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5" r:id="rId4"/>
    <p:sldId id="269" r:id="rId5"/>
    <p:sldId id="272" r:id="rId6"/>
    <p:sldId id="256" r:id="rId7"/>
    <p:sldId id="257" r:id="rId8"/>
    <p:sldId id="262" r:id="rId9"/>
    <p:sldId id="261" r:id="rId10"/>
    <p:sldId id="270" r:id="rId11"/>
    <p:sldId id="258" r:id="rId12"/>
    <p:sldId id="259" r:id="rId13"/>
    <p:sldId id="265" r:id="rId14"/>
    <p:sldId id="263" r:id="rId15"/>
    <p:sldId id="264" r:id="rId16"/>
    <p:sldId id="271" r:id="rId17"/>
    <p:sldId id="274" r:id="rId18"/>
    <p:sldId id="273" r:id="rId1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D5930E-10D9-44F1-B35A-3B43403CEE37}" type="doc">
      <dgm:prSet loTypeId="urn:microsoft.com/office/officeart/2005/8/layout/default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28D6F40-E9B6-4F60-A614-078CE0DD4BEE}">
      <dgm:prSet/>
      <dgm:spPr/>
      <dgm:t>
        <a:bodyPr/>
        <a:lstStyle/>
        <a:p>
          <a:r>
            <a:rPr lang="en-US"/>
            <a:t>Derick Meadows</a:t>
          </a:r>
        </a:p>
      </dgm:t>
    </dgm:pt>
    <dgm:pt modelId="{884038E6-F8ED-43AC-96D5-2485F9938C0A}" type="parTrans" cxnId="{81A15BB5-3B4D-403E-9BE0-08379BFD5725}">
      <dgm:prSet/>
      <dgm:spPr/>
      <dgm:t>
        <a:bodyPr/>
        <a:lstStyle/>
        <a:p>
          <a:endParaRPr lang="en-US"/>
        </a:p>
      </dgm:t>
    </dgm:pt>
    <dgm:pt modelId="{1FABBC3E-A799-4DE8-BA81-A6052BA4B1BF}" type="sibTrans" cxnId="{81A15BB5-3B4D-403E-9BE0-08379BFD5725}">
      <dgm:prSet/>
      <dgm:spPr/>
      <dgm:t>
        <a:bodyPr/>
        <a:lstStyle/>
        <a:p>
          <a:endParaRPr lang="en-US"/>
        </a:p>
      </dgm:t>
    </dgm:pt>
    <dgm:pt modelId="{3E88B43B-7DA5-4B87-86C8-B84816D9A290}">
      <dgm:prSet/>
      <dgm:spPr/>
      <dgm:t>
        <a:bodyPr/>
        <a:lstStyle/>
        <a:p>
          <a:r>
            <a:rPr lang="en-US" dirty="0"/>
            <a:t>Frank Nance</a:t>
          </a:r>
        </a:p>
      </dgm:t>
    </dgm:pt>
    <dgm:pt modelId="{73B70CC8-75B5-4F6D-ADC5-DE081E1950EB}" type="parTrans" cxnId="{7BDD69EE-7B67-456A-ACDD-1757C7C75E8F}">
      <dgm:prSet/>
      <dgm:spPr/>
      <dgm:t>
        <a:bodyPr/>
        <a:lstStyle/>
        <a:p>
          <a:endParaRPr lang="en-US"/>
        </a:p>
      </dgm:t>
    </dgm:pt>
    <dgm:pt modelId="{67F4AA24-201D-4317-AEF7-9377510433F0}" type="sibTrans" cxnId="{7BDD69EE-7B67-456A-ACDD-1757C7C75E8F}">
      <dgm:prSet/>
      <dgm:spPr/>
      <dgm:t>
        <a:bodyPr/>
        <a:lstStyle/>
        <a:p>
          <a:endParaRPr lang="en-US"/>
        </a:p>
      </dgm:t>
    </dgm:pt>
    <dgm:pt modelId="{07536E4A-614F-481C-8D54-6AD554017DE0}">
      <dgm:prSet/>
      <dgm:spPr/>
      <dgm:t>
        <a:bodyPr/>
        <a:lstStyle/>
        <a:p>
          <a:r>
            <a:rPr lang="en-US"/>
            <a:t>Terri Cook</a:t>
          </a:r>
        </a:p>
      </dgm:t>
    </dgm:pt>
    <dgm:pt modelId="{88CE4DC6-CBD3-4755-AEAA-97877DDB423C}" type="parTrans" cxnId="{285F52AA-C4DD-4E53-B75B-729BF5A4DE82}">
      <dgm:prSet/>
      <dgm:spPr/>
      <dgm:t>
        <a:bodyPr/>
        <a:lstStyle/>
        <a:p>
          <a:endParaRPr lang="en-US"/>
        </a:p>
      </dgm:t>
    </dgm:pt>
    <dgm:pt modelId="{548461E1-5542-43EF-A26E-58C421A7B138}" type="sibTrans" cxnId="{285F52AA-C4DD-4E53-B75B-729BF5A4DE82}">
      <dgm:prSet/>
      <dgm:spPr/>
      <dgm:t>
        <a:bodyPr/>
        <a:lstStyle/>
        <a:p>
          <a:endParaRPr lang="en-US"/>
        </a:p>
      </dgm:t>
    </dgm:pt>
    <dgm:pt modelId="{C33CC01D-03AF-4861-A979-0F252D1D970D}">
      <dgm:prSet/>
      <dgm:spPr/>
      <dgm:t>
        <a:bodyPr/>
        <a:lstStyle/>
        <a:p>
          <a:r>
            <a:rPr lang="en-US"/>
            <a:t>Mason Peres</a:t>
          </a:r>
        </a:p>
      </dgm:t>
    </dgm:pt>
    <dgm:pt modelId="{02A19FFF-8A85-4A0F-9A9A-294F0669A456}" type="parTrans" cxnId="{907346A5-FC92-4A7F-9D71-F8BFB403CE26}">
      <dgm:prSet/>
      <dgm:spPr/>
      <dgm:t>
        <a:bodyPr/>
        <a:lstStyle/>
        <a:p>
          <a:endParaRPr lang="en-US"/>
        </a:p>
      </dgm:t>
    </dgm:pt>
    <dgm:pt modelId="{F5543F56-A867-4639-B40C-56F4E6128149}" type="sibTrans" cxnId="{907346A5-FC92-4A7F-9D71-F8BFB403CE26}">
      <dgm:prSet/>
      <dgm:spPr/>
      <dgm:t>
        <a:bodyPr/>
        <a:lstStyle/>
        <a:p>
          <a:endParaRPr lang="en-US"/>
        </a:p>
      </dgm:t>
    </dgm:pt>
    <dgm:pt modelId="{943C8137-6C7E-4263-AE03-662FE6A6E650}">
      <dgm:prSet/>
      <dgm:spPr/>
      <dgm:t>
        <a:bodyPr/>
        <a:lstStyle/>
        <a:p>
          <a:r>
            <a:rPr lang="en-US"/>
            <a:t>Susan Passmore</a:t>
          </a:r>
        </a:p>
      </dgm:t>
    </dgm:pt>
    <dgm:pt modelId="{6C95C787-D35C-4356-B431-ADBB8A845C82}" type="parTrans" cxnId="{2DCFF9D3-0F17-4685-96AB-8A016B3E1CA6}">
      <dgm:prSet/>
      <dgm:spPr/>
      <dgm:t>
        <a:bodyPr/>
        <a:lstStyle/>
        <a:p>
          <a:endParaRPr lang="en-US"/>
        </a:p>
      </dgm:t>
    </dgm:pt>
    <dgm:pt modelId="{72AB3AC0-2721-4059-A684-72428FB00C54}" type="sibTrans" cxnId="{2DCFF9D3-0F17-4685-96AB-8A016B3E1CA6}">
      <dgm:prSet/>
      <dgm:spPr/>
      <dgm:t>
        <a:bodyPr/>
        <a:lstStyle/>
        <a:p>
          <a:endParaRPr lang="en-US"/>
        </a:p>
      </dgm:t>
    </dgm:pt>
    <dgm:pt modelId="{FC19B909-2C9B-42E0-AC54-0051CDD7A472}">
      <dgm:prSet/>
      <dgm:spPr/>
      <dgm:t>
        <a:bodyPr/>
        <a:lstStyle/>
        <a:p>
          <a:r>
            <a:rPr lang="en-US"/>
            <a:t>Rebecca Colllins</a:t>
          </a:r>
        </a:p>
      </dgm:t>
    </dgm:pt>
    <dgm:pt modelId="{17818D0F-277A-4D30-8BE4-FF20776566E9}" type="parTrans" cxnId="{BA986B95-C53B-4C0E-9454-EB81D92121A0}">
      <dgm:prSet/>
      <dgm:spPr/>
      <dgm:t>
        <a:bodyPr/>
        <a:lstStyle/>
        <a:p>
          <a:endParaRPr lang="en-US"/>
        </a:p>
      </dgm:t>
    </dgm:pt>
    <dgm:pt modelId="{66CBF287-8C12-4972-8412-551F2D1D28D7}" type="sibTrans" cxnId="{BA986B95-C53B-4C0E-9454-EB81D92121A0}">
      <dgm:prSet/>
      <dgm:spPr/>
      <dgm:t>
        <a:bodyPr/>
        <a:lstStyle/>
        <a:p>
          <a:endParaRPr lang="en-US"/>
        </a:p>
      </dgm:t>
    </dgm:pt>
    <dgm:pt modelId="{FBF9801A-1936-4F65-B52C-0E8E4A3976AC}">
      <dgm:prSet/>
      <dgm:spPr/>
      <dgm:t>
        <a:bodyPr/>
        <a:lstStyle/>
        <a:p>
          <a:r>
            <a:rPr lang="en-US"/>
            <a:t>Marie Kilbourn</a:t>
          </a:r>
        </a:p>
      </dgm:t>
    </dgm:pt>
    <dgm:pt modelId="{8E241370-D117-4EA6-BF4F-780BB78BD440}" type="parTrans" cxnId="{F0F5DCD8-0A45-4ADC-A752-D1BEFBE63EEC}">
      <dgm:prSet/>
      <dgm:spPr/>
      <dgm:t>
        <a:bodyPr/>
        <a:lstStyle/>
        <a:p>
          <a:endParaRPr lang="en-US"/>
        </a:p>
      </dgm:t>
    </dgm:pt>
    <dgm:pt modelId="{158AAD77-2B7E-4D43-88F8-3BB9699B1596}" type="sibTrans" cxnId="{F0F5DCD8-0A45-4ADC-A752-D1BEFBE63EEC}">
      <dgm:prSet/>
      <dgm:spPr/>
      <dgm:t>
        <a:bodyPr/>
        <a:lstStyle/>
        <a:p>
          <a:endParaRPr lang="en-US"/>
        </a:p>
      </dgm:t>
    </dgm:pt>
    <dgm:pt modelId="{7624E998-64B0-47A7-905F-071DB635698D}">
      <dgm:prSet/>
      <dgm:spPr/>
      <dgm:t>
        <a:bodyPr/>
        <a:lstStyle/>
        <a:p>
          <a:r>
            <a:rPr lang="en-US"/>
            <a:t>Crystal Redden</a:t>
          </a:r>
        </a:p>
      </dgm:t>
    </dgm:pt>
    <dgm:pt modelId="{B8206727-B1A1-4181-84E4-A417A5DBC5AA}" type="parTrans" cxnId="{782C6FC9-00DB-4735-90D4-D42BDD31DE9B}">
      <dgm:prSet/>
      <dgm:spPr/>
      <dgm:t>
        <a:bodyPr/>
        <a:lstStyle/>
        <a:p>
          <a:endParaRPr lang="en-US"/>
        </a:p>
      </dgm:t>
    </dgm:pt>
    <dgm:pt modelId="{0A4BFC2A-B69C-443D-B8C9-0DB44C420E73}" type="sibTrans" cxnId="{782C6FC9-00DB-4735-90D4-D42BDD31DE9B}">
      <dgm:prSet/>
      <dgm:spPr/>
      <dgm:t>
        <a:bodyPr/>
        <a:lstStyle/>
        <a:p>
          <a:endParaRPr lang="en-US"/>
        </a:p>
      </dgm:t>
    </dgm:pt>
    <dgm:pt modelId="{DB0B68BC-D926-4B63-AF7E-7E8775E3B911}" type="pres">
      <dgm:prSet presAssocID="{D9D5930E-10D9-44F1-B35A-3B43403CEE37}" presName="diagram" presStyleCnt="0">
        <dgm:presLayoutVars>
          <dgm:dir/>
          <dgm:resizeHandles val="exact"/>
        </dgm:presLayoutVars>
      </dgm:prSet>
      <dgm:spPr/>
    </dgm:pt>
    <dgm:pt modelId="{CAD31998-50D7-4548-A55D-7E4FD19305F9}" type="pres">
      <dgm:prSet presAssocID="{328D6F40-E9B6-4F60-A614-078CE0DD4BEE}" presName="node" presStyleLbl="node1" presStyleIdx="0" presStyleCnt="8">
        <dgm:presLayoutVars>
          <dgm:bulletEnabled val="1"/>
        </dgm:presLayoutVars>
      </dgm:prSet>
      <dgm:spPr/>
    </dgm:pt>
    <dgm:pt modelId="{5237299F-6CEF-4057-8EAF-A7130D15A363}" type="pres">
      <dgm:prSet presAssocID="{1FABBC3E-A799-4DE8-BA81-A6052BA4B1BF}" presName="sibTrans" presStyleCnt="0"/>
      <dgm:spPr/>
    </dgm:pt>
    <dgm:pt modelId="{21D607BF-95F9-411A-B13A-E34BF4DBBC44}" type="pres">
      <dgm:prSet presAssocID="{3E88B43B-7DA5-4B87-86C8-B84816D9A290}" presName="node" presStyleLbl="node1" presStyleIdx="1" presStyleCnt="8">
        <dgm:presLayoutVars>
          <dgm:bulletEnabled val="1"/>
        </dgm:presLayoutVars>
      </dgm:prSet>
      <dgm:spPr/>
    </dgm:pt>
    <dgm:pt modelId="{F60ABD41-96BF-4950-8CC1-9E9E2A5E7B78}" type="pres">
      <dgm:prSet presAssocID="{67F4AA24-201D-4317-AEF7-9377510433F0}" presName="sibTrans" presStyleCnt="0"/>
      <dgm:spPr/>
    </dgm:pt>
    <dgm:pt modelId="{029CEE55-F47B-469D-AD0F-74DE6703DFB5}" type="pres">
      <dgm:prSet presAssocID="{07536E4A-614F-481C-8D54-6AD554017DE0}" presName="node" presStyleLbl="node1" presStyleIdx="2" presStyleCnt="8">
        <dgm:presLayoutVars>
          <dgm:bulletEnabled val="1"/>
        </dgm:presLayoutVars>
      </dgm:prSet>
      <dgm:spPr/>
    </dgm:pt>
    <dgm:pt modelId="{37795F68-10F6-42B8-9F55-1F3AFDE568F2}" type="pres">
      <dgm:prSet presAssocID="{548461E1-5542-43EF-A26E-58C421A7B138}" presName="sibTrans" presStyleCnt="0"/>
      <dgm:spPr/>
    </dgm:pt>
    <dgm:pt modelId="{01BC1BE1-C6DC-4721-974A-EF07F99E2853}" type="pres">
      <dgm:prSet presAssocID="{C33CC01D-03AF-4861-A979-0F252D1D970D}" presName="node" presStyleLbl="node1" presStyleIdx="3" presStyleCnt="8">
        <dgm:presLayoutVars>
          <dgm:bulletEnabled val="1"/>
        </dgm:presLayoutVars>
      </dgm:prSet>
      <dgm:spPr/>
    </dgm:pt>
    <dgm:pt modelId="{5584887B-FEB2-470F-9C75-EB9F8F589C22}" type="pres">
      <dgm:prSet presAssocID="{F5543F56-A867-4639-B40C-56F4E6128149}" presName="sibTrans" presStyleCnt="0"/>
      <dgm:spPr/>
    </dgm:pt>
    <dgm:pt modelId="{98D0EEBC-617F-446D-81CF-623BF6938ED0}" type="pres">
      <dgm:prSet presAssocID="{943C8137-6C7E-4263-AE03-662FE6A6E650}" presName="node" presStyleLbl="node1" presStyleIdx="4" presStyleCnt="8">
        <dgm:presLayoutVars>
          <dgm:bulletEnabled val="1"/>
        </dgm:presLayoutVars>
      </dgm:prSet>
      <dgm:spPr/>
    </dgm:pt>
    <dgm:pt modelId="{0F43042A-92B1-4FAD-9BDD-8EED08AA489F}" type="pres">
      <dgm:prSet presAssocID="{72AB3AC0-2721-4059-A684-72428FB00C54}" presName="sibTrans" presStyleCnt="0"/>
      <dgm:spPr/>
    </dgm:pt>
    <dgm:pt modelId="{C08AF5C2-9814-4E32-AD5A-1522572F1EB1}" type="pres">
      <dgm:prSet presAssocID="{FC19B909-2C9B-42E0-AC54-0051CDD7A472}" presName="node" presStyleLbl="node1" presStyleIdx="5" presStyleCnt="8">
        <dgm:presLayoutVars>
          <dgm:bulletEnabled val="1"/>
        </dgm:presLayoutVars>
      </dgm:prSet>
      <dgm:spPr/>
    </dgm:pt>
    <dgm:pt modelId="{BC550286-590A-41E6-8721-D0E184644BA9}" type="pres">
      <dgm:prSet presAssocID="{66CBF287-8C12-4972-8412-551F2D1D28D7}" presName="sibTrans" presStyleCnt="0"/>
      <dgm:spPr/>
    </dgm:pt>
    <dgm:pt modelId="{071B08CE-3B14-4C5B-900D-7A720DCDA64C}" type="pres">
      <dgm:prSet presAssocID="{FBF9801A-1936-4F65-B52C-0E8E4A3976AC}" presName="node" presStyleLbl="node1" presStyleIdx="6" presStyleCnt="8">
        <dgm:presLayoutVars>
          <dgm:bulletEnabled val="1"/>
        </dgm:presLayoutVars>
      </dgm:prSet>
      <dgm:spPr/>
    </dgm:pt>
    <dgm:pt modelId="{FD8DF94A-E0A8-4A0F-A2D0-6BBB890826CB}" type="pres">
      <dgm:prSet presAssocID="{158AAD77-2B7E-4D43-88F8-3BB9699B1596}" presName="sibTrans" presStyleCnt="0"/>
      <dgm:spPr/>
    </dgm:pt>
    <dgm:pt modelId="{8E5C78C2-EEAF-457C-8AE2-4BE79FCADD8C}" type="pres">
      <dgm:prSet presAssocID="{7624E998-64B0-47A7-905F-071DB635698D}" presName="node" presStyleLbl="node1" presStyleIdx="7" presStyleCnt="8">
        <dgm:presLayoutVars>
          <dgm:bulletEnabled val="1"/>
        </dgm:presLayoutVars>
      </dgm:prSet>
      <dgm:spPr/>
    </dgm:pt>
  </dgm:ptLst>
  <dgm:cxnLst>
    <dgm:cxn modelId="{167BC63C-EB71-4A2F-9C15-30770B66EB5D}" type="presOf" srcId="{C33CC01D-03AF-4861-A979-0F252D1D970D}" destId="{01BC1BE1-C6DC-4721-974A-EF07F99E2853}" srcOrd="0" destOrd="0" presId="urn:microsoft.com/office/officeart/2005/8/layout/default"/>
    <dgm:cxn modelId="{6F69D085-EAF5-4D17-A2F8-D3B239D1536A}" type="presOf" srcId="{FBF9801A-1936-4F65-B52C-0E8E4A3976AC}" destId="{071B08CE-3B14-4C5B-900D-7A720DCDA64C}" srcOrd="0" destOrd="0" presId="urn:microsoft.com/office/officeart/2005/8/layout/default"/>
    <dgm:cxn modelId="{0E9E488C-3060-49E0-835D-EB0DD8AC6C51}" type="presOf" srcId="{943C8137-6C7E-4263-AE03-662FE6A6E650}" destId="{98D0EEBC-617F-446D-81CF-623BF6938ED0}" srcOrd="0" destOrd="0" presId="urn:microsoft.com/office/officeart/2005/8/layout/default"/>
    <dgm:cxn modelId="{BA986B95-C53B-4C0E-9454-EB81D92121A0}" srcId="{D9D5930E-10D9-44F1-B35A-3B43403CEE37}" destId="{FC19B909-2C9B-42E0-AC54-0051CDD7A472}" srcOrd="5" destOrd="0" parTransId="{17818D0F-277A-4D30-8BE4-FF20776566E9}" sibTransId="{66CBF287-8C12-4972-8412-551F2D1D28D7}"/>
    <dgm:cxn modelId="{FCD5269D-33F7-406B-BB42-861568581206}" type="presOf" srcId="{FC19B909-2C9B-42E0-AC54-0051CDD7A472}" destId="{C08AF5C2-9814-4E32-AD5A-1522572F1EB1}" srcOrd="0" destOrd="0" presId="urn:microsoft.com/office/officeart/2005/8/layout/default"/>
    <dgm:cxn modelId="{907346A5-FC92-4A7F-9D71-F8BFB403CE26}" srcId="{D9D5930E-10D9-44F1-B35A-3B43403CEE37}" destId="{C33CC01D-03AF-4861-A979-0F252D1D970D}" srcOrd="3" destOrd="0" parTransId="{02A19FFF-8A85-4A0F-9A9A-294F0669A456}" sibTransId="{F5543F56-A867-4639-B40C-56F4E6128149}"/>
    <dgm:cxn modelId="{EC65B4A7-DEF4-49E4-9057-2F6148927EC3}" type="presOf" srcId="{7624E998-64B0-47A7-905F-071DB635698D}" destId="{8E5C78C2-EEAF-457C-8AE2-4BE79FCADD8C}" srcOrd="0" destOrd="0" presId="urn:microsoft.com/office/officeart/2005/8/layout/default"/>
    <dgm:cxn modelId="{285F52AA-C4DD-4E53-B75B-729BF5A4DE82}" srcId="{D9D5930E-10D9-44F1-B35A-3B43403CEE37}" destId="{07536E4A-614F-481C-8D54-6AD554017DE0}" srcOrd="2" destOrd="0" parTransId="{88CE4DC6-CBD3-4755-AEAA-97877DDB423C}" sibTransId="{548461E1-5542-43EF-A26E-58C421A7B138}"/>
    <dgm:cxn modelId="{81A15BB5-3B4D-403E-9BE0-08379BFD5725}" srcId="{D9D5930E-10D9-44F1-B35A-3B43403CEE37}" destId="{328D6F40-E9B6-4F60-A614-078CE0DD4BEE}" srcOrd="0" destOrd="0" parTransId="{884038E6-F8ED-43AC-96D5-2485F9938C0A}" sibTransId="{1FABBC3E-A799-4DE8-BA81-A6052BA4B1BF}"/>
    <dgm:cxn modelId="{E37C22BB-CC36-48C3-AE54-E2254F0A603D}" type="presOf" srcId="{07536E4A-614F-481C-8D54-6AD554017DE0}" destId="{029CEE55-F47B-469D-AD0F-74DE6703DFB5}" srcOrd="0" destOrd="0" presId="urn:microsoft.com/office/officeart/2005/8/layout/default"/>
    <dgm:cxn modelId="{782C6FC9-00DB-4735-90D4-D42BDD31DE9B}" srcId="{D9D5930E-10D9-44F1-B35A-3B43403CEE37}" destId="{7624E998-64B0-47A7-905F-071DB635698D}" srcOrd="7" destOrd="0" parTransId="{B8206727-B1A1-4181-84E4-A417A5DBC5AA}" sibTransId="{0A4BFC2A-B69C-443D-B8C9-0DB44C420E73}"/>
    <dgm:cxn modelId="{00696BD1-FBEA-4FD8-A616-EC621BF43C69}" type="presOf" srcId="{D9D5930E-10D9-44F1-B35A-3B43403CEE37}" destId="{DB0B68BC-D926-4B63-AF7E-7E8775E3B911}" srcOrd="0" destOrd="0" presId="urn:microsoft.com/office/officeart/2005/8/layout/default"/>
    <dgm:cxn modelId="{2DCFF9D3-0F17-4685-96AB-8A016B3E1CA6}" srcId="{D9D5930E-10D9-44F1-B35A-3B43403CEE37}" destId="{943C8137-6C7E-4263-AE03-662FE6A6E650}" srcOrd="4" destOrd="0" parTransId="{6C95C787-D35C-4356-B431-ADBB8A845C82}" sibTransId="{72AB3AC0-2721-4059-A684-72428FB00C54}"/>
    <dgm:cxn modelId="{F0F5DCD8-0A45-4ADC-A752-D1BEFBE63EEC}" srcId="{D9D5930E-10D9-44F1-B35A-3B43403CEE37}" destId="{FBF9801A-1936-4F65-B52C-0E8E4A3976AC}" srcOrd="6" destOrd="0" parTransId="{8E241370-D117-4EA6-BF4F-780BB78BD440}" sibTransId="{158AAD77-2B7E-4D43-88F8-3BB9699B1596}"/>
    <dgm:cxn modelId="{E839FADB-C0DC-4337-9412-1E36A1793162}" type="presOf" srcId="{328D6F40-E9B6-4F60-A614-078CE0DD4BEE}" destId="{CAD31998-50D7-4548-A55D-7E4FD19305F9}" srcOrd="0" destOrd="0" presId="urn:microsoft.com/office/officeart/2005/8/layout/default"/>
    <dgm:cxn modelId="{7BDD69EE-7B67-456A-ACDD-1757C7C75E8F}" srcId="{D9D5930E-10D9-44F1-B35A-3B43403CEE37}" destId="{3E88B43B-7DA5-4B87-86C8-B84816D9A290}" srcOrd="1" destOrd="0" parTransId="{73B70CC8-75B5-4F6D-ADC5-DE081E1950EB}" sibTransId="{67F4AA24-201D-4317-AEF7-9377510433F0}"/>
    <dgm:cxn modelId="{50CD67EF-3D3D-4354-B816-E7FAC1201A78}" type="presOf" srcId="{3E88B43B-7DA5-4B87-86C8-B84816D9A290}" destId="{21D607BF-95F9-411A-B13A-E34BF4DBBC44}" srcOrd="0" destOrd="0" presId="urn:microsoft.com/office/officeart/2005/8/layout/default"/>
    <dgm:cxn modelId="{C7F31A16-F516-4AE0-8B34-6FD40C6EBFE7}" type="presParOf" srcId="{DB0B68BC-D926-4B63-AF7E-7E8775E3B911}" destId="{CAD31998-50D7-4548-A55D-7E4FD19305F9}" srcOrd="0" destOrd="0" presId="urn:microsoft.com/office/officeart/2005/8/layout/default"/>
    <dgm:cxn modelId="{8BC9ECC5-A781-448A-B710-B2DE9629367F}" type="presParOf" srcId="{DB0B68BC-D926-4B63-AF7E-7E8775E3B911}" destId="{5237299F-6CEF-4057-8EAF-A7130D15A363}" srcOrd="1" destOrd="0" presId="urn:microsoft.com/office/officeart/2005/8/layout/default"/>
    <dgm:cxn modelId="{3DBE4496-9E0A-4F0B-87EC-245A28CC54C7}" type="presParOf" srcId="{DB0B68BC-D926-4B63-AF7E-7E8775E3B911}" destId="{21D607BF-95F9-411A-B13A-E34BF4DBBC44}" srcOrd="2" destOrd="0" presId="urn:microsoft.com/office/officeart/2005/8/layout/default"/>
    <dgm:cxn modelId="{633FD8E1-2828-4262-9584-F3828C2D8B05}" type="presParOf" srcId="{DB0B68BC-D926-4B63-AF7E-7E8775E3B911}" destId="{F60ABD41-96BF-4950-8CC1-9E9E2A5E7B78}" srcOrd="3" destOrd="0" presId="urn:microsoft.com/office/officeart/2005/8/layout/default"/>
    <dgm:cxn modelId="{D4E44047-FD69-423A-8B31-34BCAB3EB8AA}" type="presParOf" srcId="{DB0B68BC-D926-4B63-AF7E-7E8775E3B911}" destId="{029CEE55-F47B-469D-AD0F-74DE6703DFB5}" srcOrd="4" destOrd="0" presId="urn:microsoft.com/office/officeart/2005/8/layout/default"/>
    <dgm:cxn modelId="{3B930FB4-A9F2-4CD6-BD69-D97E01CB7B74}" type="presParOf" srcId="{DB0B68BC-D926-4B63-AF7E-7E8775E3B911}" destId="{37795F68-10F6-42B8-9F55-1F3AFDE568F2}" srcOrd="5" destOrd="0" presId="urn:microsoft.com/office/officeart/2005/8/layout/default"/>
    <dgm:cxn modelId="{60338351-B5EE-44D2-A393-D768628475BE}" type="presParOf" srcId="{DB0B68BC-D926-4B63-AF7E-7E8775E3B911}" destId="{01BC1BE1-C6DC-4721-974A-EF07F99E2853}" srcOrd="6" destOrd="0" presId="urn:microsoft.com/office/officeart/2005/8/layout/default"/>
    <dgm:cxn modelId="{14C9F2F5-2EC3-4854-931D-5AB39DFB5F3D}" type="presParOf" srcId="{DB0B68BC-D926-4B63-AF7E-7E8775E3B911}" destId="{5584887B-FEB2-470F-9C75-EB9F8F589C22}" srcOrd="7" destOrd="0" presId="urn:microsoft.com/office/officeart/2005/8/layout/default"/>
    <dgm:cxn modelId="{79DFA6D3-F8BF-4BED-AA7F-A508B05EF497}" type="presParOf" srcId="{DB0B68BC-D926-4B63-AF7E-7E8775E3B911}" destId="{98D0EEBC-617F-446D-81CF-623BF6938ED0}" srcOrd="8" destOrd="0" presId="urn:microsoft.com/office/officeart/2005/8/layout/default"/>
    <dgm:cxn modelId="{0D849D71-F43A-42F0-8865-919A9E99679C}" type="presParOf" srcId="{DB0B68BC-D926-4B63-AF7E-7E8775E3B911}" destId="{0F43042A-92B1-4FAD-9BDD-8EED08AA489F}" srcOrd="9" destOrd="0" presId="urn:microsoft.com/office/officeart/2005/8/layout/default"/>
    <dgm:cxn modelId="{F236CE6B-C741-488F-8502-633B8595324D}" type="presParOf" srcId="{DB0B68BC-D926-4B63-AF7E-7E8775E3B911}" destId="{C08AF5C2-9814-4E32-AD5A-1522572F1EB1}" srcOrd="10" destOrd="0" presId="urn:microsoft.com/office/officeart/2005/8/layout/default"/>
    <dgm:cxn modelId="{D1EAC797-6D68-482A-9091-7E7C22FB7545}" type="presParOf" srcId="{DB0B68BC-D926-4B63-AF7E-7E8775E3B911}" destId="{BC550286-590A-41E6-8721-D0E184644BA9}" srcOrd="11" destOrd="0" presId="urn:microsoft.com/office/officeart/2005/8/layout/default"/>
    <dgm:cxn modelId="{872D29FE-0A6F-470B-AF4B-06D6E653B30E}" type="presParOf" srcId="{DB0B68BC-D926-4B63-AF7E-7E8775E3B911}" destId="{071B08CE-3B14-4C5B-900D-7A720DCDA64C}" srcOrd="12" destOrd="0" presId="urn:microsoft.com/office/officeart/2005/8/layout/default"/>
    <dgm:cxn modelId="{63C962B7-0317-447E-99D8-6B61113E655A}" type="presParOf" srcId="{DB0B68BC-D926-4B63-AF7E-7E8775E3B911}" destId="{FD8DF94A-E0A8-4A0F-A2D0-6BBB890826CB}" srcOrd="13" destOrd="0" presId="urn:microsoft.com/office/officeart/2005/8/layout/default"/>
    <dgm:cxn modelId="{CEEBC70A-C73C-4841-8938-198DAFF6DE28}" type="presParOf" srcId="{DB0B68BC-D926-4B63-AF7E-7E8775E3B911}" destId="{8E5C78C2-EEAF-457C-8AE2-4BE79FCADD8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01093F-1E78-4D98-ACA8-730D0FA8FAD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F825CE7-5E92-4538-9BA0-E437B64E7F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Public Image Campaigns</a:t>
          </a:r>
        </a:p>
      </dgm:t>
    </dgm:pt>
    <dgm:pt modelId="{9E448C41-9D2C-416E-8854-9B821BFDED7F}" type="parTrans" cxnId="{54C50A7A-7019-454A-8B2C-B2DAA77DDC4B}">
      <dgm:prSet/>
      <dgm:spPr/>
      <dgm:t>
        <a:bodyPr/>
        <a:lstStyle/>
        <a:p>
          <a:endParaRPr lang="en-US"/>
        </a:p>
      </dgm:t>
    </dgm:pt>
    <dgm:pt modelId="{0D78990F-9426-4A80-8A2E-95806C6330DD}" type="sibTrans" cxnId="{54C50A7A-7019-454A-8B2C-B2DAA77DDC4B}">
      <dgm:prSet/>
      <dgm:spPr/>
      <dgm:t>
        <a:bodyPr/>
        <a:lstStyle/>
        <a:p>
          <a:endParaRPr lang="en-US"/>
        </a:p>
      </dgm:t>
    </dgm:pt>
    <dgm:pt modelId="{EEDE38D4-9988-4FEC-BC70-7820AE2E2D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Strategic Planning     (for PI matters)</a:t>
          </a:r>
        </a:p>
      </dgm:t>
    </dgm:pt>
    <dgm:pt modelId="{67AEBBA1-478B-42E0-B048-18C494AB9B84}" type="parTrans" cxnId="{57C4E965-3FA7-4EED-A20A-967F3C0D2D96}">
      <dgm:prSet/>
      <dgm:spPr/>
      <dgm:t>
        <a:bodyPr/>
        <a:lstStyle/>
        <a:p>
          <a:endParaRPr lang="en-US"/>
        </a:p>
      </dgm:t>
    </dgm:pt>
    <dgm:pt modelId="{881E706D-937A-4B5B-B2E7-4B2180480E98}" type="sibTrans" cxnId="{57C4E965-3FA7-4EED-A20A-967F3C0D2D96}">
      <dgm:prSet/>
      <dgm:spPr/>
      <dgm:t>
        <a:bodyPr/>
        <a:lstStyle/>
        <a:p>
          <a:endParaRPr lang="en-US"/>
        </a:p>
      </dgm:t>
    </dgm:pt>
    <dgm:pt modelId="{96F4EFCA-F2DD-4E8A-9782-6DF1F57BE5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Social media techniques / best practices</a:t>
          </a:r>
        </a:p>
      </dgm:t>
    </dgm:pt>
    <dgm:pt modelId="{2B7E0420-FDC5-426C-9C22-21428CEE8606}" type="parTrans" cxnId="{509F7F78-031E-48E5-A4C2-A4C96249D80B}">
      <dgm:prSet/>
      <dgm:spPr/>
      <dgm:t>
        <a:bodyPr/>
        <a:lstStyle/>
        <a:p>
          <a:endParaRPr lang="en-US"/>
        </a:p>
      </dgm:t>
    </dgm:pt>
    <dgm:pt modelId="{E3243013-D673-453D-8652-2D8A14164581}" type="sibTrans" cxnId="{509F7F78-031E-48E5-A4C2-A4C96249D80B}">
      <dgm:prSet/>
      <dgm:spPr/>
      <dgm:t>
        <a:bodyPr/>
        <a:lstStyle/>
        <a:p>
          <a:endParaRPr lang="en-US"/>
        </a:p>
      </dgm:t>
    </dgm:pt>
    <dgm:pt modelId="{0FB796A0-4D0C-4615-9105-F7AD1339F1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Website effectiveness</a:t>
          </a:r>
        </a:p>
      </dgm:t>
    </dgm:pt>
    <dgm:pt modelId="{5322D99C-87D3-4F99-AA05-BBEF54F2948C}" type="parTrans" cxnId="{10EF9E11-0AAC-4885-A5E8-B124C8E4B83D}">
      <dgm:prSet/>
      <dgm:spPr/>
      <dgm:t>
        <a:bodyPr/>
        <a:lstStyle/>
        <a:p>
          <a:endParaRPr lang="en-US"/>
        </a:p>
      </dgm:t>
    </dgm:pt>
    <dgm:pt modelId="{88B80865-747C-4FB7-9DA2-409084CF8AB6}" type="sibTrans" cxnId="{10EF9E11-0AAC-4885-A5E8-B124C8E4B83D}">
      <dgm:prSet/>
      <dgm:spPr/>
      <dgm:t>
        <a:bodyPr/>
        <a:lstStyle/>
        <a:p>
          <a:endParaRPr lang="en-US"/>
        </a:p>
      </dgm:t>
    </dgm:pt>
    <dgm:pt modelId="{CA31ABFF-4F38-4242-90AF-88A7DE562D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Understanding branding and related best practices</a:t>
          </a:r>
        </a:p>
      </dgm:t>
    </dgm:pt>
    <dgm:pt modelId="{14D39D37-7D87-4CAE-ABC5-37B56C0D9C61}" type="parTrans" cxnId="{6CE08DBF-F7DD-4E62-8601-162FD1FF2E5B}">
      <dgm:prSet/>
      <dgm:spPr/>
      <dgm:t>
        <a:bodyPr/>
        <a:lstStyle/>
        <a:p>
          <a:endParaRPr lang="en-US"/>
        </a:p>
      </dgm:t>
    </dgm:pt>
    <dgm:pt modelId="{FFA85C24-5725-4433-84CF-126C3276AAD6}" type="sibTrans" cxnId="{6CE08DBF-F7DD-4E62-8601-162FD1FF2E5B}">
      <dgm:prSet/>
      <dgm:spPr/>
      <dgm:t>
        <a:bodyPr/>
        <a:lstStyle/>
        <a:p>
          <a:endParaRPr lang="en-US"/>
        </a:p>
      </dgm:t>
    </dgm:pt>
    <dgm:pt modelId="{D9673481-579B-4C37-803B-374ED4EA79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Training to accomplish Public Image Tasks</a:t>
          </a:r>
        </a:p>
      </dgm:t>
    </dgm:pt>
    <dgm:pt modelId="{33DA206A-AF4B-40D6-8A87-873129AF0A8D}" type="parTrans" cxnId="{9BC0683E-2C6B-455F-8630-9DF30789208D}">
      <dgm:prSet/>
      <dgm:spPr/>
      <dgm:t>
        <a:bodyPr/>
        <a:lstStyle/>
        <a:p>
          <a:endParaRPr lang="en-US"/>
        </a:p>
      </dgm:t>
    </dgm:pt>
    <dgm:pt modelId="{9555820E-324F-4800-9408-2696B95DC6F2}" type="sibTrans" cxnId="{9BC0683E-2C6B-455F-8630-9DF30789208D}">
      <dgm:prSet/>
      <dgm:spPr/>
      <dgm:t>
        <a:bodyPr/>
        <a:lstStyle/>
        <a:p>
          <a:endParaRPr lang="en-US"/>
        </a:p>
      </dgm:t>
    </dgm:pt>
    <dgm:pt modelId="{6DB90384-CFB8-4F3D-85B0-0F8B885D163A}" type="pres">
      <dgm:prSet presAssocID="{5C01093F-1E78-4D98-ACA8-730D0FA8FAD9}" presName="root" presStyleCnt="0">
        <dgm:presLayoutVars>
          <dgm:dir/>
          <dgm:resizeHandles val="exact"/>
        </dgm:presLayoutVars>
      </dgm:prSet>
      <dgm:spPr/>
    </dgm:pt>
    <dgm:pt modelId="{4F46ECBB-E3B8-4F6E-8DFE-5DC74813C06D}" type="pres">
      <dgm:prSet presAssocID="{6F825CE7-5E92-4538-9BA0-E437B64E7F8F}" presName="compNode" presStyleCnt="0"/>
      <dgm:spPr/>
    </dgm:pt>
    <dgm:pt modelId="{03F4324D-012E-41AC-BA6D-24F752B8745A}" type="pres">
      <dgm:prSet presAssocID="{6F825CE7-5E92-4538-9BA0-E437B64E7F8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D4AE4583-35D4-4DA4-9A66-0D9725D20E65}" type="pres">
      <dgm:prSet presAssocID="{6F825CE7-5E92-4538-9BA0-E437B64E7F8F}" presName="spaceRect" presStyleCnt="0"/>
      <dgm:spPr/>
    </dgm:pt>
    <dgm:pt modelId="{3B2A7620-B106-47C1-BD44-D8DE7DEB960A}" type="pres">
      <dgm:prSet presAssocID="{6F825CE7-5E92-4538-9BA0-E437B64E7F8F}" presName="textRect" presStyleLbl="revTx" presStyleIdx="0" presStyleCnt="6">
        <dgm:presLayoutVars>
          <dgm:chMax val="1"/>
          <dgm:chPref val="1"/>
        </dgm:presLayoutVars>
      </dgm:prSet>
      <dgm:spPr/>
    </dgm:pt>
    <dgm:pt modelId="{C4287F86-B938-4360-B48C-57F015EB0F4B}" type="pres">
      <dgm:prSet presAssocID="{0D78990F-9426-4A80-8A2E-95806C6330DD}" presName="sibTrans" presStyleCnt="0"/>
      <dgm:spPr/>
    </dgm:pt>
    <dgm:pt modelId="{5FD3C5D2-2496-4144-A004-06F2669F2BAC}" type="pres">
      <dgm:prSet presAssocID="{EEDE38D4-9988-4FEC-BC70-7820AE2E2DA3}" presName="compNode" presStyleCnt="0"/>
      <dgm:spPr/>
    </dgm:pt>
    <dgm:pt modelId="{515F2832-DE49-4F08-987B-42F603B7B9E9}" type="pres">
      <dgm:prSet presAssocID="{EEDE38D4-9988-4FEC-BC70-7820AE2E2DA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E0626FA4-CD9E-420E-93AC-EF12A84C2EC8}" type="pres">
      <dgm:prSet presAssocID="{EEDE38D4-9988-4FEC-BC70-7820AE2E2DA3}" presName="spaceRect" presStyleCnt="0"/>
      <dgm:spPr/>
    </dgm:pt>
    <dgm:pt modelId="{659C433B-A405-4293-B0C4-931B7E298AD8}" type="pres">
      <dgm:prSet presAssocID="{EEDE38D4-9988-4FEC-BC70-7820AE2E2DA3}" presName="textRect" presStyleLbl="revTx" presStyleIdx="1" presStyleCnt="6">
        <dgm:presLayoutVars>
          <dgm:chMax val="1"/>
          <dgm:chPref val="1"/>
        </dgm:presLayoutVars>
      </dgm:prSet>
      <dgm:spPr/>
    </dgm:pt>
    <dgm:pt modelId="{E8650683-0132-425F-8BED-8BE7ACE08F5E}" type="pres">
      <dgm:prSet presAssocID="{881E706D-937A-4B5B-B2E7-4B2180480E98}" presName="sibTrans" presStyleCnt="0"/>
      <dgm:spPr/>
    </dgm:pt>
    <dgm:pt modelId="{F11B7401-D769-4DEB-B71F-266288C38202}" type="pres">
      <dgm:prSet presAssocID="{96F4EFCA-F2DD-4E8A-9782-6DF1F57BE558}" presName="compNode" presStyleCnt="0"/>
      <dgm:spPr/>
    </dgm:pt>
    <dgm:pt modelId="{99783683-B73A-4927-952B-129C479FF0E1}" type="pres">
      <dgm:prSet presAssocID="{96F4EFCA-F2DD-4E8A-9782-6DF1F57BE55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66FE643-91C6-4EFD-A9CE-6DF130603947}" type="pres">
      <dgm:prSet presAssocID="{96F4EFCA-F2DD-4E8A-9782-6DF1F57BE558}" presName="spaceRect" presStyleCnt="0"/>
      <dgm:spPr/>
    </dgm:pt>
    <dgm:pt modelId="{7056E08F-F261-47A0-818C-B933F431EEA1}" type="pres">
      <dgm:prSet presAssocID="{96F4EFCA-F2DD-4E8A-9782-6DF1F57BE558}" presName="textRect" presStyleLbl="revTx" presStyleIdx="2" presStyleCnt="6">
        <dgm:presLayoutVars>
          <dgm:chMax val="1"/>
          <dgm:chPref val="1"/>
        </dgm:presLayoutVars>
      </dgm:prSet>
      <dgm:spPr/>
    </dgm:pt>
    <dgm:pt modelId="{A33C38CF-9E81-487F-9EF5-0840ECDB40CA}" type="pres">
      <dgm:prSet presAssocID="{E3243013-D673-453D-8652-2D8A14164581}" presName="sibTrans" presStyleCnt="0"/>
      <dgm:spPr/>
    </dgm:pt>
    <dgm:pt modelId="{7DF93D3C-787D-40E4-821C-01BCD9331003}" type="pres">
      <dgm:prSet presAssocID="{0FB796A0-4D0C-4615-9105-F7AD1339F1B6}" presName="compNode" presStyleCnt="0"/>
      <dgm:spPr/>
    </dgm:pt>
    <dgm:pt modelId="{A258ADAE-309D-403F-85A8-F30579C9D553}" type="pres">
      <dgm:prSet presAssocID="{0FB796A0-4D0C-4615-9105-F7AD1339F1B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57D4DC11-A5B3-4EAB-A7F5-18B911336821}" type="pres">
      <dgm:prSet presAssocID="{0FB796A0-4D0C-4615-9105-F7AD1339F1B6}" presName="spaceRect" presStyleCnt="0"/>
      <dgm:spPr/>
    </dgm:pt>
    <dgm:pt modelId="{28B5A3DC-FE0D-444F-80DE-211CD86C5150}" type="pres">
      <dgm:prSet presAssocID="{0FB796A0-4D0C-4615-9105-F7AD1339F1B6}" presName="textRect" presStyleLbl="revTx" presStyleIdx="3" presStyleCnt="6">
        <dgm:presLayoutVars>
          <dgm:chMax val="1"/>
          <dgm:chPref val="1"/>
        </dgm:presLayoutVars>
      </dgm:prSet>
      <dgm:spPr/>
    </dgm:pt>
    <dgm:pt modelId="{D4829EEF-3297-489A-A6F8-EB21510CC7FB}" type="pres">
      <dgm:prSet presAssocID="{88B80865-747C-4FB7-9DA2-409084CF8AB6}" presName="sibTrans" presStyleCnt="0"/>
      <dgm:spPr/>
    </dgm:pt>
    <dgm:pt modelId="{DAA03C27-5B8D-4B39-9CCA-8D9515B639D9}" type="pres">
      <dgm:prSet presAssocID="{CA31ABFF-4F38-4242-90AF-88A7DE562D0B}" presName="compNode" presStyleCnt="0"/>
      <dgm:spPr/>
    </dgm:pt>
    <dgm:pt modelId="{C8B780A7-8F70-413C-9557-798671F5A96F}" type="pres">
      <dgm:prSet presAssocID="{CA31ABFF-4F38-4242-90AF-88A7DE562D0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E924BF5-D9C4-470C-A7C8-6E7B0975EA0E}" type="pres">
      <dgm:prSet presAssocID="{CA31ABFF-4F38-4242-90AF-88A7DE562D0B}" presName="spaceRect" presStyleCnt="0"/>
      <dgm:spPr/>
    </dgm:pt>
    <dgm:pt modelId="{7369437A-C665-4BB4-8908-686891591CE2}" type="pres">
      <dgm:prSet presAssocID="{CA31ABFF-4F38-4242-90AF-88A7DE562D0B}" presName="textRect" presStyleLbl="revTx" presStyleIdx="4" presStyleCnt="6">
        <dgm:presLayoutVars>
          <dgm:chMax val="1"/>
          <dgm:chPref val="1"/>
        </dgm:presLayoutVars>
      </dgm:prSet>
      <dgm:spPr/>
    </dgm:pt>
    <dgm:pt modelId="{56D81DD1-2CF5-4038-8507-CF017CC82847}" type="pres">
      <dgm:prSet presAssocID="{FFA85C24-5725-4433-84CF-126C3276AAD6}" presName="sibTrans" presStyleCnt="0"/>
      <dgm:spPr/>
    </dgm:pt>
    <dgm:pt modelId="{B1B9DDF2-EB40-4878-9425-628E1D113BDD}" type="pres">
      <dgm:prSet presAssocID="{D9673481-579B-4C37-803B-374ED4EA7904}" presName="compNode" presStyleCnt="0"/>
      <dgm:spPr/>
    </dgm:pt>
    <dgm:pt modelId="{E84292F7-2CBE-49D4-8F89-D63E4AA1E1F7}" type="pres">
      <dgm:prSet presAssocID="{D9673481-579B-4C37-803B-374ED4EA790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5D9B84B-AB27-435D-A0E5-EA259F0077C9}" type="pres">
      <dgm:prSet presAssocID="{D9673481-579B-4C37-803B-374ED4EA7904}" presName="spaceRect" presStyleCnt="0"/>
      <dgm:spPr/>
    </dgm:pt>
    <dgm:pt modelId="{D47655FF-283F-48AE-B72B-1700FD8D4560}" type="pres">
      <dgm:prSet presAssocID="{D9673481-579B-4C37-803B-374ED4EA790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5BCCD0A-4D3C-4670-AA39-0FD65D506CE3}" type="presOf" srcId="{6F825CE7-5E92-4538-9BA0-E437B64E7F8F}" destId="{3B2A7620-B106-47C1-BD44-D8DE7DEB960A}" srcOrd="0" destOrd="0" presId="urn:microsoft.com/office/officeart/2018/2/layout/IconLabelList"/>
    <dgm:cxn modelId="{10EF9E11-0AAC-4885-A5E8-B124C8E4B83D}" srcId="{5C01093F-1E78-4D98-ACA8-730D0FA8FAD9}" destId="{0FB796A0-4D0C-4615-9105-F7AD1339F1B6}" srcOrd="3" destOrd="0" parTransId="{5322D99C-87D3-4F99-AA05-BBEF54F2948C}" sibTransId="{88B80865-747C-4FB7-9DA2-409084CF8AB6}"/>
    <dgm:cxn modelId="{33CD0328-4F30-4206-9AAC-F13C49ADCE61}" type="presOf" srcId="{CA31ABFF-4F38-4242-90AF-88A7DE562D0B}" destId="{7369437A-C665-4BB4-8908-686891591CE2}" srcOrd="0" destOrd="0" presId="urn:microsoft.com/office/officeart/2018/2/layout/IconLabelList"/>
    <dgm:cxn modelId="{14BBA42F-1ED2-4732-828E-AE2F6213B328}" type="presOf" srcId="{0FB796A0-4D0C-4615-9105-F7AD1339F1B6}" destId="{28B5A3DC-FE0D-444F-80DE-211CD86C5150}" srcOrd="0" destOrd="0" presId="urn:microsoft.com/office/officeart/2018/2/layout/IconLabelList"/>
    <dgm:cxn modelId="{BACE9A36-4911-44ED-8E88-B008630EE97D}" type="presOf" srcId="{D9673481-579B-4C37-803B-374ED4EA7904}" destId="{D47655FF-283F-48AE-B72B-1700FD8D4560}" srcOrd="0" destOrd="0" presId="urn:microsoft.com/office/officeart/2018/2/layout/IconLabelList"/>
    <dgm:cxn modelId="{9BC0683E-2C6B-455F-8630-9DF30789208D}" srcId="{5C01093F-1E78-4D98-ACA8-730D0FA8FAD9}" destId="{D9673481-579B-4C37-803B-374ED4EA7904}" srcOrd="5" destOrd="0" parTransId="{33DA206A-AF4B-40D6-8A87-873129AF0A8D}" sibTransId="{9555820E-324F-4800-9408-2696B95DC6F2}"/>
    <dgm:cxn modelId="{57C4E965-3FA7-4EED-A20A-967F3C0D2D96}" srcId="{5C01093F-1E78-4D98-ACA8-730D0FA8FAD9}" destId="{EEDE38D4-9988-4FEC-BC70-7820AE2E2DA3}" srcOrd="1" destOrd="0" parTransId="{67AEBBA1-478B-42E0-B048-18C494AB9B84}" sibTransId="{881E706D-937A-4B5B-B2E7-4B2180480E98}"/>
    <dgm:cxn modelId="{509F7F78-031E-48E5-A4C2-A4C96249D80B}" srcId="{5C01093F-1E78-4D98-ACA8-730D0FA8FAD9}" destId="{96F4EFCA-F2DD-4E8A-9782-6DF1F57BE558}" srcOrd="2" destOrd="0" parTransId="{2B7E0420-FDC5-426C-9C22-21428CEE8606}" sibTransId="{E3243013-D673-453D-8652-2D8A14164581}"/>
    <dgm:cxn modelId="{54C50A7A-7019-454A-8B2C-B2DAA77DDC4B}" srcId="{5C01093F-1E78-4D98-ACA8-730D0FA8FAD9}" destId="{6F825CE7-5E92-4538-9BA0-E437B64E7F8F}" srcOrd="0" destOrd="0" parTransId="{9E448C41-9D2C-416E-8854-9B821BFDED7F}" sibTransId="{0D78990F-9426-4A80-8A2E-95806C6330DD}"/>
    <dgm:cxn modelId="{A3E0628A-E02B-4E8B-8C39-252E4E847CA8}" type="presOf" srcId="{EEDE38D4-9988-4FEC-BC70-7820AE2E2DA3}" destId="{659C433B-A405-4293-B0C4-931B7E298AD8}" srcOrd="0" destOrd="0" presId="urn:microsoft.com/office/officeart/2018/2/layout/IconLabelList"/>
    <dgm:cxn modelId="{6CE08DBF-F7DD-4E62-8601-162FD1FF2E5B}" srcId="{5C01093F-1E78-4D98-ACA8-730D0FA8FAD9}" destId="{CA31ABFF-4F38-4242-90AF-88A7DE562D0B}" srcOrd="4" destOrd="0" parTransId="{14D39D37-7D87-4CAE-ABC5-37B56C0D9C61}" sibTransId="{FFA85C24-5725-4433-84CF-126C3276AAD6}"/>
    <dgm:cxn modelId="{AF9118C8-F257-4B40-96FB-0CA989DF4666}" type="presOf" srcId="{5C01093F-1E78-4D98-ACA8-730D0FA8FAD9}" destId="{6DB90384-CFB8-4F3D-85B0-0F8B885D163A}" srcOrd="0" destOrd="0" presId="urn:microsoft.com/office/officeart/2018/2/layout/IconLabelList"/>
    <dgm:cxn modelId="{A093DCF3-EC37-41C0-807A-5308CDF686B3}" type="presOf" srcId="{96F4EFCA-F2DD-4E8A-9782-6DF1F57BE558}" destId="{7056E08F-F261-47A0-818C-B933F431EEA1}" srcOrd="0" destOrd="0" presId="urn:microsoft.com/office/officeart/2018/2/layout/IconLabelList"/>
    <dgm:cxn modelId="{B328412C-89EE-4637-BE2F-6BB23A621F00}" type="presParOf" srcId="{6DB90384-CFB8-4F3D-85B0-0F8B885D163A}" destId="{4F46ECBB-E3B8-4F6E-8DFE-5DC74813C06D}" srcOrd="0" destOrd="0" presId="urn:microsoft.com/office/officeart/2018/2/layout/IconLabelList"/>
    <dgm:cxn modelId="{88530FCA-6FB8-4016-A215-9BC9D3D9E669}" type="presParOf" srcId="{4F46ECBB-E3B8-4F6E-8DFE-5DC74813C06D}" destId="{03F4324D-012E-41AC-BA6D-24F752B8745A}" srcOrd="0" destOrd="0" presId="urn:microsoft.com/office/officeart/2018/2/layout/IconLabelList"/>
    <dgm:cxn modelId="{836D6101-12DE-46B9-95ED-6E11B34A9353}" type="presParOf" srcId="{4F46ECBB-E3B8-4F6E-8DFE-5DC74813C06D}" destId="{D4AE4583-35D4-4DA4-9A66-0D9725D20E65}" srcOrd="1" destOrd="0" presId="urn:microsoft.com/office/officeart/2018/2/layout/IconLabelList"/>
    <dgm:cxn modelId="{A537EF91-7405-4BAD-9804-8EEEA28FDAC9}" type="presParOf" srcId="{4F46ECBB-E3B8-4F6E-8DFE-5DC74813C06D}" destId="{3B2A7620-B106-47C1-BD44-D8DE7DEB960A}" srcOrd="2" destOrd="0" presId="urn:microsoft.com/office/officeart/2018/2/layout/IconLabelList"/>
    <dgm:cxn modelId="{57701CBF-69E5-485C-B5D5-2865DF57BFBE}" type="presParOf" srcId="{6DB90384-CFB8-4F3D-85B0-0F8B885D163A}" destId="{C4287F86-B938-4360-B48C-57F015EB0F4B}" srcOrd="1" destOrd="0" presId="urn:microsoft.com/office/officeart/2018/2/layout/IconLabelList"/>
    <dgm:cxn modelId="{29ECA227-98BF-4E49-A7EB-2BC868140414}" type="presParOf" srcId="{6DB90384-CFB8-4F3D-85B0-0F8B885D163A}" destId="{5FD3C5D2-2496-4144-A004-06F2669F2BAC}" srcOrd="2" destOrd="0" presId="urn:microsoft.com/office/officeart/2018/2/layout/IconLabelList"/>
    <dgm:cxn modelId="{9D6F4287-7D76-40D7-96B7-0658BA05C1F5}" type="presParOf" srcId="{5FD3C5D2-2496-4144-A004-06F2669F2BAC}" destId="{515F2832-DE49-4F08-987B-42F603B7B9E9}" srcOrd="0" destOrd="0" presId="urn:microsoft.com/office/officeart/2018/2/layout/IconLabelList"/>
    <dgm:cxn modelId="{5247D752-AC77-4066-98C4-CDD11FDEB7BF}" type="presParOf" srcId="{5FD3C5D2-2496-4144-A004-06F2669F2BAC}" destId="{E0626FA4-CD9E-420E-93AC-EF12A84C2EC8}" srcOrd="1" destOrd="0" presId="urn:microsoft.com/office/officeart/2018/2/layout/IconLabelList"/>
    <dgm:cxn modelId="{DD53EF09-9909-4BBB-B28F-91669783E93F}" type="presParOf" srcId="{5FD3C5D2-2496-4144-A004-06F2669F2BAC}" destId="{659C433B-A405-4293-B0C4-931B7E298AD8}" srcOrd="2" destOrd="0" presId="urn:microsoft.com/office/officeart/2018/2/layout/IconLabelList"/>
    <dgm:cxn modelId="{4CC3E919-6E65-4123-8098-D3E5F86F4118}" type="presParOf" srcId="{6DB90384-CFB8-4F3D-85B0-0F8B885D163A}" destId="{E8650683-0132-425F-8BED-8BE7ACE08F5E}" srcOrd="3" destOrd="0" presId="urn:microsoft.com/office/officeart/2018/2/layout/IconLabelList"/>
    <dgm:cxn modelId="{54E65182-FBF4-4002-A17D-31D08C332765}" type="presParOf" srcId="{6DB90384-CFB8-4F3D-85B0-0F8B885D163A}" destId="{F11B7401-D769-4DEB-B71F-266288C38202}" srcOrd="4" destOrd="0" presId="urn:microsoft.com/office/officeart/2018/2/layout/IconLabelList"/>
    <dgm:cxn modelId="{1410A606-A8E0-42F4-85B1-DDAEFA39EFE0}" type="presParOf" srcId="{F11B7401-D769-4DEB-B71F-266288C38202}" destId="{99783683-B73A-4927-952B-129C479FF0E1}" srcOrd="0" destOrd="0" presId="urn:microsoft.com/office/officeart/2018/2/layout/IconLabelList"/>
    <dgm:cxn modelId="{424C82F2-4FAE-4704-B2D6-26EC97FF31BA}" type="presParOf" srcId="{F11B7401-D769-4DEB-B71F-266288C38202}" destId="{E66FE643-91C6-4EFD-A9CE-6DF130603947}" srcOrd="1" destOrd="0" presId="urn:microsoft.com/office/officeart/2018/2/layout/IconLabelList"/>
    <dgm:cxn modelId="{A424E86B-ED52-42FF-A5C3-707116781B8E}" type="presParOf" srcId="{F11B7401-D769-4DEB-B71F-266288C38202}" destId="{7056E08F-F261-47A0-818C-B933F431EEA1}" srcOrd="2" destOrd="0" presId="urn:microsoft.com/office/officeart/2018/2/layout/IconLabelList"/>
    <dgm:cxn modelId="{12DBBD3C-1FC0-4373-988A-319EA2F26087}" type="presParOf" srcId="{6DB90384-CFB8-4F3D-85B0-0F8B885D163A}" destId="{A33C38CF-9E81-487F-9EF5-0840ECDB40CA}" srcOrd="5" destOrd="0" presId="urn:microsoft.com/office/officeart/2018/2/layout/IconLabelList"/>
    <dgm:cxn modelId="{EC55036C-4EB9-4DB0-9DE8-299CB0C932FE}" type="presParOf" srcId="{6DB90384-CFB8-4F3D-85B0-0F8B885D163A}" destId="{7DF93D3C-787D-40E4-821C-01BCD9331003}" srcOrd="6" destOrd="0" presId="urn:microsoft.com/office/officeart/2018/2/layout/IconLabelList"/>
    <dgm:cxn modelId="{48B8F65B-8147-429B-A611-098F28ED1EEF}" type="presParOf" srcId="{7DF93D3C-787D-40E4-821C-01BCD9331003}" destId="{A258ADAE-309D-403F-85A8-F30579C9D553}" srcOrd="0" destOrd="0" presId="urn:microsoft.com/office/officeart/2018/2/layout/IconLabelList"/>
    <dgm:cxn modelId="{E1B23E3F-1FF4-466A-9ACB-A119BBB86667}" type="presParOf" srcId="{7DF93D3C-787D-40E4-821C-01BCD9331003}" destId="{57D4DC11-A5B3-4EAB-A7F5-18B911336821}" srcOrd="1" destOrd="0" presId="urn:microsoft.com/office/officeart/2018/2/layout/IconLabelList"/>
    <dgm:cxn modelId="{5D91215A-1787-47BB-B36A-2D50A88FBEC6}" type="presParOf" srcId="{7DF93D3C-787D-40E4-821C-01BCD9331003}" destId="{28B5A3DC-FE0D-444F-80DE-211CD86C5150}" srcOrd="2" destOrd="0" presId="urn:microsoft.com/office/officeart/2018/2/layout/IconLabelList"/>
    <dgm:cxn modelId="{51290AB9-3535-4159-8AEA-89EEA5BCD60C}" type="presParOf" srcId="{6DB90384-CFB8-4F3D-85B0-0F8B885D163A}" destId="{D4829EEF-3297-489A-A6F8-EB21510CC7FB}" srcOrd="7" destOrd="0" presId="urn:microsoft.com/office/officeart/2018/2/layout/IconLabelList"/>
    <dgm:cxn modelId="{D2D7C5FD-4F5A-4DC8-AE0B-602C9FF3B01D}" type="presParOf" srcId="{6DB90384-CFB8-4F3D-85B0-0F8B885D163A}" destId="{DAA03C27-5B8D-4B39-9CCA-8D9515B639D9}" srcOrd="8" destOrd="0" presId="urn:microsoft.com/office/officeart/2018/2/layout/IconLabelList"/>
    <dgm:cxn modelId="{3196324D-9B73-4280-8404-819D25CD276A}" type="presParOf" srcId="{DAA03C27-5B8D-4B39-9CCA-8D9515B639D9}" destId="{C8B780A7-8F70-413C-9557-798671F5A96F}" srcOrd="0" destOrd="0" presId="urn:microsoft.com/office/officeart/2018/2/layout/IconLabelList"/>
    <dgm:cxn modelId="{7F672D8A-06F8-475F-9FA5-7FF63F1E290A}" type="presParOf" srcId="{DAA03C27-5B8D-4B39-9CCA-8D9515B639D9}" destId="{4E924BF5-D9C4-470C-A7C8-6E7B0975EA0E}" srcOrd="1" destOrd="0" presId="urn:microsoft.com/office/officeart/2018/2/layout/IconLabelList"/>
    <dgm:cxn modelId="{9656ED9B-C04B-4E8F-9BA0-43C1FED25DF1}" type="presParOf" srcId="{DAA03C27-5B8D-4B39-9CCA-8D9515B639D9}" destId="{7369437A-C665-4BB4-8908-686891591CE2}" srcOrd="2" destOrd="0" presId="urn:microsoft.com/office/officeart/2018/2/layout/IconLabelList"/>
    <dgm:cxn modelId="{7BCF155A-76EB-4102-A0DF-8813593BC3B0}" type="presParOf" srcId="{6DB90384-CFB8-4F3D-85B0-0F8B885D163A}" destId="{56D81DD1-2CF5-4038-8507-CF017CC82847}" srcOrd="9" destOrd="0" presId="urn:microsoft.com/office/officeart/2018/2/layout/IconLabelList"/>
    <dgm:cxn modelId="{4F22F025-AB47-4578-94FF-B80F78755A1D}" type="presParOf" srcId="{6DB90384-CFB8-4F3D-85B0-0F8B885D163A}" destId="{B1B9DDF2-EB40-4878-9425-628E1D113BDD}" srcOrd="10" destOrd="0" presId="urn:microsoft.com/office/officeart/2018/2/layout/IconLabelList"/>
    <dgm:cxn modelId="{E6E99F28-C734-4957-9685-C4E9A5661764}" type="presParOf" srcId="{B1B9DDF2-EB40-4878-9425-628E1D113BDD}" destId="{E84292F7-2CBE-49D4-8F89-D63E4AA1E1F7}" srcOrd="0" destOrd="0" presId="urn:microsoft.com/office/officeart/2018/2/layout/IconLabelList"/>
    <dgm:cxn modelId="{288F42E4-44CB-4CC1-A53A-C28170B07681}" type="presParOf" srcId="{B1B9DDF2-EB40-4878-9425-628E1D113BDD}" destId="{A5D9B84B-AB27-435D-A0E5-EA259F0077C9}" srcOrd="1" destOrd="0" presId="urn:microsoft.com/office/officeart/2018/2/layout/IconLabelList"/>
    <dgm:cxn modelId="{106EE292-CB84-46FC-A45B-46F72297D176}" type="presParOf" srcId="{B1B9DDF2-EB40-4878-9425-628E1D113BDD}" destId="{D47655FF-283F-48AE-B72B-1700FD8D456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6D8F60-7C4D-4950-BF6C-E9027E435029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0631DAE-BAD3-4D92-BBCF-2DC8C501D2C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Manage photography, videography, presentation needs for club events</a:t>
          </a:r>
        </a:p>
      </dgm:t>
    </dgm:pt>
    <dgm:pt modelId="{825D9F33-F553-4E5E-A6D5-1FC4AB9AB4D6}" type="parTrans" cxnId="{220B20A5-F52B-4331-9DE8-BF7B4B9880B8}">
      <dgm:prSet/>
      <dgm:spPr/>
      <dgm:t>
        <a:bodyPr/>
        <a:lstStyle/>
        <a:p>
          <a:endParaRPr lang="en-US"/>
        </a:p>
      </dgm:t>
    </dgm:pt>
    <dgm:pt modelId="{A63A614F-A7A9-49BE-A115-E83CB10D1499}" type="sibTrans" cxnId="{220B20A5-F52B-4331-9DE8-BF7B4B9880B8}">
      <dgm:prSet/>
      <dgm:spPr/>
      <dgm:t>
        <a:bodyPr/>
        <a:lstStyle/>
        <a:p>
          <a:endParaRPr lang="en-US"/>
        </a:p>
      </dgm:t>
    </dgm:pt>
    <dgm:pt modelId="{E0BA2485-2A73-4B0E-BC89-FF37B164DEC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Provide tools and resources to help each chair in respective PI goals to promote club</a:t>
          </a:r>
        </a:p>
      </dgm:t>
    </dgm:pt>
    <dgm:pt modelId="{4CA2EFF7-2A50-4CF1-B854-26CFDABD7DFB}" type="parTrans" cxnId="{65A63924-F775-4759-ADC4-D9B2BA6B15E2}">
      <dgm:prSet/>
      <dgm:spPr/>
      <dgm:t>
        <a:bodyPr/>
        <a:lstStyle/>
        <a:p>
          <a:endParaRPr lang="en-US"/>
        </a:p>
      </dgm:t>
    </dgm:pt>
    <dgm:pt modelId="{D460CDD4-BFA0-4B50-A4EF-2883DEB9B58A}" type="sibTrans" cxnId="{65A63924-F775-4759-ADC4-D9B2BA6B15E2}">
      <dgm:prSet/>
      <dgm:spPr/>
      <dgm:t>
        <a:bodyPr/>
        <a:lstStyle/>
        <a:p>
          <a:endParaRPr lang="en-US"/>
        </a:p>
      </dgm:t>
    </dgm:pt>
    <dgm:pt modelId="{CA1CED1A-5416-40BA-87A4-66693CCA153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Specific Items</a:t>
          </a:r>
        </a:p>
      </dgm:t>
    </dgm:pt>
    <dgm:pt modelId="{609AD6F3-1ACB-40B6-A6A5-BBF766D4D413}" type="parTrans" cxnId="{4D446F51-E454-49B9-9997-263DC7BAE405}">
      <dgm:prSet/>
      <dgm:spPr/>
      <dgm:t>
        <a:bodyPr/>
        <a:lstStyle/>
        <a:p>
          <a:endParaRPr lang="en-US"/>
        </a:p>
      </dgm:t>
    </dgm:pt>
    <dgm:pt modelId="{51F43928-7E78-4C8D-B01A-D612A04E5C58}" type="sibTrans" cxnId="{4D446F51-E454-49B9-9997-263DC7BAE405}">
      <dgm:prSet/>
      <dgm:spPr/>
      <dgm:t>
        <a:bodyPr/>
        <a:lstStyle/>
        <a:p>
          <a:endParaRPr lang="en-US"/>
        </a:p>
      </dgm:t>
    </dgm:pt>
    <dgm:pt modelId="{011321A9-A689-442F-9C19-6741E7AE3970}">
      <dgm:prSet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en-US" sz="1400" dirty="0"/>
            <a:t>1. Club brochure</a:t>
          </a:r>
        </a:p>
        <a:p>
          <a:pPr>
            <a:lnSpc>
              <a:spcPct val="100000"/>
            </a:lnSpc>
            <a:buFontTx/>
            <a:buNone/>
          </a:pPr>
          <a:r>
            <a:rPr lang="en-US" sz="1400" dirty="0"/>
            <a:t>2. Press release templates/information</a:t>
          </a:r>
        </a:p>
      </dgm:t>
    </dgm:pt>
    <dgm:pt modelId="{3F12EA9D-251A-4D4C-A944-9AA02B030263}" type="parTrans" cxnId="{CFA1A279-5525-408A-BCE8-AD3DBEDC42F8}">
      <dgm:prSet/>
      <dgm:spPr/>
      <dgm:t>
        <a:bodyPr/>
        <a:lstStyle/>
        <a:p>
          <a:endParaRPr lang="en-US"/>
        </a:p>
      </dgm:t>
    </dgm:pt>
    <dgm:pt modelId="{46DA4DF2-D280-4DDA-8502-3E82E4120FCC}" type="sibTrans" cxnId="{CFA1A279-5525-408A-BCE8-AD3DBEDC42F8}">
      <dgm:prSet/>
      <dgm:spPr/>
      <dgm:t>
        <a:bodyPr/>
        <a:lstStyle/>
        <a:p>
          <a:endParaRPr lang="en-US"/>
        </a:p>
      </dgm:t>
    </dgm:pt>
    <dgm:pt modelId="{3EA54F39-C827-474B-A33D-449185933A1D}">
      <dgm:prSet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en-US" sz="1400" dirty="0"/>
            <a:t>3. Club website/social media</a:t>
          </a:r>
        </a:p>
      </dgm:t>
    </dgm:pt>
    <dgm:pt modelId="{8140C9BC-B188-48FB-A45D-E057C58745E6}" type="parTrans" cxnId="{CBD7102D-15C9-406E-A414-258D5B04B33B}">
      <dgm:prSet/>
      <dgm:spPr/>
      <dgm:t>
        <a:bodyPr/>
        <a:lstStyle/>
        <a:p>
          <a:endParaRPr lang="en-US"/>
        </a:p>
      </dgm:t>
    </dgm:pt>
    <dgm:pt modelId="{37F330BC-26A0-450B-847B-120FA9597CB1}" type="sibTrans" cxnId="{CBD7102D-15C9-406E-A414-258D5B04B33B}">
      <dgm:prSet/>
      <dgm:spPr/>
      <dgm:t>
        <a:bodyPr/>
        <a:lstStyle/>
        <a:p>
          <a:endParaRPr lang="en-US"/>
        </a:p>
      </dgm:t>
    </dgm:pt>
    <dgm:pt modelId="{E1591E09-0461-4F74-804C-0E851F40115C}">
      <dgm:prSet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en-US" sz="1400" dirty="0"/>
            <a:t>4. Training tools and sessions</a:t>
          </a:r>
        </a:p>
        <a:p>
          <a:pPr>
            <a:lnSpc>
              <a:spcPct val="100000"/>
            </a:lnSpc>
            <a:buFontTx/>
            <a:buNone/>
          </a:pPr>
          <a:r>
            <a:rPr lang="en-US" sz="1400" dirty="0"/>
            <a:t>5. Event resources, flags, banners, etc.</a:t>
          </a:r>
        </a:p>
        <a:p>
          <a:pPr>
            <a:lnSpc>
              <a:spcPct val="100000"/>
            </a:lnSpc>
            <a:buFontTx/>
            <a:buNone/>
          </a:pPr>
          <a:r>
            <a:rPr lang="en-US" sz="1400" dirty="0"/>
            <a:t>6. Collaboration w/ other committees</a:t>
          </a:r>
          <a:endParaRPr lang="en-US" sz="1100" dirty="0"/>
        </a:p>
      </dgm:t>
    </dgm:pt>
    <dgm:pt modelId="{128951A6-B94A-495D-99FA-4EC0C57D54C0}" type="parTrans" cxnId="{B6700B82-AFBD-403F-9A1B-04EDC354EAB1}">
      <dgm:prSet/>
      <dgm:spPr/>
      <dgm:t>
        <a:bodyPr/>
        <a:lstStyle/>
        <a:p>
          <a:endParaRPr lang="en-US"/>
        </a:p>
      </dgm:t>
    </dgm:pt>
    <dgm:pt modelId="{B28CC3D7-289B-412F-A2A4-C70415259E7C}" type="sibTrans" cxnId="{B6700B82-AFBD-403F-9A1B-04EDC354EAB1}">
      <dgm:prSet/>
      <dgm:spPr/>
      <dgm:t>
        <a:bodyPr/>
        <a:lstStyle/>
        <a:p>
          <a:endParaRPr lang="en-US"/>
        </a:p>
      </dgm:t>
    </dgm:pt>
    <dgm:pt modelId="{87CA0EA5-BAB2-4B64-BA23-424F5509FA34}" type="pres">
      <dgm:prSet presAssocID="{7A6D8F60-7C4D-4950-BF6C-E9027E435029}" presName="root" presStyleCnt="0">
        <dgm:presLayoutVars>
          <dgm:dir/>
          <dgm:resizeHandles val="exact"/>
        </dgm:presLayoutVars>
      </dgm:prSet>
      <dgm:spPr/>
    </dgm:pt>
    <dgm:pt modelId="{E99366C0-42E8-4BC1-90BA-CB8FCAEEB9DD}" type="pres">
      <dgm:prSet presAssocID="{F0631DAE-BAD3-4D92-BBCF-2DC8C501D2CA}" presName="compNode" presStyleCnt="0"/>
      <dgm:spPr/>
    </dgm:pt>
    <dgm:pt modelId="{C24E755F-EAE8-4565-91FD-D19397DF8BC8}" type="pres">
      <dgm:prSet presAssocID="{F0631DAE-BAD3-4D92-BBCF-2DC8C501D2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183EB91D-CF1C-470E-ABE6-0B9CFA96254E}" type="pres">
      <dgm:prSet presAssocID="{F0631DAE-BAD3-4D92-BBCF-2DC8C501D2CA}" presName="iconSpace" presStyleCnt="0"/>
      <dgm:spPr/>
    </dgm:pt>
    <dgm:pt modelId="{223B6F2B-011C-4313-9CEA-44AD565862E9}" type="pres">
      <dgm:prSet presAssocID="{F0631DAE-BAD3-4D92-BBCF-2DC8C501D2CA}" presName="parTx" presStyleLbl="revTx" presStyleIdx="0" presStyleCnt="6">
        <dgm:presLayoutVars>
          <dgm:chMax val="0"/>
          <dgm:chPref val="0"/>
        </dgm:presLayoutVars>
      </dgm:prSet>
      <dgm:spPr/>
    </dgm:pt>
    <dgm:pt modelId="{E0DCEADB-741F-4571-90DA-5C2DED4809BC}" type="pres">
      <dgm:prSet presAssocID="{F0631DAE-BAD3-4D92-BBCF-2DC8C501D2CA}" presName="txSpace" presStyleCnt="0"/>
      <dgm:spPr/>
    </dgm:pt>
    <dgm:pt modelId="{B5C8577C-6CA3-4B24-A2F3-F6B0CA14DFE7}" type="pres">
      <dgm:prSet presAssocID="{F0631DAE-BAD3-4D92-BBCF-2DC8C501D2CA}" presName="desTx" presStyleLbl="revTx" presStyleIdx="1" presStyleCnt="6">
        <dgm:presLayoutVars/>
      </dgm:prSet>
      <dgm:spPr/>
    </dgm:pt>
    <dgm:pt modelId="{BE3717A9-4C71-4CDE-9DFE-CDE5CDEC9FFC}" type="pres">
      <dgm:prSet presAssocID="{A63A614F-A7A9-49BE-A115-E83CB10D1499}" presName="sibTrans" presStyleCnt="0"/>
      <dgm:spPr/>
    </dgm:pt>
    <dgm:pt modelId="{481CE607-5BDA-4224-8005-D518CB05898B}" type="pres">
      <dgm:prSet presAssocID="{E0BA2485-2A73-4B0E-BC89-FF37B164DEC5}" presName="compNode" presStyleCnt="0"/>
      <dgm:spPr/>
    </dgm:pt>
    <dgm:pt modelId="{CB672D58-8DDA-42C6-8DD8-7E716D37CDA9}" type="pres">
      <dgm:prSet presAssocID="{E0BA2485-2A73-4B0E-BC89-FF37B164DEC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545738C-05F3-4B3B-8980-65556C04AF8F}" type="pres">
      <dgm:prSet presAssocID="{E0BA2485-2A73-4B0E-BC89-FF37B164DEC5}" presName="iconSpace" presStyleCnt="0"/>
      <dgm:spPr/>
    </dgm:pt>
    <dgm:pt modelId="{61DFABFE-85A4-4771-BD01-F50E858D1878}" type="pres">
      <dgm:prSet presAssocID="{E0BA2485-2A73-4B0E-BC89-FF37B164DEC5}" presName="parTx" presStyleLbl="revTx" presStyleIdx="2" presStyleCnt="6">
        <dgm:presLayoutVars>
          <dgm:chMax val="0"/>
          <dgm:chPref val="0"/>
        </dgm:presLayoutVars>
      </dgm:prSet>
      <dgm:spPr/>
    </dgm:pt>
    <dgm:pt modelId="{810DFC70-F327-4D66-B015-15E7CE84F8C0}" type="pres">
      <dgm:prSet presAssocID="{E0BA2485-2A73-4B0E-BC89-FF37B164DEC5}" presName="txSpace" presStyleCnt="0"/>
      <dgm:spPr/>
    </dgm:pt>
    <dgm:pt modelId="{0B8EADE0-EE0B-4AA3-8A85-C7666ABD85D1}" type="pres">
      <dgm:prSet presAssocID="{E0BA2485-2A73-4B0E-BC89-FF37B164DEC5}" presName="desTx" presStyleLbl="revTx" presStyleIdx="3" presStyleCnt="6">
        <dgm:presLayoutVars/>
      </dgm:prSet>
      <dgm:spPr/>
    </dgm:pt>
    <dgm:pt modelId="{F3E608B5-D95C-419B-9FE1-F64F48D98DEE}" type="pres">
      <dgm:prSet presAssocID="{D460CDD4-BFA0-4B50-A4EF-2883DEB9B58A}" presName="sibTrans" presStyleCnt="0"/>
      <dgm:spPr/>
    </dgm:pt>
    <dgm:pt modelId="{824FBAB8-9A0C-4F3B-BCF8-4F171AE55C27}" type="pres">
      <dgm:prSet presAssocID="{CA1CED1A-5416-40BA-87A4-66693CCA1530}" presName="compNode" presStyleCnt="0"/>
      <dgm:spPr/>
    </dgm:pt>
    <dgm:pt modelId="{CC9F4E20-254A-4B7E-B92A-70C52091B32C}" type="pres">
      <dgm:prSet presAssocID="{CA1CED1A-5416-40BA-87A4-66693CCA153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F9EEFABA-0E8C-4E8F-862C-C5FCC38E44A6}" type="pres">
      <dgm:prSet presAssocID="{CA1CED1A-5416-40BA-87A4-66693CCA1530}" presName="iconSpace" presStyleCnt="0"/>
      <dgm:spPr/>
    </dgm:pt>
    <dgm:pt modelId="{59DAB8C0-1103-4978-A018-8C5442BC092F}" type="pres">
      <dgm:prSet presAssocID="{CA1CED1A-5416-40BA-87A4-66693CCA1530}" presName="parTx" presStyleLbl="revTx" presStyleIdx="4" presStyleCnt="6">
        <dgm:presLayoutVars>
          <dgm:chMax val="0"/>
          <dgm:chPref val="0"/>
        </dgm:presLayoutVars>
      </dgm:prSet>
      <dgm:spPr/>
    </dgm:pt>
    <dgm:pt modelId="{71A1CDB1-1844-4E62-B5DB-41482F9D6D23}" type="pres">
      <dgm:prSet presAssocID="{CA1CED1A-5416-40BA-87A4-66693CCA1530}" presName="txSpace" presStyleCnt="0"/>
      <dgm:spPr/>
    </dgm:pt>
    <dgm:pt modelId="{FEF95282-3A80-420F-803B-09B5ABEBDDCD}" type="pres">
      <dgm:prSet presAssocID="{CA1CED1A-5416-40BA-87A4-66693CCA1530}" presName="desTx" presStyleLbl="revTx" presStyleIdx="5" presStyleCnt="6">
        <dgm:presLayoutVars/>
      </dgm:prSet>
      <dgm:spPr/>
    </dgm:pt>
  </dgm:ptLst>
  <dgm:cxnLst>
    <dgm:cxn modelId="{B7CD7B0B-DBAC-4DCC-83C5-B0E99F0062EB}" type="presOf" srcId="{E0BA2485-2A73-4B0E-BC89-FF37B164DEC5}" destId="{61DFABFE-85A4-4771-BD01-F50E858D1878}" srcOrd="0" destOrd="0" presId="urn:microsoft.com/office/officeart/2018/2/layout/IconLabelDescriptionList"/>
    <dgm:cxn modelId="{65A63924-F775-4759-ADC4-D9B2BA6B15E2}" srcId="{7A6D8F60-7C4D-4950-BF6C-E9027E435029}" destId="{E0BA2485-2A73-4B0E-BC89-FF37B164DEC5}" srcOrd="1" destOrd="0" parTransId="{4CA2EFF7-2A50-4CF1-B854-26CFDABD7DFB}" sibTransId="{D460CDD4-BFA0-4B50-A4EF-2883DEB9B58A}"/>
    <dgm:cxn modelId="{A2FAD72C-D546-45D8-A7D2-5A82513EFA89}" type="presOf" srcId="{011321A9-A689-442F-9C19-6741E7AE3970}" destId="{FEF95282-3A80-420F-803B-09B5ABEBDDCD}" srcOrd="0" destOrd="0" presId="urn:microsoft.com/office/officeart/2018/2/layout/IconLabelDescriptionList"/>
    <dgm:cxn modelId="{CBD7102D-15C9-406E-A414-258D5B04B33B}" srcId="{CA1CED1A-5416-40BA-87A4-66693CCA1530}" destId="{3EA54F39-C827-474B-A33D-449185933A1D}" srcOrd="1" destOrd="0" parTransId="{8140C9BC-B188-48FB-A45D-E057C58745E6}" sibTransId="{37F330BC-26A0-450B-847B-120FA9597CB1}"/>
    <dgm:cxn modelId="{DCA39E46-C9F2-4828-91B6-98C17A3B9BDA}" type="presOf" srcId="{E1591E09-0461-4F74-804C-0E851F40115C}" destId="{FEF95282-3A80-420F-803B-09B5ABEBDDCD}" srcOrd="0" destOrd="2" presId="urn:microsoft.com/office/officeart/2018/2/layout/IconLabelDescriptionList"/>
    <dgm:cxn modelId="{4D446F51-E454-49B9-9997-263DC7BAE405}" srcId="{7A6D8F60-7C4D-4950-BF6C-E9027E435029}" destId="{CA1CED1A-5416-40BA-87A4-66693CCA1530}" srcOrd="2" destOrd="0" parTransId="{609AD6F3-1ACB-40B6-A6A5-BBF766D4D413}" sibTransId="{51F43928-7E78-4C8D-B01A-D612A04E5C58}"/>
    <dgm:cxn modelId="{CFA1A279-5525-408A-BCE8-AD3DBEDC42F8}" srcId="{CA1CED1A-5416-40BA-87A4-66693CCA1530}" destId="{011321A9-A689-442F-9C19-6741E7AE3970}" srcOrd="0" destOrd="0" parTransId="{3F12EA9D-251A-4D4C-A944-9AA02B030263}" sibTransId="{46DA4DF2-D280-4DDA-8502-3E82E4120FCC}"/>
    <dgm:cxn modelId="{B6700B82-AFBD-403F-9A1B-04EDC354EAB1}" srcId="{CA1CED1A-5416-40BA-87A4-66693CCA1530}" destId="{E1591E09-0461-4F74-804C-0E851F40115C}" srcOrd="2" destOrd="0" parTransId="{128951A6-B94A-495D-99FA-4EC0C57D54C0}" sibTransId="{B28CC3D7-289B-412F-A2A4-C70415259E7C}"/>
    <dgm:cxn modelId="{0EE31083-B364-41CA-A491-62482D2E8842}" type="presOf" srcId="{3EA54F39-C827-474B-A33D-449185933A1D}" destId="{FEF95282-3A80-420F-803B-09B5ABEBDDCD}" srcOrd="0" destOrd="1" presId="urn:microsoft.com/office/officeart/2018/2/layout/IconLabelDescriptionList"/>
    <dgm:cxn modelId="{FCEE4A8E-9529-4F37-AA55-F40C8D3E0449}" type="presOf" srcId="{F0631DAE-BAD3-4D92-BBCF-2DC8C501D2CA}" destId="{223B6F2B-011C-4313-9CEA-44AD565862E9}" srcOrd="0" destOrd="0" presId="urn:microsoft.com/office/officeart/2018/2/layout/IconLabelDescriptionList"/>
    <dgm:cxn modelId="{220B20A5-F52B-4331-9DE8-BF7B4B9880B8}" srcId="{7A6D8F60-7C4D-4950-BF6C-E9027E435029}" destId="{F0631DAE-BAD3-4D92-BBCF-2DC8C501D2CA}" srcOrd="0" destOrd="0" parTransId="{825D9F33-F553-4E5E-A6D5-1FC4AB9AB4D6}" sibTransId="{A63A614F-A7A9-49BE-A115-E83CB10D1499}"/>
    <dgm:cxn modelId="{121F07BA-F015-41F6-BC78-3CE23A74E12D}" type="presOf" srcId="{7A6D8F60-7C4D-4950-BF6C-E9027E435029}" destId="{87CA0EA5-BAB2-4B64-BA23-424F5509FA34}" srcOrd="0" destOrd="0" presId="urn:microsoft.com/office/officeart/2018/2/layout/IconLabelDescriptionList"/>
    <dgm:cxn modelId="{4A024EED-0A0F-4578-85F8-CAB3D2A02EEC}" type="presOf" srcId="{CA1CED1A-5416-40BA-87A4-66693CCA1530}" destId="{59DAB8C0-1103-4978-A018-8C5442BC092F}" srcOrd="0" destOrd="0" presId="urn:microsoft.com/office/officeart/2018/2/layout/IconLabelDescriptionList"/>
    <dgm:cxn modelId="{F52C9377-8B1B-41CD-9DDF-554035738239}" type="presParOf" srcId="{87CA0EA5-BAB2-4B64-BA23-424F5509FA34}" destId="{E99366C0-42E8-4BC1-90BA-CB8FCAEEB9DD}" srcOrd="0" destOrd="0" presId="urn:microsoft.com/office/officeart/2018/2/layout/IconLabelDescriptionList"/>
    <dgm:cxn modelId="{43E2DB9A-DA7A-49B5-883B-BE88ECECE139}" type="presParOf" srcId="{E99366C0-42E8-4BC1-90BA-CB8FCAEEB9DD}" destId="{C24E755F-EAE8-4565-91FD-D19397DF8BC8}" srcOrd="0" destOrd="0" presId="urn:microsoft.com/office/officeart/2018/2/layout/IconLabelDescriptionList"/>
    <dgm:cxn modelId="{8906599D-8931-40A0-9373-D06670854B86}" type="presParOf" srcId="{E99366C0-42E8-4BC1-90BA-CB8FCAEEB9DD}" destId="{183EB91D-CF1C-470E-ABE6-0B9CFA96254E}" srcOrd="1" destOrd="0" presId="urn:microsoft.com/office/officeart/2018/2/layout/IconLabelDescriptionList"/>
    <dgm:cxn modelId="{123D6BE5-EEDE-4CE8-8637-F33B232F5443}" type="presParOf" srcId="{E99366C0-42E8-4BC1-90BA-CB8FCAEEB9DD}" destId="{223B6F2B-011C-4313-9CEA-44AD565862E9}" srcOrd="2" destOrd="0" presId="urn:microsoft.com/office/officeart/2018/2/layout/IconLabelDescriptionList"/>
    <dgm:cxn modelId="{9A9E7F19-774F-40AD-98C2-3DF84BD105BE}" type="presParOf" srcId="{E99366C0-42E8-4BC1-90BA-CB8FCAEEB9DD}" destId="{E0DCEADB-741F-4571-90DA-5C2DED4809BC}" srcOrd="3" destOrd="0" presId="urn:microsoft.com/office/officeart/2018/2/layout/IconLabelDescriptionList"/>
    <dgm:cxn modelId="{21375601-708F-4A61-AF64-B2BD8542B852}" type="presParOf" srcId="{E99366C0-42E8-4BC1-90BA-CB8FCAEEB9DD}" destId="{B5C8577C-6CA3-4B24-A2F3-F6B0CA14DFE7}" srcOrd="4" destOrd="0" presId="urn:microsoft.com/office/officeart/2018/2/layout/IconLabelDescriptionList"/>
    <dgm:cxn modelId="{25B872C1-8441-4F5B-84B6-DB75B991E0D4}" type="presParOf" srcId="{87CA0EA5-BAB2-4B64-BA23-424F5509FA34}" destId="{BE3717A9-4C71-4CDE-9DFE-CDE5CDEC9FFC}" srcOrd="1" destOrd="0" presId="urn:microsoft.com/office/officeart/2018/2/layout/IconLabelDescriptionList"/>
    <dgm:cxn modelId="{5F0D5325-9571-4F2B-8CD7-7B0F148E76D6}" type="presParOf" srcId="{87CA0EA5-BAB2-4B64-BA23-424F5509FA34}" destId="{481CE607-5BDA-4224-8005-D518CB05898B}" srcOrd="2" destOrd="0" presId="urn:microsoft.com/office/officeart/2018/2/layout/IconLabelDescriptionList"/>
    <dgm:cxn modelId="{9A94C379-9C90-4D72-8CAE-98ACF6CE5988}" type="presParOf" srcId="{481CE607-5BDA-4224-8005-D518CB05898B}" destId="{CB672D58-8DDA-42C6-8DD8-7E716D37CDA9}" srcOrd="0" destOrd="0" presId="urn:microsoft.com/office/officeart/2018/2/layout/IconLabelDescriptionList"/>
    <dgm:cxn modelId="{A51EB91D-12B8-44F5-B8C1-0887071A3A35}" type="presParOf" srcId="{481CE607-5BDA-4224-8005-D518CB05898B}" destId="{6545738C-05F3-4B3B-8980-65556C04AF8F}" srcOrd="1" destOrd="0" presId="urn:microsoft.com/office/officeart/2018/2/layout/IconLabelDescriptionList"/>
    <dgm:cxn modelId="{90B49F51-7CDB-41CE-871B-2F0E06A64A26}" type="presParOf" srcId="{481CE607-5BDA-4224-8005-D518CB05898B}" destId="{61DFABFE-85A4-4771-BD01-F50E858D1878}" srcOrd="2" destOrd="0" presId="urn:microsoft.com/office/officeart/2018/2/layout/IconLabelDescriptionList"/>
    <dgm:cxn modelId="{72D287E2-7D7A-4635-A9D8-F3B6FC173CD2}" type="presParOf" srcId="{481CE607-5BDA-4224-8005-D518CB05898B}" destId="{810DFC70-F327-4D66-B015-15E7CE84F8C0}" srcOrd="3" destOrd="0" presId="urn:microsoft.com/office/officeart/2018/2/layout/IconLabelDescriptionList"/>
    <dgm:cxn modelId="{7D56E6AC-EC7A-4F8D-AFEF-9C606BF94FB2}" type="presParOf" srcId="{481CE607-5BDA-4224-8005-D518CB05898B}" destId="{0B8EADE0-EE0B-4AA3-8A85-C7666ABD85D1}" srcOrd="4" destOrd="0" presId="urn:microsoft.com/office/officeart/2018/2/layout/IconLabelDescriptionList"/>
    <dgm:cxn modelId="{0024AAA5-106E-434E-804D-10CB1BE0ABF6}" type="presParOf" srcId="{87CA0EA5-BAB2-4B64-BA23-424F5509FA34}" destId="{F3E608B5-D95C-419B-9FE1-F64F48D98DEE}" srcOrd="3" destOrd="0" presId="urn:microsoft.com/office/officeart/2018/2/layout/IconLabelDescriptionList"/>
    <dgm:cxn modelId="{ED7E85D6-5A27-496B-AD0B-F679A5517B30}" type="presParOf" srcId="{87CA0EA5-BAB2-4B64-BA23-424F5509FA34}" destId="{824FBAB8-9A0C-4F3B-BCF8-4F171AE55C27}" srcOrd="4" destOrd="0" presId="urn:microsoft.com/office/officeart/2018/2/layout/IconLabelDescriptionList"/>
    <dgm:cxn modelId="{A32C27D5-E13E-4F72-8A2C-E9CA1570B3EA}" type="presParOf" srcId="{824FBAB8-9A0C-4F3B-BCF8-4F171AE55C27}" destId="{CC9F4E20-254A-4B7E-B92A-70C52091B32C}" srcOrd="0" destOrd="0" presId="urn:microsoft.com/office/officeart/2018/2/layout/IconLabelDescriptionList"/>
    <dgm:cxn modelId="{90D5D864-03D2-4594-8B11-0B84910937A9}" type="presParOf" srcId="{824FBAB8-9A0C-4F3B-BCF8-4F171AE55C27}" destId="{F9EEFABA-0E8C-4E8F-862C-C5FCC38E44A6}" srcOrd="1" destOrd="0" presId="urn:microsoft.com/office/officeart/2018/2/layout/IconLabelDescriptionList"/>
    <dgm:cxn modelId="{A98B5900-93BF-455E-88C9-B6AB418F46B7}" type="presParOf" srcId="{824FBAB8-9A0C-4F3B-BCF8-4F171AE55C27}" destId="{59DAB8C0-1103-4978-A018-8C5442BC092F}" srcOrd="2" destOrd="0" presId="urn:microsoft.com/office/officeart/2018/2/layout/IconLabelDescriptionList"/>
    <dgm:cxn modelId="{361400C7-D5ED-467C-B338-ECD1793D3766}" type="presParOf" srcId="{824FBAB8-9A0C-4F3B-BCF8-4F171AE55C27}" destId="{71A1CDB1-1844-4E62-B5DB-41482F9D6D23}" srcOrd="3" destOrd="0" presId="urn:microsoft.com/office/officeart/2018/2/layout/IconLabelDescriptionList"/>
    <dgm:cxn modelId="{32E28920-4DBF-4052-B365-5E1BDC0EF1DB}" type="presParOf" srcId="{824FBAB8-9A0C-4F3B-BCF8-4F171AE55C27}" destId="{FEF95282-3A80-420F-803B-09B5ABEBDDC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31998-50D7-4548-A55D-7E4FD19305F9}">
      <dsp:nvSpPr>
        <dsp:cNvPr id="0" name=""/>
        <dsp:cNvSpPr/>
      </dsp:nvSpPr>
      <dsp:spPr>
        <a:xfrm>
          <a:off x="0" y="383473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Derick Meadows</a:t>
          </a:r>
        </a:p>
      </dsp:txBody>
      <dsp:txXfrm>
        <a:off x="0" y="383473"/>
        <a:ext cx="1822169" cy="1093301"/>
      </dsp:txXfrm>
    </dsp:sp>
    <dsp:sp modelId="{21D607BF-95F9-411A-B13A-E34BF4DBBC44}">
      <dsp:nvSpPr>
        <dsp:cNvPr id="0" name=""/>
        <dsp:cNvSpPr/>
      </dsp:nvSpPr>
      <dsp:spPr>
        <a:xfrm>
          <a:off x="2004386" y="383473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Frank Nance</a:t>
          </a:r>
        </a:p>
      </dsp:txBody>
      <dsp:txXfrm>
        <a:off x="2004386" y="383473"/>
        <a:ext cx="1822169" cy="1093301"/>
      </dsp:txXfrm>
    </dsp:sp>
    <dsp:sp modelId="{029CEE55-F47B-469D-AD0F-74DE6703DFB5}">
      <dsp:nvSpPr>
        <dsp:cNvPr id="0" name=""/>
        <dsp:cNvSpPr/>
      </dsp:nvSpPr>
      <dsp:spPr>
        <a:xfrm>
          <a:off x="4008773" y="383473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Terri Cook</a:t>
          </a:r>
        </a:p>
      </dsp:txBody>
      <dsp:txXfrm>
        <a:off x="4008773" y="383473"/>
        <a:ext cx="1822169" cy="1093301"/>
      </dsp:txXfrm>
    </dsp:sp>
    <dsp:sp modelId="{01BC1BE1-C6DC-4721-974A-EF07F99E2853}">
      <dsp:nvSpPr>
        <dsp:cNvPr id="0" name=""/>
        <dsp:cNvSpPr/>
      </dsp:nvSpPr>
      <dsp:spPr>
        <a:xfrm>
          <a:off x="0" y="1658992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Mason Peres</a:t>
          </a:r>
        </a:p>
      </dsp:txBody>
      <dsp:txXfrm>
        <a:off x="0" y="1658992"/>
        <a:ext cx="1822169" cy="1093301"/>
      </dsp:txXfrm>
    </dsp:sp>
    <dsp:sp modelId="{98D0EEBC-617F-446D-81CF-623BF6938ED0}">
      <dsp:nvSpPr>
        <dsp:cNvPr id="0" name=""/>
        <dsp:cNvSpPr/>
      </dsp:nvSpPr>
      <dsp:spPr>
        <a:xfrm>
          <a:off x="2004386" y="1658992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Susan Passmore</a:t>
          </a:r>
        </a:p>
      </dsp:txBody>
      <dsp:txXfrm>
        <a:off x="2004386" y="1658992"/>
        <a:ext cx="1822169" cy="1093301"/>
      </dsp:txXfrm>
    </dsp:sp>
    <dsp:sp modelId="{C08AF5C2-9814-4E32-AD5A-1522572F1EB1}">
      <dsp:nvSpPr>
        <dsp:cNvPr id="0" name=""/>
        <dsp:cNvSpPr/>
      </dsp:nvSpPr>
      <dsp:spPr>
        <a:xfrm>
          <a:off x="4008773" y="1658992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Rebecca Colllins</a:t>
          </a:r>
        </a:p>
      </dsp:txBody>
      <dsp:txXfrm>
        <a:off x="4008773" y="1658992"/>
        <a:ext cx="1822169" cy="1093301"/>
      </dsp:txXfrm>
    </dsp:sp>
    <dsp:sp modelId="{071B08CE-3B14-4C5B-900D-7A720DCDA64C}">
      <dsp:nvSpPr>
        <dsp:cNvPr id="0" name=""/>
        <dsp:cNvSpPr/>
      </dsp:nvSpPr>
      <dsp:spPr>
        <a:xfrm>
          <a:off x="1002193" y="2934511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Marie Kilbourn</a:t>
          </a:r>
        </a:p>
      </dsp:txBody>
      <dsp:txXfrm>
        <a:off x="1002193" y="2934511"/>
        <a:ext cx="1822169" cy="1093301"/>
      </dsp:txXfrm>
    </dsp:sp>
    <dsp:sp modelId="{8E5C78C2-EEAF-457C-8AE2-4BE79FCADD8C}">
      <dsp:nvSpPr>
        <dsp:cNvPr id="0" name=""/>
        <dsp:cNvSpPr/>
      </dsp:nvSpPr>
      <dsp:spPr>
        <a:xfrm>
          <a:off x="3006579" y="2934511"/>
          <a:ext cx="1822169" cy="1093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Crystal Redden</a:t>
          </a:r>
        </a:p>
      </dsp:txBody>
      <dsp:txXfrm>
        <a:off x="3006579" y="2934511"/>
        <a:ext cx="1822169" cy="1093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4324D-012E-41AC-BA6D-24F752B8745A}">
      <dsp:nvSpPr>
        <dsp:cNvPr id="0" name=""/>
        <dsp:cNvSpPr/>
      </dsp:nvSpPr>
      <dsp:spPr>
        <a:xfrm>
          <a:off x="438504" y="1050129"/>
          <a:ext cx="715078" cy="7150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A7620-B106-47C1-BD44-D8DE7DEB960A}">
      <dsp:nvSpPr>
        <dsp:cNvPr id="0" name=""/>
        <dsp:cNvSpPr/>
      </dsp:nvSpPr>
      <dsp:spPr>
        <a:xfrm>
          <a:off x="1512" y="2003650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Public Image Campaigns</a:t>
          </a:r>
        </a:p>
      </dsp:txBody>
      <dsp:txXfrm>
        <a:off x="1512" y="2003650"/>
        <a:ext cx="1589062" cy="635625"/>
      </dsp:txXfrm>
    </dsp:sp>
    <dsp:sp modelId="{515F2832-DE49-4F08-987B-42F603B7B9E9}">
      <dsp:nvSpPr>
        <dsp:cNvPr id="0" name=""/>
        <dsp:cNvSpPr/>
      </dsp:nvSpPr>
      <dsp:spPr>
        <a:xfrm>
          <a:off x="2305652" y="1050129"/>
          <a:ext cx="715078" cy="7150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C433B-A405-4293-B0C4-931B7E298AD8}">
      <dsp:nvSpPr>
        <dsp:cNvPr id="0" name=""/>
        <dsp:cNvSpPr/>
      </dsp:nvSpPr>
      <dsp:spPr>
        <a:xfrm>
          <a:off x="1868660" y="2003650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Strategic Planning     (for PI matters)</a:t>
          </a:r>
        </a:p>
      </dsp:txBody>
      <dsp:txXfrm>
        <a:off x="1868660" y="2003650"/>
        <a:ext cx="1589062" cy="635625"/>
      </dsp:txXfrm>
    </dsp:sp>
    <dsp:sp modelId="{99783683-B73A-4927-952B-129C479FF0E1}">
      <dsp:nvSpPr>
        <dsp:cNvPr id="0" name=""/>
        <dsp:cNvSpPr/>
      </dsp:nvSpPr>
      <dsp:spPr>
        <a:xfrm>
          <a:off x="4172801" y="1050129"/>
          <a:ext cx="715078" cy="7150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6E08F-F261-47A0-818C-B933F431EEA1}">
      <dsp:nvSpPr>
        <dsp:cNvPr id="0" name=""/>
        <dsp:cNvSpPr/>
      </dsp:nvSpPr>
      <dsp:spPr>
        <a:xfrm>
          <a:off x="3735809" y="2003650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Social media techniques / best practices</a:t>
          </a:r>
        </a:p>
      </dsp:txBody>
      <dsp:txXfrm>
        <a:off x="3735809" y="2003650"/>
        <a:ext cx="1589062" cy="635625"/>
      </dsp:txXfrm>
    </dsp:sp>
    <dsp:sp modelId="{A258ADAE-309D-403F-85A8-F30579C9D553}">
      <dsp:nvSpPr>
        <dsp:cNvPr id="0" name=""/>
        <dsp:cNvSpPr/>
      </dsp:nvSpPr>
      <dsp:spPr>
        <a:xfrm>
          <a:off x="6039949" y="1050129"/>
          <a:ext cx="715078" cy="7150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5A3DC-FE0D-444F-80DE-211CD86C5150}">
      <dsp:nvSpPr>
        <dsp:cNvPr id="0" name=""/>
        <dsp:cNvSpPr/>
      </dsp:nvSpPr>
      <dsp:spPr>
        <a:xfrm>
          <a:off x="5602957" y="2003650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Website effectiveness</a:t>
          </a:r>
        </a:p>
      </dsp:txBody>
      <dsp:txXfrm>
        <a:off x="5602957" y="2003650"/>
        <a:ext cx="1589062" cy="635625"/>
      </dsp:txXfrm>
    </dsp:sp>
    <dsp:sp modelId="{C8B780A7-8F70-413C-9557-798671F5A96F}">
      <dsp:nvSpPr>
        <dsp:cNvPr id="0" name=""/>
        <dsp:cNvSpPr/>
      </dsp:nvSpPr>
      <dsp:spPr>
        <a:xfrm>
          <a:off x="7907098" y="1050129"/>
          <a:ext cx="715078" cy="7150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9437A-C665-4BB4-8908-686891591CE2}">
      <dsp:nvSpPr>
        <dsp:cNvPr id="0" name=""/>
        <dsp:cNvSpPr/>
      </dsp:nvSpPr>
      <dsp:spPr>
        <a:xfrm>
          <a:off x="7470105" y="2003650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Understanding branding and related best practices</a:t>
          </a:r>
        </a:p>
      </dsp:txBody>
      <dsp:txXfrm>
        <a:off x="7470105" y="2003650"/>
        <a:ext cx="1589062" cy="635625"/>
      </dsp:txXfrm>
    </dsp:sp>
    <dsp:sp modelId="{E84292F7-2CBE-49D4-8F89-D63E4AA1E1F7}">
      <dsp:nvSpPr>
        <dsp:cNvPr id="0" name=""/>
        <dsp:cNvSpPr/>
      </dsp:nvSpPr>
      <dsp:spPr>
        <a:xfrm>
          <a:off x="9774246" y="1050129"/>
          <a:ext cx="715078" cy="71507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655FF-283F-48AE-B72B-1700FD8D4560}">
      <dsp:nvSpPr>
        <dsp:cNvPr id="0" name=""/>
        <dsp:cNvSpPr/>
      </dsp:nvSpPr>
      <dsp:spPr>
        <a:xfrm>
          <a:off x="9337254" y="2003650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Training to accomplish Public Image Tasks</a:t>
          </a:r>
        </a:p>
      </dsp:txBody>
      <dsp:txXfrm>
        <a:off x="9337254" y="2003650"/>
        <a:ext cx="1589062" cy="6356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E755F-EAE8-4565-91FD-D19397DF8BC8}">
      <dsp:nvSpPr>
        <dsp:cNvPr id="0" name=""/>
        <dsp:cNvSpPr/>
      </dsp:nvSpPr>
      <dsp:spPr>
        <a:xfrm>
          <a:off x="1582" y="328484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B6F2B-011C-4313-9CEA-44AD565862E9}">
      <dsp:nvSpPr>
        <dsp:cNvPr id="0" name=""/>
        <dsp:cNvSpPr/>
      </dsp:nvSpPr>
      <dsp:spPr>
        <a:xfrm>
          <a:off x="1582" y="162190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Manage photography, videography, presentation needs for club events</a:t>
          </a:r>
        </a:p>
      </dsp:txBody>
      <dsp:txXfrm>
        <a:off x="1582" y="1621907"/>
        <a:ext cx="3261093" cy="489164"/>
      </dsp:txXfrm>
    </dsp:sp>
    <dsp:sp modelId="{B5C8577C-6CA3-4B24-A2F3-F6B0CA14DFE7}">
      <dsp:nvSpPr>
        <dsp:cNvPr id="0" name=""/>
        <dsp:cNvSpPr/>
      </dsp:nvSpPr>
      <dsp:spPr>
        <a:xfrm>
          <a:off x="1582" y="2181788"/>
          <a:ext cx="3261093" cy="168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72D58-8DDA-42C6-8DD8-7E716D37CDA9}">
      <dsp:nvSpPr>
        <dsp:cNvPr id="0" name=""/>
        <dsp:cNvSpPr/>
      </dsp:nvSpPr>
      <dsp:spPr>
        <a:xfrm>
          <a:off x="3833367" y="328484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FABFE-85A4-4771-BD01-F50E858D1878}">
      <dsp:nvSpPr>
        <dsp:cNvPr id="0" name=""/>
        <dsp:cNvSpPr/>
      </dsp:nvSpPr>
      <dsp:spPr>
        <a:xfrm>
          <a:off x="3833367" y="162190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Provide tools and resources to help each chair in respective PI goals to promote club</a:t>
          </a:r>
        </a:p>
      </dsp:txBody>
      <dsp:txXfrm>
        <a:off x="3833367" y="1621907"/>
        <a:ext cx="3261093" cy="489164"/>
      </dsp:txXfrm>
    </dsp:sp>
    <dsp:sp modelId="{0B8EADE0-EE0B-4AA3-8A85-C7666ABD85D1}">
      <dsp:nvSpPr>
        <dsp:cNvPr id="0" name=""/>
        <dsp:cNvSpPr/>
      </dsp:nvSpPr>
      <dsp:spPr>
        <a:xfrm>
          <a:off x="3833367" y="2181788"/>
          <a:ext cx="3261093" cy="168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9F4E20-254A-4B7E-B92A-70C52091B32C}">
      <dsp:nvSpPr>
        <dsp:cNvPr id="0" name=""/>
        <dsp:cNvSpPr/>
      </dsp:nvSpPr>
      <dsp:spPr>
        <a:xfrm>
          <a:off x="7665152" y="328484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AB8C0-1103-4978-A018-8C5442BC092F}">
      <dsp:nvSpPr>
        <dsp:cNvPr id="0" name=""/>
        <dsp:cNvSpPr/>
      </dsp:nvSpPr>
      <dsp:spPr>
        <a:xfrm>
          <a:off x="7665152" y="162190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Specific Items</a:t>
          </a:r>
        </a:p>
      </dsp:txBody>
      <dsp:txXfrm>
        <a:off x="7665152" y="1621907"/>
        <a:ext cx="3261093" cy="489164"/>
      </dsp:txXfrm>
    </dsp:sp>
    <dsp:sp modelId="{FEF95282-3A80-420F-803B-09B5ABEBDDCD}">
      <dsp:nvSpPr>
        <dsp:cNvPr id="0" name=""/>
        <dsp:cNvSpPr/>
      </dsp:nvSpPr>
      <dsp:spPr>
        <a:xfrm>
          <a:off x="7665152" y="2181788"/>
          <a:ext cx="3261093" cy="1682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/>
            <a:t>1. Club brochure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/>
            <a:t>2. Press release templates/information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/>
            <a:t>3. Club website/social media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/>
            <a:t>4. Training tools and sessions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/>
            <a:t>5. Event resources, flags, banners, etc.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400" kern="1200" dirty="0"/>
            <a:t>6. Collaboration w/ other committees</a:t>
          </a:r>
          <a:endParaRPr lang="en-US" sz="1100" kern="1200" dirty="0"/>
        </a:p>
      </dsp:txBody>
      <dsp:txXfrm>
        <a:off x="7665152" y="2181788"/>
        <a:ext cx="3261093" cy="1682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AD64-C067-4E74-A228-A022C7F1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C005F-B0EA-4E71-A52D-D03A0ADBE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D5BF0-F1F6-427C-8329-BE19FB8A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FD3A1-0BEE-4D2E-A957-68C7B234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9A053-C31E-4C62-A496-EAE76749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1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8E71-F489-485F-AA61-5BC17561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205F2-CB05-4606-8714-43F173A8F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3BB28-DC10-45C0-946A-F649E5F6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696A4-F6F0-41F2-989E-755C5CAB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16C52-F1AF-4DC8-8EE9-783FD857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1F741-CC2C-4940-A0FD-CF9AF1261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3E1B7-6CD2-40ED-A687-44139A35B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A753-FCEB-46AA-A540-49292FA5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DEA15-7B03-40D0-9FF1-5AE22667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A19B-B99A-48FE-9A08-3CCE80DB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9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7FEA-3126-4324-AB03-A15E9F5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A60F-1944-429A-BB52-1137440AF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DDC39-7C8A-474E-B40A-A6107D5E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8F618-FADF-46B2-8F78-9E9B1807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BC3A9-9279-4E8B-9381-52039D7F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1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E13A-1B67-43CE-AAB7-7C0A2F1B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41760-47BA-4A8F-87B4-9C3852CC1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9926D-832D-4DC4-BCD9-0B64E33C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270E6-D75D-4A59-A959-2729ED1A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86D94-D23C-4B2E-8069-5F0D8E7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9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C68C-5BEB-4610-8730-CE254576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B479B-B3DE-46C8-8332-9EBE0EED2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C5DA5-61BB-4296-BBC7-9D0959BE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71BD1-F79B-4D5B-957C-E25EF7DF8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6336E-C6EE-423A-B4BC-8BA957D4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C15B7-116A-474A-A5A3-1A53C5AC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0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4672-BB71-4D5C-A1A1-B22B2CE5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1024A-ACCA-4A65-A818-947D6F9F1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B546C-6C1A-4A7B-8F51-1759799F9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DF932-F303-46E5-9EDC-3409C6171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CE5DC-776D-4E6E-AD4E-257C6821F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72524-0242-4B22-B366-C1556085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5D0182-A7B2-45A7-A419-134F575E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4022-B2A3-45F3-AF0F-8E5674F0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2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7710-1500-4CA6-BC43-1DF40C60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C517C-0F16-4432-A22D-B82914BA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3D5A4-C5F6-43F5-9AF4-2C80B6EE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05A27-02DC-4048-823D-C1C986B3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D64B2-9A3C-47A1-809B-63311C5C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AE953-5DD7-418B-91B3-516250F6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F291C-DFF5-4EB2-9495-73650314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7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DC1D-AF0A-47E9-86D5-A1C9611F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3A6C-84E8-4DC1-9D18-044B45651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644D1-B863-4791-A536-2A80B3C41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ECCB7-78C8-4C35-B02C-5081CB29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82379-5670-41E0-A614-94239A81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A712-C4B6-4686-BBF5-81A3C3FE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1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02A5-5325-4CB7-B435-8A620FB8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9AF48-165F-4CB5-BB0A-70D36DF7E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E7FB3-5559-4640-A69E-1C81ADD5D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E88E6-84CA-4EDE-908F-57CA481BB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70775-D942-470C-B2C1-30CB6AA7C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A9E13-4AF2-441B-B976-4B38D3D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3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89E5C-9D36-485C-BE48-ABC81DED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910CB-CF3F-40AD-BE46-F2DDF00A7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FBC8-920E-44AC-B799-56A75033D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F7C8B-C8FF-4A81-B1B9-33748DC6CC4C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BD37C-555E-4581-A4F4-74666D4C7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D4693-530E-4BAD-B687-AD70785D3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0B90E-5B66-424B-8880-B3891A56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DC346-3A03-429C-AEB1-A3B6EF71E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en-US" sz="4000">
                <a:solidFill>
                  <a:srgbClr val="FFFFFF"/>
                </a:solidFill>
              </a:rPr>
              <a:t>Public Image Committee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7A09916-1C87-4047-BB58-C18903FEB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550306"/>
            <a:ext cx="7225748" cy="37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7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A2156D50-7C4E-41F2-943D-2C251F3FC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18" t="6592" r="10521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9B4A7-E3A3-429D-988E-133C4746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600" dirty="0"/>
              <a:t>What does POA Campaign Accomplish?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0EC1-D2DF-4287-B210-508870297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3"/>
            <a:ext cx="4450288" cy="3913655"/>
          </a:xfrm>
        </p:spPr>
        <p:txBody>
          <a:bodyPr anchor="t">
            <a:normAutofit/>
          </a:bodyPr>
          <a:lstStyle/>
          <a:p>
            <a:r>
              <a:rPr lang="en-US" sz="2000" dirty="0"/>
              <a:t>Brings Rotary story to life in a way that narrows gap between public awareness and understanding</a:t>
            </a:r>
          </a:p>
          <a:p>
            <a:r>
              <a:rPr lang="en-US" sz="2000" dirty="0"/>
              <a:t>Essence of Rotary and our values reflected in campaign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We build lifelong relationships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We honor our commitments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We connect diverse perspectives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We apply our leadership and expertise to solve social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0E539-6E12-4C80-B184-B262CAD73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/>
          <a:stretch/>
        </p:blipFill>
        <p:spPr>
          <a:xfrm>
            <a:off x="0" y="0"/>
            <a:ext cx="2895851" cy="13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01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141AC-5416-4285-88B1-E15A2505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23" y="558881"/>
            <a:ext cx="4518134" cy="2127455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People of Action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1E289-E2A9-4F56-92FC-0BEE29EE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23" y="2777880"/>
            <a:ext cx="4518134" cy="245751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Who is our audience?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Fewer photos of meals/club banners</a:t>
            </a:r>
          </a:p>
          <a:p>
            <a:r>
              <a:rPr lang="en-US" sz="1600" dirty="0">
                <a:solidFill>
                  <a:schemeClr val="bg1"/>
                </a:solidFill>
              </a:rPr>
              <a:t>More pictures of Rotarians actively serving/doing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Show the “why” not just the “what”</a:t>
            </a:r>
          </a:p>
          <a:p>
            <a:r>
              <a:rPr lang="en-US" sz="1600" dirty="0">
                <a:solidFill>
                  <a:schemeClr val="bg1"/>
                </a:solidFill>
              </a:rPr>
              <a:t>Use at least one photo with an overlay when posting to media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Also use in other marketing resources</a:t>
            </a:r>
          </a:p>
        </p:txBody>
      </p:sp>
      <p:pic>
        <p:nvPicPr>
          <p:cNvPr id="2058" name="Picture 10" descr="Rotary&amp;amp;#39;s People of Action Campaign | District 7070">
            <a:extLst>
              <a:ext uri="{FF2B5EF4-FFF2-40B4-BE49-F238E27FC236}">
                <a16:creationId xmlns:a16="http://schemas.microsoft.com/office/drawing/2014/main" id="{30FEF71A-A6C8-4AC3-8CE0-2F26DE8CA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6" r="-4" b="-4"/>
          <a:stretch/>
        </p:blipFill>
        <p:spPr bwMode="auto">
          <a:xfrm>
            <a:off x="5832000" y="10"/>
            <a:ext cx="3184061" cy="30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YLE GUIDE">
            <a:extLst>
              <a:ext uri="{FF2B5EF4-FFF2-40B4-BE49-F238E27FC236}">
                <a16:creationId xmlns:a16="http://schemas.microsoft.com/office/drawing/2014/main" id="{DD5E183B-7A08-44FC-8079-00450EBC2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r="9637" b="2"/>
          <a:stretch/>
        </p:blipFill>
        <p:spPr bwMode="auto">
          <a:xfrm>
            <a:off x="9007941" y="3"/>
            <a:ext cx="3184061" cy="30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tary's People of Action Campaign | District 7070">
            <a:extLst>
              <a:ext uri="{FF2B5EF4-FFF2-40B4-BE49-F238E27FC236}">
                <a16:creationId xmlns:a16="http://schemas.microsoft.com/office/drawing/2014/main" id="{602FD4C0-1BD3-4A70-92B4-446C77F6F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r="-2" b="2371"/>
          <a:stretch/>
        </p:blipFill>
        <p:spPr bwMode="auto">
          <a:xfrm>
            <a:off x="9007941" y="3089540"/>
            <a:ext cx="3184059" cy="37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elcome | Rotary District 5810">
            <a:extLst>
              <a:ext uri="{FF2B5EF4-FFF2-40B4-BE49-F238E27FC236}">
                <a16:creationId xmlns:a16="http://schemas.microsoft.com/office/drawing/2014/main" id="{D01312B1-EB23-4A5A-A7E1-50713B0F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r="15079" b="-2"/>
          <a:stretch/>
        </p:blipFill>
        <p:spPr bwMode="auto">
          <a:xfrm>
            <a:off x="5832001" y="3077010"/>
            <a:ext cx="3184053" cy="37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9F8E77D-EF61-4552-BF91-E9050C9B9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794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32000" y="3077010"/>
            <a:ext cx="636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A6F29-19F0-4294-8A1F-D091496D2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69"/>
          <a:stretch/>
        </p:blipFill>
        <p:spPr>
          <a:xfrm>
            <a:off x="0" y="0"/>
            <a:ext cx="2895851" cy="13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People of Action Overlays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                     </a:t>
            </a:r>
            <a:r>
              <a:rPr lang="en-US" sz="4400" b="1" dirty="0">
                <a:highlight>
                  <a:srgbClr val="FFFF00"/>
                </a:highlight>
              </a:rPr>
              <a:t>app.poaphotos.com</a:t>
            </a:r>
          </a:p>
          <a:p>
            <a:pPr marL="0" indent="0">
              <a:buNone/>
            </a:pPr>
            <a:r>
              <a:rPr lang="en-US" sz="4400" dirty="0"/>
              <a:t>Together we…</a:t>
            </a:r>
          </a:p>
          <a:p>
            <a:pPr marL="0" indent="0">
              <a:buNone/>
            </a:pPr>
            <a:r>
              <a:rPr lang="en-US" sz="4400" i="1" dirty="0"/>
              <a:t>Connect		Inspire			Save Lives</a:t>
            </a:r>
          </a:p>
          <a:p>
            <a:pPr marL="0" indent="0">
              <a:buNone/>
            </a:pPr>
            <a:r>
              <a:rPr lang="en-US" sz="4400" i="1" dirty="0"/>
              <a:t>Empower		Learn			Transform</a:t>
            </a:r>
          </a:p>
          <a:p>
            <a:pPr marL="0" indent="0">
              <a:buNone/>
            </a:pPr>
            <a:r>
              <a:rPr lang="en-US" sz="4400" i="1" dirty="0"/>
              <a:t>End Polio		Mentor			Have Fun</a:t>
            </a:r>
          </a:p>
          <a:p>
            <a:pPr marL="0" indent="0">
              <a:buNone/>
            </a:pPr>
            <a:r>
              <a:rPr lang="en-US" sz="4400" i="1" dirty="0"/>
              <a:t>Fight Hunger	Promote Peace</a:t>
            </a:r>
          </a:p>
          <a:p>
            <a:pPr marL="0" indent="0">
              <a:buNone/>
            </a:pPr>
            <a:endParaRPr lang="en-US" sz="4400" i="1" dirty="0"/>
          </a:p>
          <a:p>
            <a:pPr marL="0" indent="0">
              <a:buNone/>
            </a:pPr>
            <a:endParaRPr lang="en-US" sz="4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148F8-E9A5-4338-894F-696D0E4E8567}"/>
              </a:ext>
            </a:extLst>
          </p:cNvPr>
          <p:cNvSpPr txBox="1"/>
          <p:nvPr/>
        </p:nvSpPr>
        <p:spPr>
          <a:xfrm>
            <a:off x="1976534" y="6018120"/>
            <a:ext cx="87443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Overlays also available for Interact and Rotaract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C79FA-EB13-439D-A309-367482886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541" y="204152"/>
            <a:ext cx="2398664" cy="23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Social Media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85327" y="3674258"/>
            <a:ext cx="1379190" cy="1308385"/>
          </a:xfrm>
        </p:spPr>
        <p:txBody>
          <a:bodyPr>
            <a:normAutofit/>
          </a:bodyPr>
          <a:lstStyle/>
          <a:p>
            <a:endParaRPr lang="en-US" sz="4400" dirty="0"/>
          </a:p>
          <a:p>
            <a:pPr marL="0" indent="0">
              <a:buNone/>
            </a:pPr>
            <a:endParaRPr lang="en-US" sz="4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8D4B-0717-497F-8F90-6943B386520E}"/>
              </a:ext>
            </a:extLst>
          </p:cNvPr>
          <p:cNvSpPr txBox="1"/>
          <p:nvPr/>
        </p:nvSpPr>
        <p:spPr>
          <a:xfrm>
            <a:off x="838200" y="1531822"/>
            <a:ext cx="2730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here to stay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913446-3032-407F-B253-E18E52DD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7" y="4548467"/>
            <a:ext cx="1737852" cy="173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08C176A-424E-463A-8EB9-1C4271F5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70" y="4489270"/>
            <a:ext cx="1856245" cy="18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witter - Free social media icons">
            <a:extLst>
              <a:ext uri="{FF2B5EF4-FFF2-40B4-BE49-F238E27FC236}">
                <a16:creationId xmlns:a16="http://schemas.microsoft.com/office/drawing/2014/main" id="{72FCD0F8-15C7-49B4-B07E-DFAC0514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26" y="4548467"/>
            <a:ext cx="1698571" cy="16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4AA538-5AF6-4D09-8D97-1451A2CF19FB}"/>
              </a:ext>
            </a:extLst>
          </p:cNvPr>
          <p:cNvSpPr txBox="1"/>
          <p:nvPr/>
        </p:nvSpPr>
        <p:spPr>
          <a:xfrm>
            <a:off x="2826727" y="2124756"/>
            <a:ext cx="314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a powerful tool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1E016-8929-47F9-9CDD-88EF6CE66872}"/>
              </a:ext>
            </a:extLst>
          </p:cNvPr>
          <p:cNvSpPr txBox="1"/>
          <p:nvPr/>
        </p:nvSpPr>
        <p:spPr>
          <a:xfrm>
            <a:off x="4925961" y="2787641"/>
            <a:ext cx="454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Can help build up our club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5FBF0-398D-4A0D-9EE3-06716F6FBA7F}"/>
              </a:ext>
            </a:extLst>
          </p:cNvPr>
          <p:cNvSpPr txBox="1"/>
          <p:nvPr/>
        </p:nvSpPr>
        <p:spPr>
          <a:xfrm>
            <a:off x="1553269" y="3569508"/>
            <a:ext cx="454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Club is on these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6489F-CB52-457F-9DC9-EDD1F2DB8AA0}"/>
              </a:ext>
            </a:extLst>
          </p:cNvPr>
          <p:cNvSpPr txBox="1"/>
          <p:nvPr/>
        </p:nvSpPr>
        <p:spPr>
          <a:xfrm>
            <a:off x="8883266" y="3574722"/>
            <a:ext cx="454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Lots more</a:t>
            </a:r>
          </a:p>
        </p:txBody>
      </p:sp>
      <p:pic>
        <p:nvPicPr>
          <p:cNvPr id="5128" name="Picture 8" descr="Watch trending videos for you | TikTok">
            <a:extLst>
              <a:ext uri="{FF2B5EF4-FFF2-40B4-BE49-F238E27FC236}">
                <a16:creationId xmlns:a16="http://schemas.microsoft.com/office/drawing/2014/main" id="{B267C1A0-3648-40E7-BD8D-D223E382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70" y="4526450"/>
            <a:ext cx="1717757" cy="17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napchat down or not working? Current problems and status | Downdetector">
            <a:extLst>
              <a:ext uri="{FF2B5EF4-FFF2-40B4-BE49-F238E27FC236}">
                <a16:creationId xmlns:a16="http://schemas.microsoft.com/office/drawing/2014/main" id="{A8E67424-A053-4C77-8C89-016F8BB3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06" y="4489270"/>
            <a:ext cx="1797049" cy="17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9FA393-170C-405D-A7A8-A4543FEF135C}"/>
              </a:ext>
            </a:extLst>
          </p:cNvPr>
          <p:cNvCxnSpPr/>
          <p:nvPr/>
        </p:nvCxnSpPr>
        <p:spPr>
          <a:xfrm>
            <a:off x="7187381" y="3569508"/>
            <a:ext cx="0" cy="31164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F3FABF-4110-4557-9487-F6DA1D63382A}"/>
              </a:ext>
            </a:extLst>
          </p:cNvPr>
          <p:cNvCxnSpPr>
            <a:cxnSpLocks/>
          </p:cNvCxnSpPr>
          <p:nvPr/>
        </p:nvCxnSpPr>
        <p:spPr>
          <a:xfrm flipH="1">
            <a:off x="422686" y="3569508"/>
            <a:ext cx="117693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59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Social Media Post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1608667"/>
            <a:ext cx="3421958" cy="45011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pPr marL="0"/>
            <a:endParaRPr lang="en-US" sz="20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8D4B-0717-497F-8F90-6943B386520E}"/>
              </a:ext>
            </a:extLst>
          </p:cNvPr>
          <p:cNvSpPr txBox="1"/>
          <p:nvPr/>
        </p:nvSpPr>
        <p:spPr>
          <a:xfrm>
            <a:off x="4311880" y="748206"/>
            <a:ext cx="7880120" cy="6016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Public Image Committee will help ensure consistency with message and tools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Use POA overlays on photos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Use hashtags # and @ to extend reach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#ForLaPorte           #ServiceAboveSelf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#PeopleofAction   #ServetoChangeLive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#EndPolio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@TheWheelhouse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@Joy2TheWorld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Tag people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/>
              <a:t>Share and like posts!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6551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Social Media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1608667"/>
            <a:ext cx="3421958" cy="45011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pPr marL="0"/>
            <a:endParaRPr lang="en-US" sz="20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8D4B-0717-497F-8F90-6943B386520E}"/>
              </a:ext>
            </a:extLst>
          </p:cNvPr>
          <p:cNvSpPr txBox="1"/>
          <p:nvPr/>
        </p:nvSpPr>
        <p:spPr>
          <a:xfrm>
            <a:off x="4454014" y="235975"/>
            <a:ext cx="7257640" cy="5873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Call to action in everything we post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Rotary does not support any specific political view or religion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3 second attention span with mobile users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Appropriately represent diversity in our club and community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Timely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Videos increase search engine engagement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6439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Public Image is More than Press Releases and Media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1608667"/>
            <a:ext cx="3421958" cy="45011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pPr marL="0"/>
            <a:endParaRPr lang="en-US" sz="20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8D4B-0717-497F-8F90-6943B386520E}"/>
              </a:ext>
            </a:extLst>
          </p:cNvPr>
          <p:cNvSpPr txBox="1"/>
          <p:nvPr/>
        </p:nvSpPr>
        <p:spPr>
          <a:xfrm>
            <a:off x="4414684" y="373627"/>
            <a:ext cx="7296969" cy="6312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Wear your Rotary lapel pin all the time, not just on meeting day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Wear swag with Rotary logo around town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Proud member/supporter decals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4-way test in office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Bring sign at functions to advertise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Update your profile on social media – make it clear you are a Rotarian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Share Rotary and club news on your social media pages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Invite a friend to Rotary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Talk about Rotary</a:t>
            </a:r>
          </a:p>
        </p:txBody>
      </p:sp>
    </p:spTree>
    <p:extLst>
      <p:ext uri="{BB962C8B-B14F-4D97-AF65-F5344CB8AC3E}">
        <p14:creationId xmlns:p14="http://schemas.microsoft.com/office/powerpoint/2010/main" val="789827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53DB5D-0A37-4498-852C-604ADD855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959" y="-1"/>
            <a:ext cx="4670042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52B46D5E-7F74-4741-9FF9-3E105C957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512234" y="-512235"/>
            <a:ext cx="6858001" cy="7882470"/>
          </a:xfrm>
          <a:custGeom>
            <a:avLst/>
            <a:gdLst>
              <a:gd name="connsiteX0" fmla="*/ 0 w 6858001"/>
              <a:gd name="connsiteY0" fmla="*/ 0 h 7882470"/>
              <a:gd name="connsiteX1" fmla="*/ 0 w 6858001"/>
              <a:gd name="connsiteY1" fmla="*/ 1067477 h 7882470"/>
              <a:gd name="connsiteX2" fmla="*/ 0 w 6858001"/>
              <a:gd name="connsiteY2" fmla="*/ 2201779 h 7882470"/>
              <a:gd name="connsiteX3" fmla="*/ 0 w 6858001"/>
              <a:gd name="connsiteY3" fmla="*/ 7552944 h 7882470"/>
              <a:gd name="connsiteX4" fmla="*/ 1 w 6858001"/>
              <a:gd name="connsiteY4" fmla="*/ 7552944 h 7882470"/>
              <a:gd name="connsiteX5" fmla="*/ 1 w 6858001"/>
              <a:gd name="connsiteY5" fmla="*/ 7584020 h 7882470"/>
              <a:gd name="connsiteX6" fmla="*/ 1228295 w 6858001"/>
              <a:gd name="connsiteY6" fmla="*/ 7584020 h 7882470"/>
              <a:gd name="connsiteX7" fmla="*/ 1609295 w 6858001"/>
              <a:gd name="connsiteY7" fmla="*/ 7869770 h 7882470"/>
              <a:gd name="connsiteX8" fmla="*/ 1617762 w 6858001"/>
              <a:gd name="connsiteY8" fmla="*/ 7872945 h 7882470"/>
              <a:gd name="connsiteX9" fmla="*/ 1630461 w 6858001"/>
              <a:gd name="connsiteY9" fmla="*/ 7877708 h 7882470"/>
              <a:gd name="connsiteX10" fmla="*/ 1643162 w 6858001"/>
              <a:gd name="connsiteY10" fmla="*/ 7882470 h 7882470"/>
              <a:gd name="connsiteX11" fmla="*/ 1653745 w 6858001"/>
              <a:gd name="connsiteY11" fmla="*/ 7882470 h 7882470"/>
              <a:gd name="connsiteX12" fmla="*/ 1666445 w 6858001"/>
              <a:gd name="connsiteY12" fmla="*/ 7882470 h 7882470"/>
              <a:gd name="connsiteX13" fmla="*/ 1677028 w 6858001"/>
              <a:gd name="connsiteY13" fmla="*/ 7877708 h 7882470"/>
              <a:gd name="connsiteX14" fmla="*/ 1689728 w 6858001"/>
              <a:gd name="connsiteY14" fmla="*/ 7872945 h 7882470"/>
              <a:gd name="connsiteX15" fmla="*/ 1698195 w 6858001"/>
              <a:gd name="connsiteY15" fmla="*/ 7869770 h 7882470"/>
              <a:gd name="connsiteX16" fmla="*/ 2079195 w 6858001"/>
              <a:gd name="connsiteY16" fmla="*/ 7584020 h 7882470"/>
              <a:gd name="connsiteX17" fmla="*/ 6858001 w 6858001"/>
              <a:gd name="connsiteY17" fmla="*/ 7584020 h 7882470"/>
              <a:gd name="connsiteX18" fmla="*/ 6858001 w 6858001"/>
              <a:gd name="connsiteY18" fmla="*/ 5696482 h 7882470"/>
              <a:gd name="connsiteX19" fmla="*/ 6858000 w 6858001"/>
              <a:gd name="connsiteY19" fmla="*/ 5696482 h 7882470"/>
              <a:gd name="connsiteX20" fmla="*/ 6858000 w 6858001"/>
              <a:gd name="connsiteY20" fmla="*/ 2201779 h 7882470"/>
              <a:gd name="connsiteX21" fmla="*/ 6858000 w 6858001"/>
              <a:gd name="connsiteY21" fmla="*/ 1067477 h 7882470"/>
              <a:gd name="connsiteX22" fmla="*/ 6858000 w 6858001"/>
              <a:gd name="connsiteY22" fmla="*/ 0 h 788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1" h="7882470">
                <a:moveTo>
                  <a:pt x="0" y="0"/>
                </a:moveTo>
                <a:lnTo>
                  <a:pt x="0" y="1067477"/>
                </a:lnTo>
                <a:lnTo>
                  <a:pt x="0" y="2201779"/>
                </a:lnTo>
                <a:lnTo>
                  <a:pt x="0" y="7552944"/>
                </a:lnTo>
                <a:lnTo>
                  <a:pt x="1" y="7552944"/>
                </a:lnTo>
                <a:lnTo>
                  <a:pt x="1" y="7584020"/>
                </a:lnTo>
                <a:lnTo>
                  <a:pt x="1228295" y="7584020"/>
                </a:lnTo>
                <a:lnTo>
                  <a:pt x="1609295" y="7869770"/>
                </a:lnTo>
                <a:lnTo>
                  <a:pt x="1617762" y="7872945"/>
                </a:lnTo>
                <a:lnTo>
                  <a:pt x="1630461" y="7877708"/>
                </a:lnTo>
                <a:lnTo>
                  <a:pt x="1643162" y="7882470"/>
                </a:lnTo>
                <a:lnTo>
                  <a:pt x="1653745" y="7882470"/>
                </a:lnTo>
                <a:lnTo>
                  <a:pt x="1666445" y="7882470"/>
                </a:lnTo>
                <a:lnTo>
                  <a:pt x="1677028" y="7877708"/>
                </a:lnTo>
                <a:lnTo>
                  <a:pt x="1689728" y="7872945"/>
                </a:lnTo>
                <a:lnTo>
                  <a:pt x="1698195" y="7869770"/>
                </a:lnTo>
                <a:lnTo>
                  <a:pt x="2079195" y="7584020"/>
                </a:lnTo>
                <a:lnTo>
                  <a:pt x="6858001" y="7584020"/>
                </a:lnTo>
                <a:lnTo>
                  <a:pt x="6858001" y="5696482"/>
                </a:lnTo>
                <a:lnTo>
                  <a:pt x="6858000" y="5696482"/>
                </a:lnTo>
                <a:lnTo>
                  <a:pt x="6858000" y="2201779"/>
                </a:lnTo>
                <a:lnTo>
                  <a:pt x="6858000" y="1067477"/>
                </a:lnTo>
                <a:lnTo>
                  <a:pt x="685800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6="http://schemas.microsoft.com/office/drawing/2014/main"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88CB3-C69D-48DB-8F95-E36AB6A8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77" y="885717"/>
            <a:ext cx="5944308" cy="1559412"/>
          </a:xfrm>
        </p:spPr>
        <p:txBody>
          <a:bodyPr>
            <a:normAutofit/>
          </a:bodyPr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ECA7B-EBDF-4F58-B894-155F14E77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85" y="2700810"/>
            <a:ext cx="5924099" cy="3271473"/>
          </a:xfrm>
        </p:spPr>
        <p:txBody>
          <a:bodyPr>
            <a:normAutofit/>
          </a:bodyPr>
          <a:lstStyle/>
          <a:p>
            <a:r>
              <a:rPr lang="en-US" sz="2200"/>
              <a:t>Visit the Rotary Brand Center @ my.rotary.org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/>
              <a:t>Logos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/>
              <a:t>Templates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/>
              <a:t>Media materials</a:t>
            </a:r>
          </a:p>
          <a:p>
            <a:r>
              <a:rPr lang="en-US" sz="2200"/>
              <a:t>Visit the Learning Center @ my.rotary.org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/>
              <a:t>Professional and easy e-learning modules (multi-media)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200"/>
              <a:t>Some as short as 5 minutes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B97A76A2-B7F2-4D75-AB9E-71FB74882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3639118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Internet">
            <a:extLst>
              <a:ext uri="{FF2B5EF4-FFF2-40B4-BE49-F238E27FC236}">
                <a16:creationId xmlns:a16="http://schemas.microsoft.com/office/drawing/2014/main" id="{FBC2503D-E335-488E-8582-3AC8A2F18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3606" y="1410663"/>
            <a:ext cx="2735071" cy="27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AB68CE9D-8A5A-45A0-9A20-F967406D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8" r="8255" b="-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D5B30-3756-47CC-A86C-0C08FFCF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699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1608667"/>
            <a:ext cx="3421958" cy="45011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pPr marL="0"/>
            <a:endParaRPr lang="en-US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18D4B-0717-497F-8F90-6943B386520E}"/>
              </a:ext>
            </a:extLst>
          </p:cNvPr>
          <p:cNvSpPr txBox="1"/>
          <p:nvPr/>
        </p:nvSpPr>
        <p:spPr>
          <a:xfrm>
            <a:off x="4470400" y="1608667"/>
            <a:ext cx="7241253" cy="4501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The Public Image Committee tells Rotary’s story to the public and promotes the club’s projects and activities. We do this by collaborating with club members and club committees.</a:t>
            </a:r>
          </a:p>
        </p:txBody>
      </p:sp>
    </p:spTree>
    <p:extLst>
      <p:ext uri="{BB962C8B-B14F-4D97-AF65-F5344CB8AC3E}">
        <p14:creationId xmlns:p14="http://schemas.microsoft.com/office/powerpoint/2010/main" val="2546175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4394D-8FB5-42CB-9636-F80ECF6F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2C56-7735-4675-8312-CCA4A0E3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98" y="1608667"/>
            <a:ext cx="3421958" cy="45011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pPr marL="0"/>
            <a:endParaRPr lang="en-US" sz="2000" i="1" dirty="0"/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567E83B5-690E-4060-8419-2CC9F3A021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029365"/>
              </p:ext>
            </p:extLst>
          </p:nvPr>
        </p:nvGraphicFramePr>
        <p:xfrm>
          <a:off x="5054184" y="1314762"/>
          <a:ext cx="5830943" cy="441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8902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8AA7C-6288-459F-92EC-FD62E8E5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Committee Serves as Focal Point for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F6FC62-939B-4AED-A35D-1D0BAB23D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75208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18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AD0C0-43F3-4DE6-893F-153A8C18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44AC05-3FA9-49B6-B84D-437FEE836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486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C08C56B-597D-499F-8503-7CA5F8DB7644}"/>
              </a:ext>
            </a:extLst>
          </p:cNvPr>
          <p:cNvSpPr txBox="1"/>
          <p:nvPr/>
        </p:nvSpPr>
        <p:spPr>
          <a:xfrm>
            <a:off x="435836" y="1773566"/>
            <a:ext cx="831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a strategic plan that includes a number of </a:t>
            </a:r>
            <a:r>
              <a:rPr lang="en-US"/>
              <a:t>process items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67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18A140C3-AFCB-460B-845C-B167A5DF5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DC346-3A03-429C-AEB1-A3B6EF71E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Branding, Public Image, Social Media</a:t>
            </a:r>
          </a:p>
        </p:txBody>
      </p:sp>
    </p:spTree>
    <p:extLst>
      <p:ext uri="{BB962C8B-B14F-4D97-AF65-F5344CB8AC3E}">
        <p14:creationId xmlns:p14="http://schemas.microsoft.com/office/powerpoint/2010/main" val="3878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E461-B46D-48D8-834D-29396746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Rotary’s Brand is Important</a:t>
            </a:r>
          </a:p>
        </p:txBody>
      </p:sp>
      <p:pic>
        <p:nvPicPr>
          <p:cNvPr id="1026" name="Picture 2" descr="Rotary International – Logos Download">
            <a:extLst>
              <a:ext uri="{FF2B5EF4-FFF2-40B4-BE49-F238E27FC236}">
                <a16:creationId xmlns:a16="http://schemas.microsoft.com/office/drawing/2014/main" id="{18F99EA1-1636-47E4-B059-FA0FCF98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12546-E83B-4521-A8E9-94EDD53CEF47}"/>
              </a:ext>
            </a:extLst>
          </p:cNvPr>
          <p:cNvSpPr txBox="1"/>
          <p:nvPr/>
        </p:nvSpPr>
        <p:spPr>
          <a:xfrm>
            <a:off x="1085705" y="2197220"/>
            <a:ext cx="189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Old Logo</a:t>
            </a:r>
          </a:p>
        </p:txBody>
      </p:sp>
      <p:pic>
        <p:nvPicPr>
          <p:cNvPr id="1028" name="Picture 4" descr="The Branding Source: New logo: Rotary">
            <a:extLst>
              <a:ext uri="{FF2B5EF4-FFF2-40B4-BE49-F238E27FC236}">
                <a16:creationId xmlns:a16="http://schemas.microsoft.com/office/drawing/2014/main" id="{94DE3570-E522-408C-B780-7559EBE9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07" y="3126825"/>
            <a:ext cx="34861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8C080-E37B-4100-801E-C6A592A5007E}"/>
              </a:ext>
            </a:extLst>
          </p:cNvPr>
          <p:cNvSpPr txBox="1"/>
          <p:nvPr/>
        </p:nvSpPr>
        <p:spPr>
          <a:xfrm>
            <a:off x="7195506" y="2236678"/>
            <a:ext cx="262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New Logos</a:t>
            </a:r>
          </a:p>
        </p:txBody>
      </p:sp>
      <p:pic>
        <p:nvPicPr>
          <p:cNvPr id="5" name="Picture 4" descr="Approved Rotary Logos | Rotary Club of San Francisco">
            <a:extLst>
              <a:ext uri="{FF2B5EF4-FFF2-40B4-BE49-F238E27FC236}">
                <a16:creationId xmlns:a16="http://schemas.microsoft.com/office/drawing/2014/main" id="{279DB2B6-AB73-4A89-B8A9-B8B85B60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36" y="5515767"/>
            <a:ext cx="3486150" cy="13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pproved Rotary Logos | Rotary Club of San Francisco">
            <a:extLst>
              <a:ext uri="{FF2B5EF4-FFF2-40B4-BE49-F238E27FC236}">
                <a16:creationId xmlns:a16="http://schemas.microsoft.com/office/drawing/2014/main" id="{3BB04C83-CDFE-46DB-A27D-B6377BD5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82" y="4355727"/>
            <a:ext cx="34956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433D43-FEEA-4097-89DE-CF41717D11AB}"/>
              </a:ext>
            </a:extLst>
          </p:cNvPr>
          <p:cNvCxnSpPr/>
          <p:nvPr/>
        </p:nvCxnSpPr>
        <p:spPr>
          <a:xfrm>
            <a:off x="3685592" y="1772816"/>
            <a:ext cx="0" cy="4842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877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E461-B46D-48D8-834D-29396746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Internal vs. External Communications</a:t>
            </a:r>
          </a:p>
        </p:txBody>
      </p:sp>
      <p:pic>
        <p:nvPicPr>
          <p:cNvPr id="1028" name="Picture 4" descr="The Branding Source: New logo: Rotary">
            <a:extLst>
              <a:ext uri="{FF2B5EF4-FFF2-40B4-BE49-F238E27FC236}">
                <a16:creationId xmlns:a16="http://schemas.microsoft.com/office/drawing/2014/main" id="{94DE3570-E522-408C-B780-7559EBE9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75" y="3024185"/>
            <a:ext cx="3017155" cy="11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433D43-FEEA-4097-89DE-CF41717D11AB}"/>
              </a:ext>
            </a:extLst>
          </p:cNvPr>
          <p:cNvCxnSpPr/>
          <p:nvPr/>
        </p:nvCxnSpPr>
        <p:spPr>
          <a:xfrm>
            <a:off x="5140766" y="1934433"/>
            <a:ext cx="0" cy="4842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residential theme | My Rotary">
            <a:extLst>
              <a:ext uri="{FF2B5EF4-FFF2-40B4-BE49-F238E27FC236}">
                <a16:creationId xmlns:a16="http://schemas.microsoft.com/office/drawing/2014/main" id="{C33219B0-9E5A-4DBE-B305-66EEA6B9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379080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6B610-F3EC-4E96-B2C6-54CF850F21EF}"/>
              </a:ext>
            </a:extLst>
          </p:cNvPr>
          <p:cNvSpPr txBox="1"/>
          <p:nvPr/>
        </p:nvSpPr>
        <p:spPr>
          <a:xfrm>
            <a:off x="1085705" y="2197220"/>
            <a:ext cx="284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Internal Only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1DBAD-0160-4DBA-9741-3533EFE7A5B4}"/>
              </a:ext>
            </a:extLst>
          </p:cNvPr>
          <p:cNvSpPr txBox="1"/>
          <p:nvPr/>
        </p:nvSpPr>
        <p:spPr>
          <a:xfrm>
            <a:off x="6213226" y="2227764"/>
            <a:ext cx="436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Internal and External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7991F3A-C09E-46D6-81A9-0BCE4F68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17" y="4517781"/>
            <a:ext cx="4500421" cy="234021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FD4C187-2414-49DD-95E8-530B39C5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8" y="3052616"/>
            <a:ext cx="2619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619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141AC-5416-4285-88B1-E15A2505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48" y="1762755"/>
            <a:ext cx="3058621" cy="1457002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People of Action Campaign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1E289-E2A9-4F56-92FC-0BEE29EE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21" y="3311195"/>
            <a:ext cx="3587052" cy="3272324"/>
          </a:xfrm>
        </p:spPr>
        <p:txBody>
          <a:bodyPr anchor="t">
            <a:noAutofit/>
          </a:bodyPr>
          <a:lstStyle/>
          <a:p>
            <a:r>
              <a:rPr lang="en-US" sz="2000" dirty="0"/>
              <a:t>Some people think Rotary is all about eating…wonder why?</a:t>
            </a:r>
          </a:p>
          <a:p>
            <a:r>
              <a:rPr lang="en-US" sz="2000" dirty="0"/>
              <a:t>Many don’t know what Rotary is or the great work Rotarians do in our communities and around the world</a:t>
            </a:r>
          </a:p>
          <a:p>
            <a:r>
              <a:rPr lang="en-US" sz="2000" dirty="0"/>
              <a:t>We need to change that!</a:t>
            </a:r>
          </a:p>
          <a:p>
            <a:r>
              <a:rPr lang="en-US" sz="2000" dirty="0"/>
              <a:t>Rotary membership needs to grow – need to engage.</a:t>
            </a:r>
          </a:p>
        </p:txBody>
      </p:sp>
      <p:pic>
        <p:nvPicPr>
          <p:cNvPr id="6" name="Picture 2" descr="Lockdown: some photos of Rotarians">
            <a:extLst>
              <a:ext uri="{FF2B5EF4-FFF2-40B4-BE49-F238E27FC236}">
                <a16:creationId xmlns:a16="http://schemas.microsoft.com/office/drawing/2014/main" id="{11CAC336-9AEB-4F7D-BF98-6ADDD8FD5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13492" b="-1"/>
          <a:stretch/>
        </p:blipFill>
        <p:spPr bwMode="auto">
          <a:xfrm>
            <a:off x="4636963" y="1"/>
            <a:ext cx="373179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46FAD-A26A-4A12-85E6-6C3981706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r="-1" b="-1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3074" name="Picture 2" descr="Rotary Club of Brown County">
            <a:extLst>
              <a:ext uri="{FF2B5EF4-FFF2-40B4-BE49-F238E27FC236}">
                <a16:creationId xmlns:a16="http://schemas.microsoft.com/office/drawing/2014/main" id="{01C18682-0CEF-47E0-B455-379BBD142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254"/>
          <a:stretch/>
        </p:blipFill>
        <p:spPr bwMode="auto">
          <a:xfrm>
            <a:off x="4639055" y="3474720"/>
            <a:ext cx="755294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B483464-BCA5-4DD0-A442-FB426BAC8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312" r="3264" b="9845"/>
          <a:stretch/>
        </p:blipFill>
        <p:spPr bwMode="auto">
          <a:xfrm>
            <a:off x="154566" y="-1"/>
            <a:ext cx="2891673" cy="15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2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637</Words>
  <Application>Microsoft Office PowerPoint</Application>
  <PresentationFormat>Widescreen</PresentationFormat>
  <Paragraphs>107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Public Image Committee</vt:lpstr>
      <vt:lpstr>Mission Statement</vt:lpstr>
      <vt:lpstr>Members</vt:lpstr>
      <vt:lpstr>Committee Serves as Focal Point for</vt:lpstr>
      <vt:lpstr>Process</vt:lpstr>
      <vt:lpstr>Branding, Public Image, Social Media</vt:lpstr>
      <vt:lpstr>Rotary’s Brand is Important</vt:lpstr>
      <vt:lpstr>Internal vs. External Communications</vt:lpstr>
      <vt:lpstr>People of Action Campaign</vt:lpstr>
      <vt:lpstr>What does POA Campaign Accomplish?</vt:lpstr>
      <vt:lpstr>People of Action Campaign</vt:lpstr>
      <vt:lpstr>People of Action Overlays</vt:lpstr>
      <vt:lpstr>Social Media </vt:lpstr>
      <vt:lpstr>Social Media Post Tips</vt:lpstr>
      <vt:lpstr>Social Media Posts</vt:lpstr>
      <vt:lpstr>Public Image is More than Press Releases and Media Coverage</vt:lpstr>
      <vt:lpstr>More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– Branding / Public Image</dc:title>
  <dc:creator>Derick Meadows</dc:creator>
  <cp:lastModifiedBy>Derick Meadows</cp:lastModifiedBy>
  <cp:revision>12</cp:revision>
  <cp:lastPrinted>2022-03-02T16:44:03Z</cp:lastPrinted>
  <dcterms:created xsi:type="dcterms:W3CDTF">2022-03-01T17:57:52Z</dcterms:created>
  <dcterms:modified xsi:type="dcterms:W3CDTF">2022-03-02T17:17:00Z</dcterms:modified>
</cp:coreProperties>
</file>