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4" r:id="rId6"/>
    <p:sldId id="305" r:id="rId7"/>
    <p:sldId id="298" r:id="rId8"/>
    <p:sldId id="299" r:id="rId9"/>
    <p:sldId id="300" r:id="rId10"/>
    <p:sldId id="302" r:id="rId11"/>
    <p:sldId id="303" r:id="rId12"/>
    <p:sldId id="304" r:id="rId13"/>
    <p:sldId id="307" r:id="rId14"/>
    <p:sldId id="308" r:id="rId15"/>
    <p:sldId id="306" r:id="rId16"/>
    <p:sldId id="309" r:id="rId17"/>
    <p:sldId id="310" r:id="rId18"/>
    <p:sldId id="311" r:id="rId19"/>
    <p:sldId id="312" r:id="rId20"/>
    <p:sldId id="313" r:id="rId21"/>
    <p:sldId id="316" r:id="rId22"/>
    <p:sldId id="314" r:id="rId23"/>
    <p:sldId id="315" r:id="rId24"/>
    <p:sldId id="320" r:id="rId25"/>
    <p:sldId id="319" r:id="rId26"/>
    <p:sldId id="318" r:id="rId27"/>
    <p:sldId id="323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408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5274" autoAdjust="0"/>
  </p:normalViewPr>
  <p:slideViewPr>
    <p:cSldViewPr snapToGrid="0">
      <p:cViewPr varScale="1">
        <p:scale>
          <a:sx n="77" d="100"/>
          <a:sy n="77" d="100"/>
        </p:scale>
        <p:origin x="75" y="990"/>
      </p:cViewPr>
      <p:guideLst>
        <p:guide pos="3840"/>
        <p:guide orient="horz" pos="408"/>
        <p:guide orient="horz" pos="4128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Branchville Scarecrow </a:t>
            </a:r>
            <a:br>
              <a:rPr lang="en-US" sz="5400" dirty="0">
                <a:solidFill>
                  <a:srgbClr val="0070C0"/>
                </a:solidFill>
              </a:rPr>
            </a:br>
            <a:r>
              <a:rPr lang="en-US" sz="5400" dirty="0">
                <a:solidFill>
                  <a:srgbClr val="0070C0"/>
                </a:solidFill>
              </a:rPr>
              <a:t>Photo-Bomb Contest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0BA3F-FDED-668D-0D5F-99FFE97CC9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697" y="647700"/>
            <a:ext cx="424260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50041-D234-7682-9B75-AD65992932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3011" y="1387749"/>
            <a:ext cx="5920389" cy="44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9B4E1-A079-0965-2ADE-3D103E7DA5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776" y="1387256"/>
            <a:ext cx="5916448" cy="44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E06A6-1649-B68F-52C9-4826400C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68" y="647700"/>
            <a:ext cx="4655263" cy="59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FFEB6-5B7B-2212-8C0E-0CEF60F713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84" y="647700"/>
            <a:ext cx="7875632" cy="59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DC022-748C-60CA-6E99-9B930CC59D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294" y="647700"/>
            <a:ext cx="4717411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FD048-2A46-A677-A51F-0CB4CD65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38114" y="1385888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D64DC-4323-0BC7-DB1D-A64ED6793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886" y="647700"/>
            <a:ext cx="4873516" cy="58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BA917-C1EF-9FE3-3266-5357E580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72" y="647699"/>
            <a:ext cx="5095981" cy="58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3D112-867C-ACB5-ED1F-C95D8D069F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661" y="647700"/>
            <a:ext cx="4734677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339BD-5855-EF21-71A8-BFB53D4E52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484" y="-1418897"/>
            <a:ext cx="6207435" cy="80331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5B6EE7-0F86-9B1B-0DC3-D818AB2A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82" y="303359"/>
            <a:ext cx="7492724" cy="9316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Sponsored by the</a:t>
            </a: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DC4EB-336C-AD13-238A-6A1EBA788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1897" y="1368863"/>
            <a:ext cx="5828862" cy="43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C5058-3A63-D2FC-A289-DD0796F6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46039" y="1385887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9DE30-FE62-D982-8D67-70A58B178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41203" y="991839"/>
            <a:ext cx="5918293" cy="52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F1591-72E1-CE27-A5ED-82EAC2A4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72137" y="658208"/>
            <a:ext cx="7859988" cy="58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2B459-0360-CB80-CE3C-35AC3AC961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859" y="647700"/>
            <a:ext cx="7907283" cy="59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47700"/>
            <a:ext cx="3108960" cy="37403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We hope you enjoyed the show and have picked your favorites!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Pictured here is the 2023 Winner.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88388-858E-1A5D-F8FC-A2788B1FC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00" y="352097"/>
            <a:ext cx="6235883" cy="606740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46988-1271-E0AE-55D0-2A1BC461B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8614" y="1382218"/>
            <a:ext cx="5900683" cy="44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B327D-015B-14E2-09EB-23AC0A60D8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26332" y="-299690"/>
            <a:ext cx="5905498" cy="78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1B4D8-6EED-1D44-F619-248C3823F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496" y="647700"/>
            <a:ext cx="7881007" cy="59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44A62-AB90-00AE-70DD-C0865EF6A3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38115" y="1267887"/>
            <a:ext cx="5905498" cy="46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2174A-3846-B7E5-A015-677F8FE5DA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38114" y="1116183"/>
            <a:ext cx="5905501" cy="49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D35E7-04D7-6382-359E-F7EF1F0C5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43250" y="1365673"/>
            <a:ext cx="5905499" cy="44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7FC476E8-451A-AC06-8D8E-5976504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50"/>
            <a:ext cx="9133730" cy="5769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Photo #7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AA101-DA41-9674-120D-EBCF6985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71" y="647700"/>
            <a:ext cx="44291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purl.org/dc/elements/1.1/"/>
    <ds:schemaRef ds:uri="http://schemas.microsoft.com/office/2006/metadata/properties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498</TotalTime>
  <Words>96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Cambria</vt:lpstr>
      <vt:lpstr>Back to School 16x9</vt:lpstr>
      <vt:lpstr>Branchville Scarecrow  Photo-Bomb Contest</vt:lpstr>
      <vt:lpstr>Sponsored by the</vt:lpstr>
      <vt:lpstr>Photo #1</vt:lpstr>
      <vt:lpstr>Photo #2</vt:lpstr>
      <vt:lpstr>Photo #3</vt:lpstr>
      <vt:lpstr>Photo #4</vt:lpstr>
      <vt:lpstr>Photo #5</vt:lpstr>
      <vt:lpstr>Photo #6</vt:lpstr>
      <vt:lpstr>Photo #7</vt:lpstr>
      <vt:lpstr>Photo #8</vt:lpstr>
      <vt:lpstr>Photo #9</vt:lpstr>
      <vt:lpstr>Photo #10</vt:lpstr>
      <vt:lpstr>Photo #11</vt:lpstr>
      <vt:lpstr>Photo #12</vt:lpstr>
      <vt:lpstr>Photo #13</vt:lpstr>
      <vt:lpstr>Photo #14</vt:lpstr>
      <vt:lpstr>Photo #15</vt:lpstr>
      <vt:lpstr>Photo #16</vt:lpstr>
      <vt:lpstr>Photo #17</vt:lpstr>
      <vt:lpstr>Photo #18</vt:lpstr>
      <vt:lpstr>Photo #19</vt:lpstr>
      <vt:lpstr>Photo #20</vt:lpstr>
      <vt:lpstr>Photo #21</vt:lpstr>
      <vt:lpstr>Photo #22</vt:lpstr>
      <vt:lpstr>We hope you enjoyed the show and have picked your favorites!  Pictured here is the 2023 Winner.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Branchville Scarecrow  Photo-Bomb Contest</dc:title>
  <dc:creator>Lynn Snyder</dc:creator>
  <cp:lastModifiedBy>Lynn Snyder</cp:lastModifiedBy>
  <cp:revision>35</cp:revision>
  <dcterms:created xsi:type="dcterms:W3CDTF">2023-10-27T18:59:51Z</dcterms:created>
  <dcterms:modified xsi:type="dcterms:W3CDTF">2024-11-01T21:02:12Z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