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handoutMasterIdLst>
    <p:handoutMasterId r:id="rId17"/>
  </p:handoutMasterIdLst>
  <p:sldIdLst>
    <p:sldId id="256" r:id="rId2"/>
    <p:sldId id="257" r:id="rId3"/>
    <p:sldId id="258" r:id="rId4"/>
    <p:sldId id="259" r:id="rId5"/>
    <p:sldId id="260" r:id="rId6"/>
    <p:sldId id="270" r:id="rId7"/>
    <p:sldId id="262" r:id="rId8"/>
    <p:sldId id="263" r:id="rId9"/>
    <p:sldId id="264" r:id="rId10"/>
    <p:sldId id="265" r:id="rId11"/>
    <p:sldId id="266" r:id="rId12"/>
    <p:sldId id="267" r:id="rId13"/>
    <p:sldId id="269" r:id="rId14"/>
    <p:sldId id="268" r:id="rId15"/>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914400" rtl="0" fontAlgn="auto" latinLnBrk="0" hangingPunct="0">
      <a:lnSpc>
        <a:spcPct val="100000"/>
      </a:lnSpc>
      <a:spcBef>
        <a:spcPts val="0"/>
      </a:spcBef>
      <a:spcAft>
        <a:spcPts val="0"/>
      </a:spcAft>
      <a:buClrTx/>
      <a:buSzTx/>
      <a:buFontTx/>
      <a:buNone/>
      <a:tabLst/>
      <a:defRPr kumimoji="0" sz="4800" b="1" i="0" u="none" strike="noStrike" cap="none" spc="0" normalizeH="0" baseline="0">
        <a:ln>
          <a:noFill/>
        </a:ln>
        <a:solidFill>
          <a:srgbClr val="FFFFD9"/>
        </a:solidFill>
        <a:effectLst>
          <a:outerShdw blurRad="38100" dist="38100" dir="2700000" rotWithShape="0">
            <a:srgbClr val="000000"/>
          </a:outerShdw>
        </a:effectLst>
        <a:uFillTx/>
        <a:latin typeface="+mj-lt"/>
        <a:ea typeface="+mj-ea"/>
        <a:cs typeface="+mj-cs"/>
        <a:sym typeface="Arial"/>
      </a:defRPr>
    </a:lvl1pPr>
    <a:lvl2pPr marL="0" marR="0" indent="455612" algn="ctr" defTabSz="914400" rtl="0" fontAlgn="auto" latinLnBrk="0" hangingPunct="0">
      <a:lnSpc>
        <a:spcPct val="100000"/>
      </a:lnSpc>
      <a:spcBef>
        <a:spcPts val="0"/>
      </a:spcBef>
      <a:spcAft>
        <a:spcPts val="0"/>
      </a:spcAft>
      <a:buClrTx/>
      <a:buSzTx/>
      <a:buFontTx/>
      <a:buNone/>
      <a:tabLst/>
      <a:defRPr kumimoji="0" sz="4800" b="1" i="0" u="none" strike="noStrike" cap="none" spc="0" normalizeH="0" baseline="0">
        <a:ln>
          <a:noFill/>
        </a:ln>
        <a:solidFill>
          <a:srgbClr val="FFFFD9"/>
        </a:solidFill>
        <a:effectLst>
          <a:outerShdw blurRad="38100" dist="38100" dir="2700000" rotWithShape="0">
            <a:srgbClr val="000000"/>
          </a:outerShdw>
        </a:effectLst>
        <a:uFillTx/>
        <a:latin typeface="+mj-lt"/>
        <a:ea typeface="+mj-ea"/>
        <a:cs typeface="+mj-cs"/>
        <a:sym typeface="Arial"/>
      </a:defRPr>
    </a:lvl2pPr>
    <a:lvl3pPr marL="0" marR="0" indent="912812" algn="ctr" defTabSz="914400" rtl="0" fontAlgn="auto" latinLnBrk="0" hangingPunct="0">
      <a:lnSpc>
        <a:spcPct val="100000"/>
      </a:lnSpc>
      <a:spcBef>
        <a:spcPts val="0"/>
      </a:spcBef>
      <a:spcAft>
        <a:spcPts val="0"/>
      </a:spcAft>
      <a:buClrTx/>
      <a:buSzTx/>
      <a:buFontTx/>
      <a:buNone/>
      <a:tabLst/>
      <a:defRPr kumimoji="0" sz="4800" b="1" i="0" u="none" strike="noStrike" cap="none" spc="0" normalizeH="0" baseline="0">
        <a:ln>
          <a:noFill/>
        </a:ln>
        <a:solidFill>
          <a:srgbClr val="FFFFD9"/>
        </a:solidFill>
        <a:effectLst>
          <a:outerShdw blurRad="38100" dist="38100" dir="2700000" rotWithShape="0">
            <a:srgbClr val="000000"/>
          </a:outerShdw>
        </a:effectLst>
        <a:uFillTx/>
        <a:latin typeface="+mj-lt"/>
        <a:ea typeface="+mj-ea"/>
        <a:cs typeface="+mj-cs"/>
        <a:sym typeface="Arial"/>
      </a:defRPr>
    </a:lvl3pPr>
    <a:lvl4pPr marL="0" marR="0" indent="1370012" algn="ctr" defTabSz="914400" rtl="0" fontAlgn="auto" latinLnBrk="0" hangingPunct="0">
      <a:lnSpc>
        <a:spcPct val="100000"/>
      </a:lnSpc>
      <a:spcBef>
        <a:spcPts val="0"/>
      </a:spcBef>
      <a:spcAft>
        <a:spcPts val="0"/>
      </a:spcAft>
      <a:buClrTx/>
      <a:buSzTx/>
      <a:buFontTx/>
      <a:buNone/>
      <a:tabLst/>
      <a:defRPr kumimoji="0" sz="4800" b="1" i="0" u="none" strike="noStrike" cap="none" spc="0" normalizeH="0" baseline="0">
        <a:ln>
          <a:noFill/>
        </a:ln>
        <a:solidFill>
          <a:srgbClr val="FFFFD9"/>
        </a:solidFill>
        <a:effectLst>
          <a:outerShdw blurRad="38100" dist="38100" dir="2700000" rotWithShape="0">
            <a:srgbClr val="000000"/>
          </a:outerShdw>
        </a:effectLst>
        <a:uFillTx/>
        <a:latin typeface="+mj-lt"/>
        <a:ea typeface="+mj-ea"/>
        <a:cs typeface="+mj-cs"/>
        <a:sym typeface="Arial"/>
      </a:defRPr>
    </a:lvl4pPr>
    <a:lvl5pPr marL="0" marR="0" indent="1827213" algn="ctr" defTabSz="914400" rtl="0" fontAlgn="auto" latinLnBrk="0" hangingPunct="0">
      <a:lnSpc>
        <a:spcPct val="100000"/>
      </a:lnSpc>
      <a:spcBef>
        <a:spcPts val="0"/>
      </a:spcBef>
      <a:spcAft>
        <a:spcPts val="0"/>
      </a:spcAft>
      <a:buClrTx/>
      <a:buSzTx/>
      <a:buFontTx/>
      <a:buNone/>
      <a:tabLst/>
      <a:defRPr kumimoji="0" sz="4800" b="1" i="0" u="none" strike="noStrike" cap="none" spc="0" normalizeH="0" baseline="0">
        <a:ln>
          <a:noFill/>
        </a:ln>
        <a:solidFill>
          <a:srgbClr val="FFFFD9"/>
        </a:solidFill>
        <a:effectLst>
          <a:outerShdw blurRad="38100" dist="38100" dir="2700000" rotWithShape="0">
            <a:srgbClr val="000000"/>
          </a:outerShdw>
        </a:effectLst>
        <a:uFillTx/>
        <a:latin typeface="+mj-lt"/>
        <a:ea typeface="+mj-ea"/>
        <a:cs typeface="+mj-cs"/>
        <a:sym typeface="Arial"/>
      </a:defRPr>
    </a:lvl5pPr>
    <a:lvl6pPr marL="0" marR="0" indent="2286000" algn="ctr" defTabSz="914400" rtl="0" fontAlgn="auto" latinLnBrk="0" hangingPunct="0">
      <a:lnSpc>
        <a:spcPct val="100000"/>
      </a:lnSpc>
      <a:spcBef>
        <a:spcPts val="0"/>
      </a:spcBef>
      <a:spcAft>
        <a:spcPts val="0"/>
      </a:spcAft>
      <a:buClrTx/>
      <a:buSzTx/>
      <a:buFontTx/>
      <a:buNone/>
      <a:tabLst/>
      <a:defRPr kumimoji="0" sz="4800" b="1" i="0" u="none" strike="noStrike" cap="none" spc="0" normalizeH="0" baseline="0">
        <a:ln>
          <a:noFill/>
        </a:ln>
        <a:solidFill>
          <a:srgbClr val="FFFFD9"/>
        </a:solidFill>
        <a:effectLst>
          <a:outerShdw blurRad="38100" dist="38100" dir="2700000" rotWithShape="0">
            <a:srgbClr val="000000"/>
          </a:outerShdw>
        </a:effectLst>
        <a:uFillTx/>
        <a:latin typeface="+mj-lt"/>
        <a:ea typeface="+mj-ea"/>
        <a:cs typeface="+mj-cs"/>
        <a:sym typeface="Arial"/>
      </a:defRPr>
    </a:lvl6pPr>
    <a:lvl7pPr marL="0" marR="0" indent="2743200" algn="ctr" defTabSz="914400" rtl="0" fontAlgn="auto" latinLnBrk="0" hangingPunct="0">
      <a:lnSpc>
        <a:spcPct val="100000"/>
      </a:lnSpc>
      <a:spcBef>
        <a:spcPts val="0"/>
      </a:spcBef>
      <a:spcAft>
        <a:spcPts val="0"/>
      </a:spcAft>
      <a:buClrTx/>
      <a:buSzTx/>
      <a:buFontTx/>
      <a:buNone/>
      <a:tabLst/>
      <a:defRPr kumimoji="0" sz="4800" b="1" i="0" u="none" strike="noStrike" cap="none" spc="0" normalizeH="0" baseline="0">
        <a:ln>
          <a:noFill/>
        </a:ln>
        <a:solidFill>
          <a:srgbClr val="FFFFD9"/>
        </a:solidFill>
        <a:effectLst>
          <a:outerShdw blurRad="38100" dist="38100" dir="2700000" rotWithShape="0">
            <a:srgbClr val="000000"/>
          </a:outerShdw>
        </a:effectLst>
        <a:uFillTx/>
        <a:latin typeface="+mj-lt"/>
        <a:ea typeface="+mj-ea"/>
        <a:cs typeface="+mj-cs"/>
        <a:sym typeface="Arial"/>
      </a:defRPr>
    </a:lvl7pPr>
    <a:lvl8pPr marL="0" marR="0" indent="3200400" algn="ctr" defTabSz="914400" rtl="0" fontAlgn="auto" latinLnBrk="0" hangingPunct="0">
      <a:lnSpc>
        <a:spcPct val="100000"/>
      </a:lnSpc>
      <a:spcBef>
        <a:spcPts val="0"/>
      </a:spcBef>
      <a:spcAft>
        <a:spcPts val="0"/>
      </a:spcAft>
      <a:buClrTx/>
      <a:buSzTx/>
      <a:buFontTx/>
      <a:buNone/>
      <a:tabLst/>
      <a:defRPr kumimoji="0" sz="4800" b="1" i="0" u="none" strike="noStrike" cap="none" spc="0" normalizeH="0" baseline="0">
        <a:ln>
          <a:noFill/>
        </a:ln>
        <a:solidFill>
          <a:srgbClr val="FFFFD9"/>
        </a:solidFill>
        <a:effectLst>
          <a:outerShdw blurRad="38100" dist="38100" dir="2700000" rotWithShape="0">
            <a:srgbClr val="000000"/>
          </a:outerShdw>
        </a:effectLst>
        <a:uFillTx/>
        <a:latin typeface="+mj-lt"/>
        <a:ea typeface="+mj-ea"/>
        <a:cs typeface="+mj-cs"/>
        <a:sym typeface="Arial"/>
      </a:defRPr>
    </a:lvl8pPr>
    <a:lvl9pPr marL="0" marR="0" indent="3657600" algn="ctr" defTabSz="914400" rtl="0" fontAlgn="auto" latinLnBrk="0" hangingPunct="0">
      <a:lnSpc>
        <a:spcPct val="100000"/>
      </a:lnSpc>
      <a:spcBef>
        <a:spcPts val="0"/>
      </a:spcBef>
      <a:spcAft>
        <a:spcPts val="0"/>
      </a:spcAft>
      <a:buClrTx/>
      <a:buSzTx/>
      <a:buFontTx/>
      <a:buNone/>
      <a:tabLst/>
      <a:defRPr kumimoji="0" sz="4800" b="1" i="0" u="none" strike="noStrike" cap="none" spc="0" normalizeH="0" baseline="0">
        <a:ln>
          <a:noFill/>
        </a:ln>
        <a:solidFill>
          <a:srgbClr val="FFFFD9"/>
        </a:solidFill>
        <a:effectLst>
          <a:outerShdw blurRad="38100" dist="38100" dir="2700000" rotWithShape="0">
            <a:srgbClr val="000000"/>
          </a:outerShdw>
        </a:effectLst>
        <a:uFillTx/>
        <a:latin typeface="+mj-lt"/>
        <a:ea typeface="+mj-ea"/>
        <a:cs typeface="+mj-cs"/>
        <a:sym typeface="Arial"/>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D9"/>
              </a:solidFill>
              <a:prstDash val="solid"/>
              <a:round/>
            </a:ln>
          </a:left>
          <a:right>
            <a:ln w="12700" cap="flat">
              <a:solidFill>
                <a:srgbClr val="FFFFD9"/>
              </a:solidFill>
              <a:prstDash val="solid"/>
              <a:round/>
            </a:ln>
          </a:right>
          <a:top>
            <a:ln w="12700" cap="flat">
              <a:solidFill>
                <a:srgbClr val="FFFFD9"/>
              </a:solidFill>
              <a:prstDash val="solid"/>
              <a:round/>
            </a:ln>
          </a:top>
          <a:bottom>
            <a:ln w="12700" cap="flat">
              <a:solidFill>
                <a:srgbClr val="FFFFD9"/>
              </a:solidFill>
              <a:prstDash val="solid"/>
              <a:round/>
            </a:ln>
          </a:bottom>
          <a:insideH>
            <a:ln w="12700" cap="flat">
              <a:solidFill>
                <a:srgbClr val="FFFFD9"/>
              </a:solidFill>
              <a:prstDash val="solid"/>
              <a:round/>
            </a:ln>
          </a:insideH>
          <a:insideV>
            <a:ln w="12700" cap="flat">
              <a:solidFill>
                <a:srgbClr val="FFFFD9"/>
              </a:solidFill>
              <a:prstDash val="solid"/>
              <a:round/>
            </a:ln>
          </a:insideV>
        </a:tcBdr>
        <a:fill>
          <a:solidFill>
            <a:schemeClr val="accent3">
              <a:lumOff val="3695"/>
            </a:schemeClr>
          </a:solidFill>
        </a:fill>
      </a:tcStyle>
    </a:wholeTbl>
    <a:band2H>
      <a:tcTxStyle/>
      <a:tcStyle>
        <a:tcBdr/>
        <a:fill>
          <a:solidFill>
            <a:schemeClr val="accent5"/>
          </a:solidFill>
        </a:fill>
      </a:tcStyle>
    </a:band2H>
    <a:firstCol>
      <a:tcTxStyle b="on" i="off">
        <a:fontRef idx="major">
          <a:srgbClr val="FFFFD9"/>
        </a:fontRef>
        <a:srgbClr val="FFFFD9"/>
      </a:tcTxStyle>
      <a:tcStyle>
        <a:tcBdr>
          <a:left>
            <a:ln w="12700" cap="flat">
              <a:solidFill>
                <a:srgbClr val="FFFFD9"/>
              </a:solidFill>
              <a:prstDash val="solid"/>
              <a:round/>
            </a:ln>
          </a:left>
          <a:right>
            <a:ln w="12700" cap="flat">
              <a:solidFill>
                <a:srgbClr val="FFFFD9"/>
              </a:solidFill>
              <a:prstDash val="solid"/>
              <a:round/>
            </a:ln>
          </a:right>
          <a:top>
            <a:ln w="12700" cap="flat">
              <a:solidFill>
                <a:srgbClr val="FFFFD9"/>
              </a:solidFill>
              <a:prstDash val="solid"/>
              <a:round/>
            </a:ln>
          </a:top>
          <a:bottom>
            <a:ln w="12700" cap="flat">
              <a:solidFill>
                <a:srgbClr val="FFFFD9"/>
              </a:solidFill>
              <a:prstDash val="solid"/>
              <a:round/>
            </a:ln>
          </a:bottom>
          <a:insideH>
            <a:ln w="12700" cap="flat">
              <a:solidFill>
                <a:srgbClr val="FFFFD9"/>
              </a:solidFill>
              <a:prstDash val="solid"/>
              <a:round/>
            </a:ln>
          </a:insideH>
          <a:insideV>
            <a:ln w="12700" cap="flat">
              <a:solidFill>
                <a:srgbClr val="FFFFD9"/>
              </a:solidFill>
              <a:prstDash val="solid"/>
              <a:round/>
            </a:ln>
          </a:insideV>
        </a:tcBdr>
        <a:fill>
          <a:solidFill>
            <a:schemeClr val="accent1"/>
          </a:solidFill>
        </a:fill>
      </a:tcStyle>
    </a:firstCol>
    <a:lastRow>
      <a:tcTxStyle b="on" i="off">
        <a:fontRef idx="major">
          <a:srgbClr val="FFFFD9"/>
        </a:fontRef>
        <a:srgbClr val="FFFFD9"/>
      </a:tcTxStyle>
      <a:tcStyle>
        <a:tcBdr>
          <a:left>
            <a:ln w="12700" cap="flat">
              <a:solidFill>
                <a:srgbClr val="FFFFD9"/>
              </a:solidFill>
              <a:prstDash val="solid"/>
              <a:round/>
            </a:ln>
          </a:left>
          <a:right>
            <a:ln w="12700" cap="flat">
              <a:solidFill>
                <a:srgbClr val="FFFFD9"/>
              </a:solidFill>
              <a:prstDash val="solid"/>
              <a:round/>
            </a:ln>
          </a:right>
          <a:top>
            <a:ln w="38100" cap="flat">
              <a:solidFill>
                <a:srgbClr val="FFFFD9"/>
              </a:solidFill>
              <a:prstDash val="solid"/>
              <a:round/>
            </a:ln>
          </a:top>
          <a:bottom>
            <a:ln w="12700" cap="flat">
              <a:solidFill>
                <a:srgbClr val="FFFFD9"/>
              </a:solidFill>
              <a:prstDash val="solid"/>
              <a:round/>
            </a:ln>
          </a:bottom>
          <a:insideH>
            <a:ln w="12700" cap="flat">
              <a:solidFill>
                <a:srgbClr val="FFFFD9"/>
              </a:solidFill>
              <a:prstDash val="solid"/>
              <a:round/>
            </a:ln>
          </a:insideH>
          <a:insideV>
            <a:ln w="12700" cap="flat">
              <a:solidFill>
                <a:srgbClr val="FFFFD9"/>
              </a:solidFill>
              <a:prstDash val="solid"/>
              <a:round/>
            </a:ln>
          </a:insideV>
        </a:tcBdr>
        <a:fill>
          <a:solidFill>
            <a:schemeClr val="accent1"/>
          </a:solidFill>
        </a:fill>
      </a:tcStyle>
    </a:lastRow>
    <a:firstRow>
      <a:tcTxStyle b="on" i="off">
        <a:fontRef idx="major">
          <a:srgbClr val="FFFFD9"/>
        </a:fontRef>
        <a:srgbClr val="FFFFD9"/>
      </a:tcTxStyle>
      <a:tcStyle>
        <a:tcBdr>
          <a:left>
            <a:ln w="12700" cap="flat">
              <a:solidFill>
                <a:srgbClr val="FFFFD9"/>
              </a:solidFill>
              <a:prstDash val="solid"/>
              <a:round/>
            </a:ln>
          </a:left>
          <a:right>
            <a:ln w="12700" cap="flat">
              <a:solidFill>
                <a:srgbClr val="FFFFD9"/>
              </a:solidFill>
              <a:prstDash val="solid"/>
              <a:round/>
            </a:ln>
          </a:right>
          <a:top>
            <a:ln w="12700" cap="flat">
              <a:solidFill>
                <a:srgbClr val="FFFFD9"/>
              </a:solidFill>
              <a:prstDash val="solid"/>
              <a:round/>
            </a:ln>
          </a:top>
          <a:bottom>
            <a:ln w="38100" cap="flat">
              <a:solidFill>
                <a:srgbClr val="FFFFD9"/>
              </a:solidFill>
              <a:prstDash val="solid"/>
              <a:round/>
            </a:ln>
          </a:bottom>
          <a:insideH>
            <a:ln w="12700" cap="flat">
              <a:solidFill>
                <a:srgbClr val="FFFFD9"/>
              </a:solidFill>
              <a:prstDash val="solid"/>
              <a:round/>
            </a:ln>
          </a:insideH>
          <a:insideV>
            <a:ln w="12700" cap="flat">
              <a:solidFill>
                <a:srgbClr val="FFFFD9"/>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D9"/>
              </a:solidFill>
              <a:prstDash val="solid"/>
              <a:round/>
            </a:ln>
          </a:left>
          <a:right>
            <a:ln w="12700" cap="flat">
              <a:solidFill>
                <a:srgbClr val="FFFFD9"/>
              </a:solidFill>
              <a:prstDash val="solid"/>
              <a:round/>
            </a:ln>
          </a:right>
          <a:top>
            <a:ln w="12700" cap="flat">
              <a:solidFill>
                <a:srgbClr val="FFFFD9"/>
              </a:solidFill>
              <a:prstDash val="solid"/>
              <a:round/>
            </a:ln>
          </a:top>
          <a:bottom>
            <a:ln w="12700" cap="flat">
              <a:solidFill>
                <a:srgbClr val="FFFFD9"/>
              </a:solidFill>
              <a:prstDash val="solid"/>
              <a:round/>
            </a:ln>
          </a:bottom>
          <a:insideH>
            <a:ln w="12700" cap="flat">
              <a:solidFill>
                <a:srgbClr val="FFFFD9"/>
              </a:solidFill>
              <a:prstDash val="solid"/>
              <a:round/>
            </a:ln>
          </a:insideH>
          <a:insideV>
            <a:ln w="12700" cap="flat">
              <a:solidFill>
                <a:srgbClr val="FFFFD9"/>
              </a:solidFill>
              <a:prstDash val="solid"/>
              <a:round/>
            </a:ln>
          </a:insideV>
        </a:tcBdr>
        <a:fill>
          <a:solidFill>
            <a:srgbClr val="FFFFF6"/>
          </a:solidFill>
        </a:fill>
      </a:tcStyle>
    </a:wholeTbl>
    <a:band2H>
      <a:tcTxStyle/>
      <a:tcStyle>
        <a:tcBdr/>
        <a:fill>
          <a:solidFill>
            <a:schemeClr val="accent5"/>
          </a:solidFill>
        </a:fill>
      </a:tcStyle>
    </a:band2H>
    <a:firstCol>
      <a:tcTxStyle b="on" i="off">
        <a:fontRef idx="major">
          <a:srgbClr val="FFFFD9"/>
        </a:fontRef>
        <a:srgbClr val="FFFFD9"/>
      </a:tcTxStyle>
      <a:tcStyle>
        <a:tcBdr>
          <a:left>
            <a:ln w="12700" cap="flat">
              <a:solidFill>
                <a:srgbClr val="FFFFD9"/>
              </a:solidFill>
              <a:prstDash val="solid"/>
              <a:round/>
            </a:ln>
          </a:left>
          <a:right>
            <a:ln w="12700" cap="flat">
              <a:solidFill>
                <a:srgbClr val="FFFFD9"/>
              </a:solidFill>
              <a:prstDash val="solid"/>
              <a:round/>
            </a:ln>
          </a:right>
          <a:top>
            <a:ln w="12700" cap="flat">
              <a:solidFill>
                <a:srgbClr val="FFFFD9"/>
              </a:solidFill>
              <a:prstDash val="solid"/>
              <a:round/>
            </a:ln>
          </a:top>
          <a:bottom>
            <a:ln w="12700" cap="flat">
              <a:solidFill>
                <a:srgbClr val="FFFFD9"/>
              </a:solidFill>
              <a:prstDash val="solid"/>
              <a:round/>
            </a:ln>
          </a:bottom>
          <a:insideH>
            <a:ln w="12700" cap="flat">
              <a:solidFill>
                <a:srgbClr val="FFFFD9"/>
              </a:solidFill>
              <a:prstDash val="solid"/>
              <a:round/>
            </a:ln>
          </a:insideH>
          <a:insideV>
            <a:ln w="12700" cap="flat">
              <a:solidFill>
                <a:srgbClr val="FFFFD9"/>
              </a:solidFill>
              <a:prstDash val="solid"/>
              <a:round/>
            </a:ln>
          </a:insideV>
        </a:tcBdr>
        <a:fill>
          <a:solidFill>
            <a:schemeClr val="accent3"/>
          </a:solidFill>
        </a:fill>
      </a:tcStyle>
    </a:firstCol>
    <a:lastRow>
      <a:tcTxStyle b="on" i="off">
        <a:fontRef idx="major">
          <a:srgbClr val="FFFFD9"/>
        </a:fontRef>
        <a:srgbClr val="FFFFD9"/>
      </a:tcTxStyle>
      <a:tcStyle>
        <a:tcBdr>
          <a:left>
            <a:ln w="12700" cap="flat">
              <a:solidFill>
                <a:srgbClr val="FFFFD9"/>
              </a:solidFill>
              <a:prstDash val="solid"/>
              <a:round/>
            </a:ln>
          </a:left>
          <a:right>
            <a:ln w="12700" cap="flat">
              <a:solidFill>
                <a:srgbClr val="FFFFD9"/>
              </a:solidFill>
              <a:prstDash val="solid"/>
              <a:round/>
            </a:ln>
          </a:right>
          <a:top>
            <a:ln w="38100" cap="flat">
              <a:solidFill>
                <a:srgbClr val="FFFFD9"/>
              </a:solidFill>
              <a:prstDash val="solid"/>
              <a:round/>
            </a:ln>
          </a:top>
          <a:bottom>
            <a:ln w="12700" cap="flat">
              <a:solidFill>
                <a:srgbClr val="FFFFD9"/>
              </a:solidFill>
              <a:prstDash val="solid"/>
              <a:round/>
            </a:ln>
          </a:bottom>
          <a:insideH>
            <a:ln w="12700" cap="flat">
              <a:solidFill>
                <a:srgbClr val="FFFFD9"/>
              </a:solidFill>
              <a:prstDash val="solid"/>
              <a:round/>
            </a:ln>
          </a:insideH>
          <a:insideV>
            <a:ln w="12700" cap="flat">
              <a:solidFill>
                <a:srgbClr val="FFFFD9"/>
              </a:solidFill>
              <a:prstDash val="solid"/>
              <a:round/>
            </a:ln>
          </a:insideV>
        </a:tcBdr>
        <a:fill>
          <a:solidFill>
            <a:schemeClr val="accent3"/>
          </a:solidFill>
        </a:fill>
      </a:tcStyle>
    </a:lastRow>
    <a:firstRow>
      <a:tcTxStyle b="on" i="off">
        <a:fontRef idx="major">
          <a:srgbClr val="FFFFD9"/>
        </a:fontRef>
        <a:srgbClr val="FFFFD9"/>
      </a:tcTxStyle>
      <a:tcStyle>
        <a:tcBdr>
          <a:left>
            <a:ln w="12700" cap="flat">
              <a:solidFill>
                <a:srgbClr val="FFFFD9"/>
              </a:solidFill>
              <a:prstDash val="solid"/>
              <a:round/>
            </a:ln>
          </a:left>
          <a:right>
            <a:ln w="12700" cap="flat">
              <a:solidFill>
                <a:srgbClr val="FFFFD9"/>
              </a:solidFill>
              <a:prstDash val="solid"/>
              <a:round/>
            </a:ln>
          </a:right>
          <a:top>
            <a:ln w="12700" cap="flat">
              <a:solidFill>
                <a:srgbClr val="FFFFD9"/>
              </a:solidFill>
              <a:prstDash val="solid"/>
              <a:round/>
            </a:ln>
          </a:top>
          <a:bottom>
            <a:ln w="38100" cap="flat">
              <a:solidFill>
                <a:srgbClr val="FFFFD9"/>
              </a:solidFill>
              <a:prstDash val="solid"/>
              <a:round/>
            </a:ln>
          </a:bottom>
          <a:insideH>
            <a:ln w="12700" cap="flat">
              <a:solidFill>
                <a:srgbClr val="FFFFD9"/>
              </a:solidFill>
              <a:prstDash val="solid"/>
              <a:round/>
            </a:ln>
          </a:insideH>
          <a:insideV>
            <a:ln w="12700" cap="flat">
              <a:solidFill>
                <a:srgbClr val="FFFFD9"/>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D9"/>
              </a:solidFill>
              <a:prstDash val="solid"/>
              <a:round/>
            </a:ln>
          </a:left>
          <a:right>
            <a:ln w="12700" cap="flat">
              <a:solidFill>
                <a:srgbClr val="FFFFD9"/>
              </a:solidFill>
              <a:prstDash val="solid"/>
              <a:round/>
            </a:ln>
          </a:right>
          <a:top>
            <a:ln w="12700" cap="flat">
              <a:solidFill>
                <a:srgbClr val="FFFFD9"/>
              </a:solidFill>
              <a:prstDash val="solid"/>
              <a:round/>
            </a:ln>
          </a:top>
          <a:bottom>
            <a:ln w="12700" cap="flat">
              <a:solidFill>
                <a:srgbClr val="FFFFD9"/>
              </a:solidFill>
              <a:prstDash val="solid"/>
              <a:round/>
            </a:ln>
          </a:bottom>
          <a:insideH>
            <a:ln w="12700" cap="flat">
              <a:solidFill>
                <a:srgbClr val="FFFFD9"/>
              </a:solidFill>
              <a:prstDash val="solid"/>
              <a:round/>
            </a:ln>
          </a:insideH>
          <a:insideV>
            <a:ln w="12700" cap="flat">
              <a:solidFill>
                <a:srgbClr val="FFFFD9"/>
              </a:solidFill>
              <a:prstDash val="solid"/>
              <a:round/>
            </a:ln>
          </a:insideV>
        </a:tcBdr>
        <a:fill>
          <a:solidFill>
            <a:srgbClr val="CCE6E6"/>
          </a:solidFill>
        </a:fill>
      </a:tcStyle>
    </a:wholeTbl>
    <a:band2H>
      <a:tcTxStyle/>
      <a:tcStyle>
        <a:tcBdr/>
        <a:fill>
          <a:solidFill>
            <a:srgbClr val="E7F3F3"/>
          </a:solidFill>
        </a:fill>
      </a:tcStyle>
    </a:band2H>
    <a:firstCol>
      <a:tcTxStyle b="on" i="off">
        <a:fontRef idx="major">
          <a:srgbClr val="FFFFD9"/>
        </a:fontRef>
        <a:srgbClr val="FFFFD9"/>
      </a:tcTxStyle>
      <a:tcStyle>
        <a:tcBdr>
          <a:left>
            <a:ln w="12700" cap="flat">
              <a:solidFill>
                <a:srgbClr val="FFFFD9"/>
              </a:solidFill>
              <a:prstDash val="solid"/>
              <a:round/>
            </a:ln>
          </a:left>
          <a:right>
            <a:ln w="12700" cap="flat">
              <a:solidFill>
                <a:srgbClr val="FFFFD9"/>
              </a:solidFill>
              <a:prstDash val="solid"/>
              <a:round/>
            </a:ln>
          </a:right>
          <a:top>
            <a:ln w="12700" cap="flat">
              <a:solidFill>
                <a:srgbClr val="FFFFD9"/>
              </a:solidFill>
              <a:prstDash val="solid"/>
              <a:round/>
            </a:ln>
          </a:top>
          <a:bottom>
            <a:ln w="12700" cap="flat">
              <a:solidFill>
                <a:srgbClr val="FFFFD9"/>
              </a:solidFill>
              <a:prstDash val="solid"/>
              <a:round/>
            </a:ln>
          </a:bottom>
          <a:insideH>
            <a:ln w="12700" cap="flat">
              <a:solidFill>
                <a:srgbClr val="FFFFD9"/>
              </a:solidFill>
              <a:prstDash val="solid"/>
              <a:round/>
            </a:ln>
          </a:insideH>
          <a:insideV>
            <a:ln w="12700" cap="flat">
              <a:solidFill>
                <a:srgbClr val="FFFFD9"/>
              </a:solidFill>
              <a:prstDash val="solid"/>
              <a:round/>
            </a:ln>
          </a:insideV>
        </a:tcBdr>
        <a:fill>
          <a:solidFill>
            <a:schemeClr val="accent6"/>
          </a:solidFill>
        </a:fill>
      </a:tcStyle>
    </a:firstCol>
    <a:lastRow>
      <a:tcTxStyle b="on" i="off">
        <a:fontRef idx="major">
          <a:srgbClr val="FFFFD9"/>
        </a:fontRef>
        <a:srgbClr val="FFFFD9"/>
      </a:tcTxStyle>
      <a:tcStyle>
        <a:tcBdr>
          <a:left>
            <a:ln w="12700" cap="flat">
              <a:solidFill>
                <a:srgbClr val="FFFFD9"/>
              </a:solidFill>
              <a:prstDash val="solid"/>
              <a:round/>
            </a:ln>
          </a:left>
          <a:right>
            <a:ln w="12700" cap="flat">
              <a:solidFill>
                <a:srgbClr val="FFFFD9"/>
              </a:solidFill>
              <a:prstDash val="solid"/>
              <a:round/>
            </a:ln>
          </a:right>
          <a:top>
            <a:ln w="38100" cap="flat">
              <a:solidFill>
                <a:srgbClr val="FFFFD9"/>
              </a:solidFill>
              <a:prstDash val="solid"/>
              <a:round/>
            </a:ln>
          </a:top>
          <a:bottom>
            <a:ln w="12700" cap="flat">
              <a:solidFill>
                <a:srgbClr val="FFFFD9"/>
              </a:solidFill>
              <a:prstDash val="solid"/>
              <a:round/>
            </a:ln>
          </a:bottom>
          <a:insideH>
            <a:ln w="12700" cap="flat">
              <a:solidFill>
                <a:srgbClr val="FFFFD9"/>
              </a:solidFill>
              <a:prstDash val="solid"/>
              <a:round/>
            </a:ln>
          </a:insideH>
          <a:insideV>
            <a:ln w="12700" cap="flat">
              <a:solidFill>
                <a:srgbClr val="FFFFD9"/>
              </a:solidFill>
              <a:prstDash val="solid"/>
              <a:round/>
            </a:ln>
          </a:insideV>
        </a:tcBdr>
        <a:fill>
          <a:solidFill>
            <a:schemeClr val="accent6"/>
          </a:solidFill>
        </a:fill>
      </a:tcStyle>
    </a:lastRow>
    <a:firstRow>
      <a:tcTxStyle b="on" i="off">
        <a:fontRef idx="major">
          <a:srgbClr val="FFFFD9"/>
        </a:fontRef>
        <a:srgbClr val="FFFFD9"/>
      </a:tcTxStyle>
      <a:tcStyle>
        <a:tcBdr>
          <a:left>
            <a:ln w="12700" cap="flat">
              <a:solidFill>
                <a:srgbClr val="FFFFD9"/>
              </a:solidFill>
              <a:prstDash val="solid"/>
              <a:round/>
            </a:ln>
          </a:left>
          <a:right>
            <a:ln w="12700" cap="flat">
              <a:solidFill>
                <a:srgbClr val="FFFFD9"/>
              </a:solidFill>
              <a:prstDash val="solid"/>
              <a:round/>
            </a:ln>
          </a:right>
          <a:top>
            <a:ln w="12700" cap="flat">
              <a:solidFill>
                <a:srgbClr val="FFFFD9"/>
              </a:solidFill>
              <a:prstDash val="solid"/>
              <a:round/>
            </a:ln>
          </a:top>
          <a:bottom>
            <a:ln w="38100" cap="flat">
              <a:solidFill>
                <a:srgbClr val="FFFFD9"/>
              </a:solidFill>
              <a:prstDash val="solid"/>
              <a:round/>
            </a:ln>
          </a:bottom>
          <a:insideH>
            <a:ln w="12700" cap="flat">
              <a:solidFill>
                <a:srgbClr val="FFFFD9"/>
              </a:solidFill>
              <a:prstDash val="solid"/>
              <a:round/>
            </a:ln>
          </a:insideH>
          <a:insideV>
            <a:ln w="12700" cap="flat">
              <a:solidFill>
                <a:srgbClr val="FFFFD9"/>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D9"/>
          </a:solidFill>
        </a:fill>
      </a:tcStyle>
    </a:band2H>
    <a:firstCol>
      <a:tcTxStyle b="on" i="off">
        <a:fontRef idx="major">
          <a:srgbClr val="FFFFD9"/>
        </a:fontRef>
        <a:srgbClr val="FFFFD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D9"/>
          </a:solidFill>
        </a:fill>
      </a:tcStyle>
    </a:lastRow>
    <a:firstRow>
      <a:tcTxStyle b="on" i="off">
        <a:fontRef idx="major">
          <a:srgbClr val="FFFFD9"/>
        </a:fontRef>
        <a:srgbClr val="FFFFD9"/>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D9"/>
              </a:solidFill>
              <a:prstDash val="solid"/>
              <a:round/>
            </a:ln>
          </a:left>
          <a:right>
            <a:ln w="12700" cap="flat">
              <a:solidFill>
                <a:srgbClr val="FFFFD9"/>
              </a:solidFill>
              <a:prstDash val="solid"/>
              <a:round/>
            </a:ln>
          </a:right>
          <a:top>
            <a:ln w="12700" cap="flat">
              <a:solidFill>
                <a:srgbClr val="FFFFD9"/>
              </a:solidFill>
              <a:prstDash val="solid"/>
              <a:round/>
            </a:ln>
          </a:top>
          <a:bottom>
            <a:ln w="12700" cap="flat">
              <a:solidFill>
                <a:srgbClr val="FFFFD9"/>
              </a:solidFill>
              <a:prstDash val="solid"/>
              <a:round/>
            </a:ln>
          </a:bottom>
          <a:insideH>
            <a:ln w="12700" cap="flat">
              <a:solidFill>
                <a:srgbClr val="FFFFD9"/>
              </a:solidFill>
              <a:prstDash val="solid"/>
              <a:round/>
            </a:ln>
          </a:insideH>
          <a:insideV>
            <a:ln w="12700" cap="flat">
              <a:solidFill>
                <a:srgbClr val="FFFFD9"/>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D9"/>
        </a:fontRef>
        <a:srgbClr val="FFFFD9"/>
      </a:tcTxStyle>
      <a:tcStyle>
        <a:tcBdr>
          <a:left>
            <a:ln w="12700" cap="flat">
              <a:solidFill>
                <a:srgbClr val="FFFFD9"/>
              </a:solidFill>
              <a:prstDash val="solid"/>
              <a:round/>
            </a:ln>
          </a:left>
          <a:right>
            <a:ln w="12700" cap="flat">
              <a:solidFill>
                <a:srgbClr val="FFFFD9"/>
              </a:solidFill>
              <a:prstDash val="solid"/>
              <a:round/>
            </a:ln>
          </a:right>
          <a:top>
            <a:ln w="12700" cap="flat">
              <a:solidFill>
                <a:srgbClr val="FFFFD9"/>
              </a:solidFill>
              <a:prstDash val="solid"/>
              <a:round/>
            </a:ln>
          </a:top>
          <a:bottom>
            <a:ln w="12700" cap="flat">
              <a:solidFill>
                <a:srgbClr val="FFFFD9"/>
              </a:solidFill>
              <a:prstDash val="solid"/>
              <a:round/>
            </a:ln>
          </a:bottom>
          <a:insideH>
            <a:ln w="12700" cap="flat">
              <a:solidFill>
                <a:srgbClr val="FFFFD9"/>
              </a:solidFill>
              <a:prstDash val="solid"/>
              <a:round/>
            </a:ln>
          </a:insideH>
          <a:insideV>
            <a:ln w="12700" cap="flat">
              <a:solidFill>
                <a:srgbClr val="FFFFD9"/>
              </a:solidFill>
              <a:prstDash val="solid"/>
              <a:round/>
            </a:ln>
          </a:insideV>
        </a:tcBdr>
        <a:fill>
          <a:solidFill>
            <a:srgbClr val="000000"/>
          </a:solidFill>
        </a:fill>
      </a:tcStyle>
    </a:firstCol>
    <a:lastRow>
      <a:tcTxStyle b="on" i="off">
        <a:fontRef idx="major">
          <a:srgbClr val="FFFFD9"/>
        </a:fontRef>
        <a:srgbClr val="FFFFD9"/>
      </a:tcTxStyle>
      <a:tcStyle>
        <a:tcBdr>
          <a:left>
            <a:ln w="12700" cap="flat">
              <a:solidFill>
                <a:srgbClr val="FFFFD9"/>
              </a:solidFill>
              <a:prstDash val="solid"/>
              <a:round/>
            </a:ln>
          </a:left>
          <a:right>
            <a:ln w="12700" cap="flat">
              <a:solidFill>
                <a:srgbClr val="FFFFD9"/>
              </a:solidFill>
              <a:prstDash val="solid"/>
              <a:round/>
            </a:ln>
          </a:right>
          <a:top>
            <a:ln w="38100" cap="flat">
              <a:solidFill>
                <a:srgbClr val="FFFFD9"/>
              </a:solidFill>
              <a:prstDash val="solid"/>
              <a:round/>
            </a:ln>
          </a:top>
          <a:bottom>
            <a:ln w="12700" cap="flat">
              <a:solidFill>
                <a:srgbClr val="FFFFD9"/>
              </a:solidFill>
              <a:prstDash val="solid"/>
              <a:round/>
            </a:ln>
          </a:bottom>
          <a:insideH>
            <a:ln w="12700" cap="flat">
              <a:solidFill>
                <a:srgbClr val="FFFFD9"/>
              </a:solidFill>
              <a:prstDash val="solid"/>
              <a:round/>
            </a:ln>
          </a:insideH>
          <a:insideV>
            <a:ln w="12700" cap="flat">
              <a:solidFill>
                <a:srgbClr val="FFFFD9"/>
              </a:solidFill>
              <a:prstDash val="solid"/>
              <a:round/>
            </a:ln>
          </a:insideV>
        </a:tcBdr>
        <a:fill>
          <a:solidFill>
            <a:srgbClr val="000000"/>
          </a:solidFill>
        </a:fill>
      </a:tcStyle>
    </a:lastRow>
    <a:firstRow>
      <a:tcTxStyle b="on" i="off">
        <a:fontRef idx="major">
          <a:srgbClr val="FFFFD9"/>
        </a:fontRef>
        <a:srgbClr val="FFFFD9"/>
      </a:tcTxStyle>
      <a:tcStyle>
        <a:tcBdr>
          <a:left>
            <a:ln w="12700" cap="flat">
              <a:solidFill>
                <a:srgbClr val="FFFFD9"/>
              </a:solidFill>
              <a:prstDash val="solid"/>
              <a:round/>
            </a:ln>
          </a:left>
          <a:right>
            <a:ln w="12700" cap="flat">
              <a:solidFill>
                <a:srgbClr val="FFFFD9"/>
              </a:solidFill>
              <a:prstDash val="solid"/>
              <a:round/>
            </a:ln>
          </a:right>
          <a:top>
            <a:ln w="12700" cap="flat">
              <a:solidFill>
                <a:srgbClr val="FFFFD9"/>
              </a:solidFill>
              <a:prstDash val="solid"/>
              <a:round/>
            </a:ln>
          </a:top>
          <a:bottom>
            <a:ln w="38100" cap="flat">
              <a:solidFill>
                <a:srgbClr val="FFFFD9"/>
              </a:solidFill>
              <a:prstDash val="solid"/>
              <a:round/>
            </a:ln>
          </a:bottom>
          <a:insideH>
            <a:ln w="12700" cap="flat">
              <a:solidFill>
                <a:srgbClr val="FFFFD9"/>
              </a:solidFill>
              <a:prstDash val="solid"/>
              <a:round/>
            </a:ln>
          </a:insideH>
          <a:insideV>
            <a:ln w="12700" cap="flat">
              <a:solidFill>
                <a:srgbClr val="FFFFD9"/>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6082"/>
    <p:restoredTop sz="96654"/>
  </p:normalViewPr>
  <p:slideViewPr>
    <p:cSldViewPr snapToGrid="0" snapToObjects="1">
      <p:cViewPr varScale="1">
        <p:scale>
          <a:sx n="137" d="100"/>
          <a:sy n="137" d="100"/>
        </p:scale>
        <p:origin x="792" y="18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107" d="100"/>
          <a:sy n="107" d="100"/>
        </p:scale>
        <p:origin x="4088" y="16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99ECF1F-C623-A84A-B343-A1BAB9F983D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CFE048C3-8584-844B-B5C7-B8F1E40EB89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2D1428B-F197-8540-A9BE-74E3380D932C}" type="datetimeFigureOut">
              <a:rPr lang="en-US" smtClean="0"/>
              <a:t>1/26/22</a:t>
            </a:fld>
            <a:endParaRPr lang="en-US"/>
          </a:p>
        </p:txBody>
      </p:sp>
      <p:sp>
        <p:nvSpPr>
          <p:cNvPr id="4" name="Footer Placeholder 3">
            <a:extLst>
              <a:ext uri="{FF2B5EF4-FFF2-40B4-BE49-F238E27FC236}">
                <a16:creationId xmlns:a16="http://schemas.microsoft.com/office/drawing/2014/main" id="{A45573C8-3F49-584C-BAB4-7ABF4F27798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0AC45754-BF56-6D47-AE71-99831D395FA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8F4CD1B-8B1D-884C-A232-3C2465884CC3}" type="slidenum">
              <a:rPr lang="en-US" smtClean="0"/>
              <a:t>‹#›</a:t>
            </a:fld>
            <a:endParaRPr lang="en-US"/>
          </a:p>
        </p:txBody>
      </p:sp>
    </p:spTree>
    <p:extLst>
      <p:ext uri="{BB962C8B-B14F-4D97-AF65-F5344CB8AC3E}">
        <p14:creationId xmlns:p14="http://schemas.microsoft.com/office/powerpoint/2010/main" val="13246069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4" name="Shape 94"/>
          <p:cNvSpPr>
            <a:spLocks noGrp="1" noRot="1" noChangeAspect="1"/>
          </p:cNvSpPr>
          <p:nvPr>
            <p:ph type="sldImg"/>
          </p:nvPr>
        </p:nvSpPr>
        <p:spPr>
          <a:xfrm>
            <a:off x="1143000" y="685800"/>
            <a:ext cx="4572000" cy="3429000"/>
          </a:xfrm>
          <a:prstGeom prst="rect">
            <a:avLst/>
          </a:prstGeom>
        </p:spPr>
        <p:txBody>
          <a:bodyPr/>
          <a:lstStyle/>
          <a:p>
            <a:endParaRPr/>
          </a:p>
        </p:txBody>
      </p:sp>
      <p:sp>
        <p:nvSpPr>
          <p:cNvPr id="95" name="Shape 95"/>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912812" latinLnBrk="0">
      <a:spcBef>
        <a:spcPts val="400"/>
      </a:spcBef>
      <a:defRPr sz="1200">
        <a:latin typeface="+mj-lt"/>
        <a:ea typeface="+mj-ea"/>
        <a:cs typeface="+mj-cs"/>
        <a:sym typeface="Arial"/>
      </a:defRPr>
    </a:lvl1pPr>
    <a:lvl2pPr indent="228600" defTabSz="912812" latinLnBrk="0">
      <a:spcBef>
        <a:spcPts val="400"/>
      </a:spcBef>
      <a:defRPr sz="1200">
        <a:latin typeface="+mj-lt"/>
        <a:ea typeface="+mj-ea"/>
        <a:cs typeface="+mj-cs"/>
        <a:sym typeface="Arial"/>
      </a:defRPr>
    </a:lvl2pPr>
    <a:lvl3pPr indent="457200" defTabSz="912812" latinLnBrk="0">
      <a:spcBef>
        <a:spcPts val="400"/>
      </a:spcBef>
      <a:defRPr sz="1200">
        <a:latin typeface="+mj-lt"/>
        <a:ea typeface="+mj-ea"/>
        <a:cs typeface="+mj-cs"/>
        <a:sym typeface="Arial"/>
      </a:defRPr>
    </a:lvl3pPr>
    <a:lvl4pPr indent="685800" defTabSz="912812" latinLnBrk="0">
      <a:spcBef>
        <a:spcPts val="400"/>
      </a:spcBef>
      <a:defRPr sz="1200">
        <a:latin typeface="+mj-lt"/>
        <a:ea typeface="+mj-ea"/>
        <a:cs typeface="+mj-cs"/>
        <a:sym typeface="Arial"/>
      </a:defRPr>
    </a:lvl4pPr>
    <a:lvl5pPr indent="914400" defTabSz="912812" latinLnBrk="0">
      <a:spcBef>
        <a:spcPts val="400"/>
      </a:spcBef>
      <a:defRPr sz="1200">
        <a:latin typeface="+mj-lt"/>
        <a:ea typeface="+mj-ea"/>
        <a:cs typeface="+mj-cs"/>
        <a:sym typeface="Arial"/>
      </a:defRPr>
    </a:lvl5pPr>
    <a:lvl6pPr indent="1143000" defTabSz="912812" latinLnBrk="0">
      <a:spcBef>
        <a:spcPts val="400"/>
      </a:spcBef>
      <a:defRPr sz="1200">
        <a:latin typeface="+mj-lt"/>
        <a:ea typeface="+mj-ea"/>
        <a:cs typeface="+mj-cs"/>
        <a:sym typeface="Arial"/>
      </a:defRPr>
    </a:lvl6pPr>
    <a:lvl7pPr indent="1371600" defTabSz="912812" latinLnBrk="0">
      <a:spcBef>
        <a:spcPts val="400"/>
      </a:spcBef>
      <a:defRPr sz="1200">
        <a:latin typeface="+mj-lt"/>
        <a:ea typeface="+mj-ea"/>
        <a:cs typeface="+mj-cs"/>
        <a:sym typeface="Arial"/>
      </a:defRPr>
    </a:lvl7pPr>
    <a:lvl8pPr indent="1600200" defTabSz="912812" latinLnBrk="0">
      <a:spcBef>
        <a:spcPts val="400"/>
      </a:spcBef>
      <a:defRPr sz="1200">
        <a:latin typeface="+mj-lt"/>
        <a:ea typeface="+mj-ea"/>
        <a:cs typeface="+mj-cs"/>
        <a:sym typeface="Arial"/>
      </a:defRPr>
    </a:lvl8pPr>
    <a:lvl9pPr indent="1828800" defTabSz="912812" latinLnBrk="0">
      <a:spcBef>
        <a:spcPts val="400"/>
      </a:spcBef>
      <a:defRPr sz="1200">
        <a:latin typeface="+mj-lt"/>
        <a:ea typeface="+mj-ea"/>
        <a:cs typeface="+mj-cs"/>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TITLE PAGE</a:t>
            </a:r>
          </a:p>
        </p:txBody>
      </p:sp>
    </p:spTree>
    <p:extLst>
      <p:ext uri="{BB962C8B-B14F-4D97-AF65-F5344CB8AC3E}">
        <p14:creationId xmlns:p14="http://schemas.microsoft.com/office/powerpoint/2010/main" val="34126279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Examples of Community leaders who have already taken action based on these themes are;</a:t>
            </a:r>
          </a:p>
          <a:p>
            <a:r>
              <a:rPr lang="en-US" sz="1600" dirty="0"/>
              <a:t>Mark </a:t>
            </a:r>
            <a:r>
              <a:rPr lang="en-US" sz="1600" dirty="0" err="1"/>
              <a:t>Shwartz</a:t>
            </a:r>
            <a:r>
              <a:rPr lang="en-US" sz="1600" dirty="0"/>
              <a:t>; Superintendent of Schools, has included diversity initiatives into his 2021 State of the Schools Address .  Initiatives that will be most immediate next points of focus; such as:</a:t>
            </a:r>
          </a:p>
          <a:p>
            <a:r>
              <a:rPr lang="en-US" sz="1600" dirty="0"/>
              <a:t>EMPOWER EVERY CHILD Building bridges across race, culture and identity to create a community where all are valued.</a:t>
            </a:r>
          </a:p>
          <a:p>
            <a:endParaRPr lang="en-US" sz="1600" dirty="0"/>
          </a:p>
          <a:p>
            <a:r>
              <a:rPr lang="en-US" sz="1600" dirty="0"/>
              <a:t>Police Chief John </a:t>
            </a:r>
            <a:r>
              <a:rPr lang="en-US" sz="1600" dirty="0" err="1"/>
              <a:t>Miscia</a:t>
            </a:r>
            <a:r>
              <a:rPr lang="en-US" sz="1600" dirty="0"/>
              <a:t>:</a:t>
            </a:r>
          </a:p>
          <a:p>
            <a:r>
              <a:rPr lang="en-US" sz="1600" dirty="0"/>
              <a:t>Created a newly formed Community Relations Unit to develop sensitivities and communication</a:t>
            </a:r>
          </a:p>
          <a:p>
            <a:endParaRPr lang="en-US" dirty="0"/>
          </a:p>
        </p:txBody>
      </p:sp>
    </p:spTree>
    <p:extLst>
      <p:ext uri="{BB962C8B-B14F-4D97-AF65-F5344CB8AC3E}">
        <p14:creationId xmlns:p14="http://schemas.microsoft.com/office/powerpoint/2010/main" val="42626810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5856895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Harvest Day:  Dennis </a:t>
            </a:r>
            <a:r>
              <a:rPr lang="en-US" sz="1600" dirty="0" err="1"/>
              <a:t>Budinick</a:t>
            </a:r>
            <a:r>
              <a:rPr lang="en-US" sz="1600" dirty="0"/>
              <a:t> example and how it pertains to our club</a:t>
            </a:r>
          </a:p>
        </p:txBody>
      </p:sp>
    </p:spTree>
    <p:extLst>
      <p:ext uri="{BB962C8B-B14F-4D97-AF65-F5344CB8AC3E}">
        <p14:creationId xmlns:p14="http://schemas.microsoft.com/office/powerpoint/2010/main" val="36546063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Committee consists of Doug, Me, Tom </a:t>
            </a:r>
            <a:r>
              <a:rPr lang="en-US" sz="1600" dirty="0" err="1"/>
              <a:t>Honohan</a:t>
            </a:r>
            <a:r>
              <a:rPr lang="en-US" sz="1600" dirty="0"/>
              <a:t> (Lead) Guillermo Gill</a:t>
            </a:r>
          </a:p>
          <a:p>
            <a:r>
              <a:rPr lang="en-US" sz="1600" dirty="0"/>
              <a:t>This will be on going for at least the next year or two and if we come up with some great project ideas we may have long lasting impact on our community.</a:t>
            </a:r>
          </a:p>
          <a:p>
            <a:r>
              <a:rPr lang="en-US" sz="1600" dirty="0"/>
              <a:t>Project ideas?</a:t>
            </a:r>
          </a:p>
        </p:txBody>
      </p:sp>
    </p:spTree>
    <p:extLst>
      <p:ext uri="{BB962C8B-B14F-4D97-AF65-F5344CB8AC3E}">
        <p14:creationId xmlns:p14="http://schemas.microsoft.com/office/powerpoint/2010/main" val="10243868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510169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0906993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32654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8025"/>
            <a:ext cx="4572000" cy="3429000"/>
          </a:xfrm>
        </p:spPr>
      </p:sp>
      <p:sp>
        <p:nvSpPr>
          <p:cNvPr id="3" name="Notes Placeholder 2"/>
          <p:cNvSpPr>
            <a:spLocks noGrp="1"/>
          </p:cNvSpPr>
          <p:nvPr>
            <p:ph type="body" idx="1"/>
          </p:nvPr>
        </p:nvSpPr>
        <p:spPr/>
        <p:txBody>
          <a:bodyPr/>
          <a:lstStyle/>
          <a:p>
            <a:r>
              <a:rPr lang="en-US" sz="1600" dirty="0"/>
              <a:t>So, What did the event look like and how was it structured.  We had several Rotarians who took their Rotary hats off and put on their work hats;  Diane Mann, Deb Starker, Tanya Van Order, John Hoover and of course our Mayor, Bob Conley, Who was a tremendous resource to us throughout this process.</a:t>
            </a:r>
          </a:p>
        </p:txBody>
      </p:sp>
    </p:spTree>
    <p:extLst>
      <p:ext uri="{BB962C8B-B14F-4D97-AF65-F5344CB8AC3E}">
        <p14:creationId xmlns:p14="http://schemas.microsoft.com/office/powerpoint/2010/main" val="1328870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These are not in any particular order </a:t>
            </a:r>
          </a:p>
        </p:txBody>
      </p:sp>
    </p:spTree>
    <p:extLst>
      <p:ext uri="{BB962C8B-B14F-4D97-AF65-F5344CB8AC3E}">
        <p14:creationId xmlns:p14="http://schemas.microsoft.com/office/powerpoint/2010/main" val="20956899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We then Surveyed  the participants asking them to prioritize their top 1 &amp; 2 themes.   The percentages reflect 22 responses out of a total of 32 participants</a:t>
            </a:r>
          </a:p>
        </p:txBody>
      </p:sp>
    </p:spTree>
    <p:extLst>
      <p:ext uri="{BB962C8B-B14F-4D97-AF65-F5344CB8AC3E}">
        <p14:creationId xmlns:p14="http://schemas.microsoft.com/office/powerpoint/2010/main" val="30657201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0381856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1233024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Rotary has an opportunity to partner with MAASA ( Madison Alliance Addressing Substance Abuse) to help educate the community on mental health.   Thank you, Ray </a:t>
            </a:r>
            <a:r>
              <a:rPr lang="en-US" dirty="0" err="1"/>
              <a:t>Freaney</a:t>
            </a:r>
            <a:r>
              <a:rPr lang="en-US" dirty="0"/>
              <a:t> for developing this initiative </a:t>
            </a:r>
          </a:p>
        </p:txBody>
      </p:sp>
    </p:spTree>
    <p:extLst>
      <p:ext uri="{BB962C8B-B14F-4D97-AF65-F5344CB8AC3E}">
        <p14:creationId xmlns:p14="http://schemas.microsoft.com/office/powerpoint/2010/main" val="1518354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and Content">
    <p:bg>
      <p:bgPr>
        <a:solidFill>
          <a:schemeClr val="accent1"/>
        </a:solidFill>
        <a:effectLst/>
      </p:bgPr>
    </p:bg>
    <p:spTree>
      <p:nvGrpSpPr>
        <p:cNvPr id="1" name=""/>
        <p:cNvGrpSpPr/>
        <p:nvPr/>
      </p:nvGrpSpPr>
      <p:grpSpPr>
        <a:xfrm>
          <a:off x="0" y="0"/>
          <a:ext cx="0" cy="0"/>
          <a:chOff x="0" y="0"/>
          <a:chExt cx="0" cy="0"/>
        </a:xfrm>
      </p:grpSpPr>
      <p:sp>
        <p:nvSpPr>
          <p:cNvPr id="22" name="Text Box 7"/>
          <p:cNvSpPr txBox="1"/>
          <p:nvPr/>
        </p:nvSpPr>
        <p:spPr>
          <a:xfrm rot="16200000">
            <a:off x="-3061464" y="3044001"/>
            <a:ext cx="6908801" cy="769998"/>
          </a:xfrm>
          <a:prstGeom prst="rect">
            <a:avLst/>
          </a:prstGeom>
          <a:solidFill>
            <a:srgbClr val="18238D"/>
          </a:solidFill>
          <a:ln w="12700">
            <a:miter lim="400000"/>
          </a:ln>
          <a:effectLst>
            <a:outerShdw dist="35921" dir="2700000" rotWithShape="0">
              <a:srgbClr val="000000"/>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a:solidFill>
                  <a:srgbClr val="F1CC1F"/>
                </a:solidFill>
              </a:defRPr>
            </a:lvl1pPr>
          </a:lstStyle>
          <a:p>
            <a:r>
              <a:t>Grow Back Better</a:t>
            </a:r>
          </a:p>
        </p:txBody>
      </p:sp>
      <p:sp>
        <p:nvSpPr>
          <p:cNvPr id="23" name="Title Text"/>
          <p:cNvSpPr txBox="1">
            <a:spLocks noGrp="1"/>
          </p:cNvSpPr>
          <p:nvPr>
            <p:ph type="title"/>
          </p:nvPr>
        </p:nvSpPr>
        <p:spPr>
          <a:xfrm>
            <a:off x="2143164" y="76200"/>
            <a:ext cx="6700562" cy="913941"/>
          </a:xfrm>
          <a:prstGeom prst="rect">
            <a:avLst/>
          </a:prstGeom>
        </p:spPr>
        <p:txBody>
          <a:bodyPr/>
          <a:lstStyle>
            <a:lvl1pPr>
              <a:defRPr sz="3400">
                <a:solidFill>
                  <a:srgbClr val="181878"/>
                </a:solidFill>
              </a:defRPr>
            </a:lvl1pPr>
          </a:lstStyle>
          <a:p>
            <a:r>
              <a:t>Title Text</a:t>
            </a:r>
          </a:p>
        </p:txBody>
      </p:sp>
      <p:sp>
        <p:nvSpPr>
          <p:cNvPr id="24" name="Body Level One…"/>
          <p:cNvSpPr txBox="1">
            <a:spLocks noGrp="1"/>
          </p:cNvSpPr>
          <p:nvPr>
            <p:ph type="body" idx="1"/>
          </p:nvPr>
        </p:nvSpPr>
        <p:spPr>
          <a:xfrm>
            <a:off x="990600" y="1684304"/>
            <a:ext cx="7696200" cy="4748477"/>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25" name="Slide Number"/>
          <p:cNvSpPr txBox="1">
            <a:spLocks noGrp="1"/>
          </p:cNvSpPr>
          <p:nvPr>
            <p:ph type="sldNum" sz="quarter" idx="2"/>
          </p:nvPr>
        </p:nvSpPr>
        <p:spPr>
          <a:prstGeom prst="rect">
            <a:avLst/>
          </a:prstGeom>
        </p:spPr>
        <p:txBody>
          <a:bodyPr/>
          <a:lstStyle/>
          <a:p>
            <a:pPr>
              <a:defRPr>
                <a:effectLst/>
              </a:defRPr>
            </a:pPr>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32" name="Title Text"/>
          <p:cNvSpPr txBox="1">
            <a:spLocks noGrp="1"/>
          </p:cNvSpPr>
          <p:nvPr>
            <p:ph type="title"/>
          </p:nvPr>
        </p:nvSpPr>
        <p:spPr>
          <a:xfrm>
            <a:off x="722312" y="4406900"/>
            <a:ext cx="7772401" cy="1362075"/>
          </a:xfrm>
          <a:prstGeom prst="rect">
            <a:avLst/>
          </a:prstGeom>
        </p:spPr>
        <p:txBody>
          <a:bodyPr anchor="t"/>
          <a:lstStyle>
            <a:lvl1pPr>
              <a:defRPr sz="4000" cap="all"/>
            </a:lvl1pPr>
          </a:lstStyle>
          <a:p>
            <a:r>
              <a:t>Title Text</a:t>
            </a:r>
          </a:p>
        </p:txBody>
      </p:sp>
      <p:sp>
        <p:nvSpPr>
          <p:cNvPr id="33" name="Body Level One…"/>
          <p:cNvSpPr txBox="1">
            <a:spLocks noGrp="1"/>
          </p:cNvSpPr>
          <p:nvPr>
            <p:ph type="body" sz="quarter" idx="1"/>
          </p:nvPr>
        </p:nvSpPr>
        <p:spPr>
          <a:xfrm>
            <a:off x="722312" y="2906713"/>
            <a:ext cx="7772401" cy="1500188"/>
          </a:xfrm>
          <a:prstGeom prst="rect">
            <a:avLst/>
          </a:prstGeom>
        </p:spPr>
        <p:txBody>
          <a:bodyPr anchor="b">
            <a:normAutofit/>
          </a:bodyPr>
          <a:lstStyle>
            <a:lvl1pPr marL="0" indent="0">
              <a:buClrTx/>
              <a:buSzTx/>
              <a:buNone/>
            </a:lvl1pPr>
            <a:lvl2pPr marL="0" indent="457200">
              <a:buClrTx/>
              <a:buSzTx/>
              <a:buNone/>
            </a:lvl2pPr>
            <a:lvl3pPr marL="0" indent="914400">
              <a:buClrTx/>
              <a:buSzTx/>
              <a:buNone/>
            </a:lvl3pPr>
            <a:lvl4pPr marL="0" indent="1371600">
              <a:buClrTx/>
              <a:buSzTx/>
              <a:buNone/>
            </a:lvl4pPr>
            <a:lvl5pPr marL="0" indent="1828800">
              <a:buClrTx/>
              <a:buSzTx/>
              <a:buNone/>
            </a:lvl5pPr>
          </a:lstStyle>
          <a:p>
            <a:r>
              <a:t>Body Level One</a:t>
            </a:r>
          </a:p>
          <a:p>
            <a:pPr lvl="1"/>
            <a:r>
              <a:t>Body Level Two</a:t>
            </a:r>
          </a:p>
          <a:p>
            <a:pPr lvl="2"/>
            <a:r>
              <a:t>Body Level Three</a:t>
            </a:r>
          </a:p>
          <a:p>
            <a:pPr lvl="3"/>
            <a:r>
              <a:t>Body Level Four</a:t>
            </a:r>
          </a:p>
          <a:p>
            <a:pPr lvl="4"/>
            <a:r>
              <a:t>Body Level Five</a:t>
            </a:r>
          </a:p>
        </p:txBody>
      </p:sp>
      <p:sp>
        <p:nvSpPr>
          <p:cNvPr id="34" name="Slide Number"/>
          <p:cNvSpPr txBox="1">
            <a:spLocks noGrp="1"/>
          </p:cNvSpPr>
          <p:nvPr>
            <p:ph type="sldNum" sz="quarter" idx="2"/>
          </p:nvPr>
        </p:nvSpPr>
        <p:spPr>
          <a:prstGeom prst="rect">
            <a:avLst/>
          </a:prstGeom>
        </p:spPr>
        <p:txBody>
          <a:bodyPr/>
          <a:lstStyle/>
          <a:p>
            <a:pPr>
              <a:defRPr>
                <a:effectLst/>
              </a:defRPr>
            </a:pPr>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41" name="Title Text"/>
          <p:cNvSpPr txBox="1">
            <a:spLocks noGrp="1"/>
          </p:cNvSpPr>
          <p:nvPr>
            <p:ph type="title"/>
          </p:nvPr>
        </p:nvSpPr>
        <p:spPr>
          <a:prstGeom prst="rect">
            <a:avLst/>
          </a:prstGeom>
        </p:spPr>
        <p:txBody>
          <a:bodyPr/>
          <a:lstStyle/>
          <a:p>
            <a:r>
              <a:t>Title Text</a:t>
            </a:r>
          </a:p>
        </p:txBody>
      </p:sp>
      <p:sp>
        <p:nvSpPr>
          <p:cNvPr id="42" name="Body Level One…"/>
          <p:cNvSpPr txBox="1">
            <a:spLocks noGrp="1"/>
          </p:cNvSpPr>
          <p:nvPr>
            <p:ph type="body" sz="half" idx="1"/>
          </p:nvPr>
        </p:nvSpPr>
        <p:spPr>
          <a:xfrm>
            <a:off x="990600" y="1371600"/>
            <a:ext cx="3771900" cy="4754563"/>
          </a:xfrm>
          <a:prstGeom prst="rect">
            <a:avLst/>
          </a:prstGeom>
        </p:spPr>
        <p:txBody>
          <a:bodyPr>
            <a:normAutofit/>
          </a:bodyPr>
          <a:lstStyle>
            <a:lvl1pPr>
              <a:spcBef>
                <a:spcPts val="600"/>
              </a:spcBef>
              <a:defRPr sz="2800"/>
            </a:lvl1pPr>
            <a:lvl2pPr marL="788987" indent="-333375">
              <a:spcBef>
                <a:spcPts val="600"/>
              </a:spcBef>
              <a:defRPr sz="2800"/>
            </a:lvl2pPr>
            <a:lvl3pPr marL="1232852" indent="-320039">
              <a:spcBef>
                <a:spcPts val="600"/>
              </a:spcBef>
              <a:defRPr sz="2800"/>
            </a:lvl3pPr>
            <a:lvl4pPr marL="1725612" indent="-355599">
              <a:spcBef>
                <a:spcPts val="600"/>
              </a:spcBef>
              <a:defRPr sz="2800"/>
            </a:lvl4pPr>
            <a:lvl5pPr marL="2182813" indent="-355600">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
        <p:nvSpPr>
          <p:cNvPr id="43" name="Slide Number"/>
          <p:cNvSpPr txBox="1">
            <a:spLocks noGrp="1"/>
          </p:cNvSpPr>
          <p:nvPr>
            <p:ph type="sldNum" sz="quarter" idx="2"/>
          </p:nvPr>
        </p:nvSpPr>
        <p:spPr>
          <a:prstGeom prst="rect">
            <a:avLst/>
          </a:prstGeom>
        </p:spPr>
        <p:txBody>
          <a:bodyPr/>
          <a:lstStyle/>
          <a:p>
            <a:pPr>
              <a:defRPr>
                <a:effectLst/>
              </a:defRPr>
            </a:pPr>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50" name="Title Text"/>
          <p:cNvSpPr txBox="1">
            <a:spLocks noGrp="1"/>
          </p:cNvSpPr>
          <p:nvPr>
            <p:ph type="title"/>
          </p:nvPr>
        </p:nvSpPr>
        <p:spPr>
          <a:xfrm>
            <a:off x="457200" y="274638"/>
            <a:ext cx="8229600" cy="1143001"/>
          </a:xfrm>
          <a:prstGeom prst="rect">
            <a:avLst/>
          </a:prstGeom>
        </p:spPr>
        <p:txBody>
          <a:bodyPr/>
          <a:lstStyle/>
          <a:p>
            <a:r>
              <a:t>Title Text</a:t>
            </a:r>
          </a:p>
        </p:txBody>
      </p:sp>
      <p:sp>
        <p:nvSpPr>
          <p:cNvPr id="51" name="Body Level One…"/>
          <p:cNvSpPr txBox="1">
            <a:spLocks noGrp="1"/>
          </p:cNvSpPr>
          <p:nvPr>
            <p:ph type="body" sz="quarter" idx="1"/>
          </p:nvPr>
        </p:nvSpPr>
        <p:spPr>
          <a:xfrm>
            <a:off x="457200" y="1535112"/>
            <a:ext cx="4040188" cy="639763"/>
          </a:xfrm>
          <a:prstGeom prst="rect">
            <a:avLst/>
          </a:prstGeom>
        </p:spPr>
        <p:txBody>
          <a:bodyPr anchor="b">
            <a:normAutofit/>
          </a:bodyPr>
          <a:lstStyle>
            <a:lvl1pPr marL="0" indent="0">
              <a:spcBef>
                <a:spcPts val="500"/>
              </a:spcBef>
              <a:buClrTx/>
              <a:buSzTx/>
              <a:buNone/>
              <a:defRPr sz="2400" b="1"/>
            </a:lvl1pPr>
            <a:lvl2pPr marL="0" indent="457200">
              <a:spcBef>
                <a:spcPts val="500"/>
              </a:spcBef>
              <a:buClrTx/>
              <a:buSzTx/>
              <a:buNone/>
              <a:defRPr sz="2400" b="1"/>
            </a:lvl2pPr>
            <a:lvl3pPr marL="0" indent="914400">
              <a:spcBef>
                <a:spcPts val="500"/>
              </a:spcBef>
              <a:buClrTx/>
              <a:buSzTx/>
              <a:buNone/>
              <a:defRPr sz="2400" b="1"/>
            </a:lvl3pPr>
            <a:lvl4pPr marL="0" indent="1371600">
              <a:spcBef>
                <a:spcPts val="500"/>
              </a:spcBef>
              <a:buClrTx/>
              <a:buSzTx/>
              <a:buNone/>
              <a:defRPr sz="2400" b="1"/>
            </a:lvl4pPr>
            <a:lvl5pPr marL="0" indent="1828800">
              <a:spcBef>
                <a:spcPts val="500"/>
              </a:spcBef>
              <a:buClrTx/>
              <a:buSz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52" name="Text Placeholder 4"/>
          <p:cNvSpPr>
            <a:spLocks noGrp="1"/>
          </p:cNvSpPr>
          <p:nvPr>
            <p:ph type="body" sz="quarter" idx="21"/>
          </p:nvPr>
        </p:nvSpPr>
        <p:spPr>
          <a:xfrm>
            <a:off x="4645025" y="1535112"/>
            <a:ext cx="4041775" cy="639763"/>
          </a:xfrm>
          <a:prstGeom prst="rect">
            <a:avLst/>
          </a:prstGeom>
        </p:spPr>
        <p:txBody>
          <a:bodyPr anchor="b">
            <a:normAutofit/>
          </a:bodyPr>
          <a:lstStyle/>
          <a:p>
            <a:pPr marL="0" indent="0">
              <a:spcBef>
                <a:spcPts val="500"/>
              </a:spcBef>
              <a:buClrTx/>
              <a:buSzTx/>
              <a:buNone/>
              <a:defRPr sz="2400" b="1"/>
            </a:pPr>
            <a:endParaRPr/>
          </a:p>
        </p:txBody>
      </p:sp>
      <p:sp>
        <p:nvSpPr>
          <p:cNvPr id="53" name="Slide Number"/>
          <p:cNvSpPr txBox="1">
            <a:spLocks noGrp="1"/>
          </p:cNvSpPr>
          <p:nvPr>
            <p:ph type="sldNum" sz="quarter" idx="2"/>
          </p:nvPr>
        </p:nvSpPr>
        <p:spPr>
          <a:prstGeom prst="rect">
            <a:avLst/>
          </a:prstGeom>
        </p:spPr>
        <p:txBody>
          <a:bodyPr/>
          <a:lstStyle/>
          <a:p>
            <a:pPr>
              <a:defRPr>
                <a:effectLst/>
              </a:defRPr>
            </a:pPr>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60" name="Title Text"/>
          <p:cNvSpPr txBox="1">
            <a:spLocks noGrp="1"/>
          </p:cNvSpPr>
          <p:nvPr>
            <p:ph type="title"/>
          </p:nvPr>
        </p:nvSpPr>
        <p:spPr>
          <a:prstGeom prst="rect">
            <a:avLst/>
          </a:prstGeom>
        </p:spPr>
        <p:txBody>
          <a:bodyPr/>
          <a:lstStyle/>
          <a:p>
            <a:r>
              <a:t>Title Text</a:t>
            </a:r>
          </a:p>
        </p:txBody>
      </p:sp>
      <p:sp>
        <p:nvSpPr>
          <p:cNvPr id="61" name="Slide Number"/>
          <p:cNvSpPr txBox="1">
            <a:spLocks noGrp="1"/>
          </p:cNvSpPr>
          <p:nvPr>
            <p:ph type="sldNum" sz="quarter" idx="2"/>
          </p:nvPr>
        </p:nvSpPr>
        <p:spPr>
          <a:prstGeom prst="rect">
            <a:avLst/>
          </a:prstGeom>
        </p:spPr>
        <p:txBody>
          <a:bodyPr/>
          <a:lstStyle/>
          <a:p>
            <a:pPr>
              <a:defRPr>
                <a:effectLst/>
              </a:defRPr>
            </a:pPr>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8" name="Slide Number"/>
          <p:cNvSpPr txBox="1">
            <a:spLocks noGrp="1"/>
          </p:cNvSpPr>
          <p:nvPr>
            <p:ph type="sldNum" sz="quarter" idx="2"/>
          </p:nvPr>
        </p:nvSpPr>
        <p:spPr>
          <a:prstGeom prst="rect">
            <a:avLst/>
          </a:prstGeom>
        </p:spPr>
        <p:txBody>
          <a:bodyPr/>
          <a:lstStyle/>
          <a:p>
            <a:pPr>
              <a:defRPr>
                <a:effectLst/>
              </a:defRPr>
            </a:pPr>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5" name="Title Text"/>
          <p:cNvSpPr txBox="1">
            <a:spLocks noGrp="1"/>
          </p:cNvSpPr>
          <p:nvPr>
            <p:ph type="title"/>
          </p:nvPr>
        </p:nvSpPr>
        <p:spPr>
          <a:xfrm>
            <a:off x="457200" y="273050"/>
            <a:ext cx="3008314" cy="1162050"/>
          </a:xfrm>
          <a:prstGeom prst="rect">
            <a:avLst/>
          </a:prstGeom>
        </p:spPr>
        <p:txBody>
          <a:bodyPr anchor="b"/>
          <a:lstStyle>
            <a:lvl1pPr>
              <a:defRPr sz="2000"/>
            </a:lvl1pPr>
          </a:lstStyle>
          <a:p>
            <a:r>
              <a:t>Title Text</a:t>
            </a:r>
          </a:p>
        </p:txBody>
      </p:sp>
      <p:sp>
        <p:nvSpPr>
          <p:cNvPr id="76" name="Body Level One…"/>
          <p:cNvSpPr txBox="1">
            <a:spLocks noGrp="1"/>
          </p:cNvSpPr>
          <p:nvPr>
            <p:ph type="body" idx="1"/>
          </p:nvPr>
        </p:nvSpPr>
        <p:spPr>
          <a:xfrm>
            <a:off x="3575050" y="273050"/>
            <a:ext cx="5111750" cy="5853113"/>
          </a:xfrm>
          <a:prstGeom prst="rect">
            <a:avLst/>
          </a:prstGeom>
        </p:spPr>
        <p:txBody>
          <a:bodyPr>
            <a:normAutofit/>
          </a:bodyPr>
          <a:lstStyle>
            <a:lvl1pPr>
              <a:spcBef>
                <a:spcPts val="700"/>
              </a:spcBef>
              <a:defRPr sz="3200"/>
            </a:lvl1pPr>
            <a:lvl2pPr marL="782184" indent="-326571">
              <a:spcBef>
                <a:spcPts val="700"/>
              </a:spcBef>
              <a:defRPr sz="3200"/>
            </a:lvl2pPr>
            <a:lvl3pPr marL="1217612" indent="-304800">
              <a:spcBef>
                <a:spcPts val="700"/>
              </a:spcBef>
              <a:defRPr sz="3200"/>
            </a:lvl3pPr>
            <a:lvl4pPr marL="1735772" indent="-365759">
              <a:spcBef>
                <a:spcPts val="700"/>
              </a:spcBef>
              <a:defRPr sz="3200"/>
            </a:lvl4pPr>
            <a:lvl5pPr marL="2192973" indent="-365760">
              <a:spcBef>
                <a:spcPts val="700"/>
              </a:spcBef>
              <a:defRPr sz="3200"/>
            </a:lvl5pPr>
          </a:lstStyle>
          <a:p>
            <a:r>
              <a:t>Body Level One</a:t>
            </a:r>
          </a:p>
          <a:p>
            <a:pPr lvl="1"/>
            <a:r>
              <a:t>Body Level Two</a:t>
            </a:r>
          </a:p>
          <a:p>
            <a:pPr lvl="2"/>
            <a:r>
              <a:t>Body Level Three</a:t>
            </a:r>
          </a:p>
          <a:p>
            <a:pPr lvl="3"/>
            <a:r>
              <a:t>Body Level Four</a:t>
            </a:r>
          </a:p>
          <a:p>
            <a:pPr lvl="4"/>
            <a:r>
              <a:t>Body Level Five</a:t>
            </a:r>
          </a:p>
        </p:txBody>
      </p:sp>
      <p:sp>
        <p:nvSpPr>
          <p:cNvPr id="77" name="Text Placeholder 3"/>
          <p:cNvSpPr>
            <a:spLocks noGrp="1"/>
          </p:cNvSpPr>
          <p:nvPr>
            <p:ph type="body" sz="half" idx="21"/>
          </p:nvPr>
        </p:nvSpPr>
        <p:spPr>
          <a:xfrm>
            <a:off x="471339" y="1435100"/>
            <a:ext cx="3008315" cy="4691063"/>
          </a:xfrm>
          <a:prstGeom prst="rect">
            <a:avLst/>
          </a:prstGeom>
        </p:spPr>
        <p:txBody>
          <a:bodyPr>
            <a:normAutofit/>
          </a:bodyPr>
          <a:lstStyle/>
          <a:p>
            <a:pPr marL="0" indent="0">
              <a:spcBef>
                <a:spcPts val="300"/>
              </a:spcBef>
              <a:buClrTx/>
              <a:buSzTx/>
              <a:buNone/>
              <a:defRPr sz="1400"/>
            </a:pPr>
            <a:endParaRPr/>
          </a:p>
        </p:txBody>
      </p:sp>
      <p:sp>
        <p:nvSpPr>
          <p:cNvPr id="78" name="Slide Number"/>
          <p:cNvSpPr txBox="1">
            <a:spLocks noGrp="1"/>
          </p:cNvSpPr>
          <p:nvPr>
            <p:ph type="sldNum" sz="quarter" idx="2"/>
          </p:nvPr>
        </p:nvSpPr>
        <p:spPr>
          <a:prstGeom prst="rect">
            <a:avLst/>
          </a:prstGeom>
        </p:spPr>
        <p:txBody>
          <a:bodyPr/>
          <a:lstStyle/>
          <a:p>
            <a:pPr>
              <a:defRPr>
                <a:effectLst/>
              </a:defRPr>
            </a:pPr>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5" name="Title Text"/>
          <p:cNvSpPr txBox="1">
            <a:spLocks noGrp="1"/>
          </p:cNvSpPr>
          <p:nvPr>
            <p:ph type="title"/>
          </p:nvPr>
        </p:nvSpPr>
        <p:spPr>
          <a:xfrm>
            <a:off x="1792288" y="4800600"/>
            <a:ext cx="5486401" cy="566738"/>
          </a:xfrm>
          <a:prstGeom prst="rect">
            <a:avLst/>
          </a:prstGeom>
        </p:spPr>
        <p:txBody>
          <a:bodyPr anchor="b"/>
          <a:lstStyle>
            <a:lvl1pPr>
              <a:defRPr sz="2000"/>
            </a:lvl1pPr>
          </a:lstStyle>
          <a:p>
            <a:r>
              <a:t>Title Text</a:t>
            </a:r>
          </a:p>
        </p:txBody>
      </p:sp>
      <p:sp>
        <p:nvSpPr>
          <p:cNvPr id="86" name="Picture Placeholder 2"/>
          <p:cNvSpPr>
            <a:spLocks noGrp="1"/>
          </p:cNvSpPr>
          <p:nvPr>
            <p:ph type="pic" sz="half" idx="21"/>
          </p:nvPr>
        </p:nvSpPr>
        <p:spPr>
          <a:xfrm>
            <a:off x="1792288" y="612775"/>
            <a:ext cx="5486401" cy="4114800"/>
          </a:xfrm>
          <a:prstGeom prst="rect">
            <a:avLst/>
          </a:prstGeom>
        </p:spPr>
        <p:txBody>
          <a:bodyPr lIns="91439" rIns="91439"/>
          <a:lstStyle/>
          <a:p>
            <a:endParaRPr/>
          </a:p>
        </p:txBody>
      </p:sp>
      <p:sp>
        <p:nvSpPr>
          <p:cNvPr id="87" name="Body Level One…"/>
          <p:cNvSpPr txBox="1">
            <a:spLocks noGrp="1"/>
          </p:cNvSpPr>
          <p:nvPr>
            <p:ph type="body" sz="quarter" idx="1"/>
          </p:nvPr>
        </p:nvSpPr>
        <p:spPr>
          <a:xfrm>
            <a:off x="1792288" y="5367337"/>
            <a:ext cx="5486401" cy="804863"/>
          </a:xfrm>
          <a:prstGeom prst="rect">
            <a:avLst/>
          </a:prstGeom>
        </p:spPr>
        <p:txBody>
          <a:bodyPr>
            <a:normAutofit/>
          </a:bodyPr>
          <a:lstStyle>
            <a:lvl1pPr marL="0" indent="0">
              <a:spcBef>
                <a:spcPts val="300"/>
              </a:spcBef>
              <a:buClrTx/>
              <a:buSzTx/>
              <a:buNone/>
              <a:defRPr sz="1400"/>
            </a:lvl1pPr>
            <a:lvl2pPr marL="0" indent="457200">
              <a:spcBef>
                <a:spcPts val="300"/>
              </a:spcBef>
              <a:buClrTx/>
              <a:buSzTx/>
              <a:buNone/>
              <a:defRPr sz="1400"/>
            </a:lvl2pPr>
            <a:lvl3pPr marL="0" indent="914400">
              <a:spcBef>
                <a:spcPts val="300"/>
              </a:spcBef>
              <a:buClrTx/>
              <a:buSzTx/>
              <a:buNone/>
              <a:defRPr sz="1400"/>
            </a:lvl3pPr>
            <a:lvl4pPr marL="0" indent="1371600">
              <a:spcBef>
                <a:spcPts val="300"/>
              </a:spcBef>
              <a:buClrTx/>
              <a:buSzTx/>
              <a:buNone/>
              <a:defRPr sz="1400"/>
            </a:lvl4pPr>
            <a:lvl5pPr marL="0" indent="1828800">
              <a:spcBef>
                <a:spcPts val="300"/>
              </a:spcBef>
              <a:buClrTx/>
              <a:buSzTx/>
              <a:buNone/>
              <a:defRPr sz="1400"/>
            </a:lvl5pPr>
          </a:lstStyle>
          <a:p>
            <a:r>
              <a:t>Body Level One</a:t>
            </a:r>
          </a:p>
          <a:p>
            <a:pPr lvl="1"/>
            <a:r>
              <a:t>Body Level Two</a:t>
            </a:r>
          </a:p>
          <a:p>
            <a:pPr lvl="2"/>
            <a:r>
              <a:t>Body Level Three</a:t>
            </a:r>
          </a:p>
          <a:p>
            <a:pPr lvl="3"/>
            <a:r>
              <a:t>Body Level Four</a:t>
            </a:r>
          </a:p>
          <a:p>
            <a:pPr lvl="4"/>
            <a:r>
              <a:t>Body Level Five</a:t>
            </a:r>
          </a:p>
        </p:txBody>
      </p:sp>
      <p:sp>
        <p:nvSpPr>
          <p:cNvPr id="88" name="Slide Number"/>
          <p:cNvSpPr txBox="1">
            <a:spLocks noGrp="1"/>
          </p:cNvSpPr>
          <p:nvPr>
            <p:ph type="sldNum" sz="quarter" idx="2"/>
          </p:nvPr>
        </p:nvSpPr>
        <p:spPr>
          <a:prstGeom prst="rect">
            <a:avLst/>
          </a:prstGeom>
        </p:spPr>
        <p:txBody>
          <a:bodyPr/>
          <a:lstStyle/>
          <a:p>
            <a:pPr>
              <a:defRPr>
                <a:effectLst/>
              </a:defRPr>
            </a:pPr>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6F"/>
        </a:solidFill>
        <a:effectLst/>
      </p:bgPr>
    </p:bg>
    <p:spTree>
      <p:nvGrpSpPr>
        <p:cNvPr id="1" name=""/>
        <p:cNvGrpSpPr/>
        <p:nvPr/>
      </p:nvGrpSpPr>
      <p:grpSpPr>
        <a:xfrm>
          <a:off x="0" y="0"/>
          <a:ext cx="0" cy="0"/>
          <a:chOff x="0" y="0"/>
          <a:chExt cx="0" cy="0"/>
        </a:xfrm>
      </p:grpSpPr>
      <p:sp>
        <p:nvSpPr>
          <p:cNvPr id="2" name="Text Box 7"/>
          <p:cNvSpPr txBox="1"/>
          <p:nvPr/>
        </p:nvSpPr>
        <p:spPr>
          <a:xfrm rot="16200000">
            <a:off x="-3061464" y="3018601"/>
            <a:ext cx="6908801" cy="769998"/>
          </a:xfrm>
          <a:prstGeom prst="rect">
            <a:avLst/>
          </a:prstGeom>
          <a:solidFill>
            <a:srgbClr val="CC0000"/>
          </a:solidFill>
          <a:ln w="12700">
            <a:miter lim="400000"/>
          </a:ln>
          <a:effectLst>
            <a:outerShdw dist="35921" dir="2700000" rotWithShape="0">
              <a:srgbClr val="000000"/>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r>
              <a:t>Madison Rotary</a:t>
            </a:r>
          </a:p>
        </p:txBody>
      </p:sp>
      <p:sp>
        <p:nvSpPr>
          <p:cNvPr id="3" name="Title Text"/>
          <p:cNvSpPr txBox="1">
            <a:spLocks noGrp="1"/>
          </p:cNvSpPr>
          <p:nvPr>
            <p:ph type="title"/>
          </p:nvPr>
        </p:nvSpPr>
        <p:spPr>
          <a:xfrm>
            <a:off x="990600" y="76200"/>
            <a:ext cx="7696200" cy="1143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p>
            <a:r>
              <a:t>Title Text</a:t>
            </a:r>
          </a:p>
        </p:txBody>
      </p:sp>
      <p:sp>
        <p:nvSpPr>
          <p:cNvPr id="4" name="Slide Number"/>
          <p:cNvSpPr txBox="1">
            <a:spLocks noGrp="1"/>
          </p:cNvSpPr>
          <p:nvPr>
            <p:ph type="sldNum" sz="quarter" idx="2"/>
          </p:nvPr>
        </p:nvSpPr>
        <p:spPr>
          <a:xfrm>
            <a:off x="8870344" y="6553200"/>
            <a:ext cx="273657" cy="264255"/>
          </a:xfrm>
          <a:prstGeom prst="rect">
            <a:avLst/>
          </a:prstGeom>
          <a:ln w="12700">
            <a:miter lim="400000"/>
          </a:ln>
        </p:spPr>
        <p:txBody>
          <a:bodyPr wrap="none" lIns="45719" rIns="45719">
            <a:spAutoFit/>
          </a:bodyPr>
          <a:lstStyle>
            <a:lvl1pPr algn="r" defTabSz="912812">
              <a:defRPr sz="1200" b="0">
                <a:solidFill>
                  <a:srgbClr val="CC0000"/>
                </a:solidFill>
              </a:defRPr>
            </a:lvl1pPr>
          </a:lstStyle>
          <a:p>
            <a:pPr>
              <a:defRPr>
                <a:effectLst/>
              </a:defRPr>
            </a:pPr>
            <a:fld id="{86CB4B4D-7CA3-9044-876B-883B54F8677D}" type="slidenum">
              <a:t>‹#›</a:t>
            </a:fld>
            <a:endParaRPr/>
          </a:p>
        </p:txBody>
      </p:sp>
      <p:sp>
        <p:nvSpPr>
          <p:cNvPr id="5" name="Body Level One…"/>
          <p:cNvSpPr txBox="1">
            <a:spLocks noGrp="1"/>
          </p:cNvSpPr>
          <p:nvPr>
            <p:ph type="body" idx="1"/>
          </p:nvPr>
        </p:nvSpPr>
        <p:spPr>
          <a:xfrm>
            <a:off x="457200" y="1600200"/>
            <a:ext cx="8229600" cy="5257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lstStyle/>
          <a:p>
            <a:r>
              <a:t>Body Level One</a:t>
            </a:r>
          </a:p>
          <a:p>
            <a:pPr lvl="1"/>
            <a:r>
              <a:t>Body Level Two</a:t>
            </a:r>
          </a:p>
          <a:p>
            <a:pPr lvl="2"/>
            <a:r>
              <a:t>Body Level Three</a:t>
            </a:r>
          </a:p>
          <a:p>
            <a:pPr lvl="3"/>
            <a:r>
              <a:t>Body Level Four</a:t>
            </a:r>
          </a:p>
          <a:p>
            <a:pPr lvl="4"/>
            <a:r>
              <a:t>Body Level Five</a:t>
            </a:r>
          </a:p>
        </p:txBody>
      </p:sp>
    </p:spTree>
  </p:cSld>
  <p:clrMap bg1="dk1" tx1="lt1" bg2="dk2"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Lst>
  <p:transition spd="med"/>
  <p:txStyles>
    <p:titleStyle>
      <a:lvl1pPr marL="0" marR="0" indent="0" algn="l" defTabSz="914400" rtl="0" latinLnBrk="0">
        <a:lnSpc>
          <a:spcPct val="100000"/>
        </a:lnSpc>
        <a:spcBef>
          <a:spcPts val="0"/>
        </a:spcBef>
        <a:spcAft>
          <a:spcPts val="0"/>
        </a:spcAft>
        <a:buClrTx/>
        <a:buSzTx/>
        <a:buFontTx/>
        <a:buNone/>
        <a:tabLst/>
        <a:defRPr sz="2800" b="1" i="0" u="none" strike="noStrike" cap="none" spc="0" baseline="0">
          <a:solidFill>
            <a:srgbClr val="CC0000"/>
          </a:solidFill>
          <a:uFillTx/>
          <a:latin typeface="+mj-lt"/>
          <a:ea typeface="+mj-ea"/>
          <a:cs typeface="+mj-cs"/>
          <a:sym typeface="Arial"/>
        </a:defRPr>
      </a:lvl1pPr>
      <a:lvl2pPr marL="0" marR="0" indent="0" algn="l" defTabSz="914400" rtl="0" latinLnBrk="0">
        <a:lnSpc>
          <a:spcPct val="100000"/>
        </a:lnSpc>
        <a:spcBef>
          <a:spcPts val="0"/>
        </a:spcBef>
        <a:spcAft>
          <a:spcPts val="0"/>
        </a:spcAft>
        <a:buClrTx/>
        <a:buSzTx/>
        <a:buFontTx/>
        <a:buNone/>
        <a:tabLst/>
        <a:defRPr sz="2800" b="1" i="0" u="none" strike="noStrike" cap="none" spc="0" baseline="0">
          <a:solidFill>
            <a:srgbClr val="CC0000"/>
          </a:solidFill>
          <a:uFillTx/>
          <a:latin typeface="+mj-lt"/>
          <a:ea typeface="+mj-ea"/>
          <a:cs typeface="+mj-cs"/>
          <a:sym typeface="Arial"/>
        </a:defRPr>
      </a:lvl2pPr>
      <a:lvl3pPr marL="0" marR="0" indent="0" algn="l" defTabSz="914400" rtl="0" latinLnBrk="0">
        <a:lnSpc>
          <a:spcPct val="100000"/>
        </a:lnSpc>
        <a:spcBef>
          <a:spcPts val="0"/>
        </a:spcBef>
        <a:spcAft>
          <a:spcPts val="0"/>
        </a:spcAft>
        <a:buClrTx/>
        <a:buSzTx/>
        <a:buFontTx/>
        <a:buNone/>
        <a:tabLst/>
        <a:defRPr sz="2800" b="1" i="0" u="none" strike="noStrike" cap="none" spc="0" baseline="0">
          <a:solidFill>
            <a:srgbClr val="CC0000"/>
          </a:solidFill>
          <a:uFillTx/>
          <a:latin typeface="+mj-lt"/>
          <a:ea typeface="+mj-ea"/>
          <a:cs typeface="+mj-cs"/>
          <a:sym typeface="Arial"/>
        </a:defRPr>
      </a:lvl3pPr>
      <a:lvl4pPr marL="0" marR="0" indent="0" algn="l" defTabSz="914400" rtl="0" latinLnBrk="0">
        <a:lnSpc>
          <a:spcPct val="100000"/>
        </a:lnSpc>
        <a:spcBef>
          <a:spcPts val="0"/>
        </a:spcBef>
        <a:spcAft>
          <a:spcPts val="0"/>
        </a:spcAft>
        <a:buClrTx/>
        <a:buSzTx/>
        <a:buFontTx/>
        <a:buNone/>
        <a:tabLst/>
        <a:defRPr sz="2800" b="1" i="0" u="none" strike="noStrike" cap="none" spc="0" baseline="0">
          <a:solidFill>
            <a:srgbClr val="CC0000"/>
          </a:solidFill>
          <a:uFillTx/>
          <a:latin typeface="+mj-lt"/>
          <a:ea typeface="+mj-ea"/>
          <a:cs typeface="+mj-cs"/>
          <a:sym typeface="Arial"/>
        </a:defRPr>
      </a:lvl4pPr>
      <a:lvl5pPr marL="0" marR="0" indent="0" algn="l" defTabSz="914400" rtl="0" latinLnBrk="0">
        <a:lnSpc>
          <a:spcPct val="100000"/>
        </a:lnSpc>
        <a:spcBef>
          <a:spcPts val="0"/>
        </a:spcBef>
        <a:spcAft>
          <a:spcPts val="0"/>
        </a:spcAft>
        <a:buClrTx/>
        <a:buSzTx/>
        <a:buFontTx/>
        <a:buNone/>
        <a:tabLst/>
        <a:defRPr sz="2800" b="1" i="0" u="none" strike="noStrike" cap="none" spc="0" baseline="0">
          <a:solidFill>
            <a:srgbClr val="CC0000"/>
          </a:solidFill>
          <a:uFillTx/>
          <a:latin typeface="+mj-lt"/>
          <a:ea typeface="+mj-ea"/>
          <a:cs typeface="+mj-cs"/>
          <a:sym typeface="Arial"/>
        </a:defRPr>
      </a:lvl5pPr>
      <a:lvl6pPr marL="0" marR="0" indent="457200" algn="l" defTabSz="914400" rtl="0" latinLnBrk="0">
        <a:lnSpc>
          <a:spcPct val="100000"/>
        </a:lnSpc>
        <a:spcBef>
          <a:spcPts val="0"/>
        </a:spcBef>
        <a:spcAft>
          <a:spcPts val="0"/>
        </a:spcAft>
        <a:buClrTx/>
        <a:buSzTx/>
        <a:buFontTx/>
        <a:buNone/>
        <a:tabLst/>
        <a:defRPr sz="2800" b="1" i="0" u="none" strike="noStrike" cap="none" spc="0" baseline="0">
          <a:solidFill>
            <a:srgbClr val="CC0000"/>
          </a:solidFill>
          <a:uFillTx/>
          <a:latin typeface="+mj-lt"/>
          <a:ea typeface="+mj-ea"/>
          <a:cs typeface="+mj-cs"/>
          <a:sym typeface="Arial"/>
        </a:defRPr>
      </a:lvl6pPr>
      <a:lvl7pPr marL="0" marR="0" indent="914400" algn="l" defTabSz="914400" rtl="0" latinLnBrk="0">
        <a:lnSpc>
          <a:spcPct val="100000"/>
        </a:lnSpc>
        <a:spcBef>
          <a:spcPts val="0"/>
        </a:spcBef>
        <a:spcAft>
          <a:spcPts val="0"/>
        </a:spcAft>
        <a:buClrTx/>
        <a:buSzTx/>
        <a:buFontTx/>
        <a:buNone/>
        <a:tabLst/>
        <a:defRPr sz="2800" b="1" i="0" u="none" strike="noStrike" cap="none" spc="0" baseline="0">
          <a:solidFill>
            <a:srgbClr val="CC0000"/>
          </a:solidFill>
          <a:uFillTx/>
          <a:latin typeface="+mj-lt"/>
          <a:ea typeface="+mj-ea"/>
          <a:cs typeface="+mj-cs"/>
          <a:sym typeface="Arial"/>
        </a:defRPr>
      </a:lvl7pPr>
      <a:lvl8pPr marL="0" marR="0" indent="1371600" algn="l" defTabSz="914400" rtl="0" latinLnBrk="0">
        <a:lnSpc>
          <a:spcPct val="100000"/>
        </a:lnSpc>
        <a:spcBef>
          <a:spcPts val="0"/>
        </a:spcBef>
        <a:spcAft>
          <a:spcPts val="0"/>
        </a:spcAft>
        <a:buClrTx/>
        <a:buSzTx/>
        <a:buFontTx/>
        <a:buNone/>
        <a:tabLst/>
        <a:defRPr sz="2800" b="1" i="0" u="none" strike="noStrike" cap="none" spc="0" baseline="0">
          <a:solidFill>
            <a:srgbClr val="CC0000"/>
          </a:solidFill>
          <a:uFillTx/>
          <a:latin typeface="+mj-lt"/>
          <a:ea typeface="+mj-ea"/>
          <a:cs typeface="+mj-cs"/>
          <a:sym typeface="Arial"/>
        </a:defRPr>
      </a:lvl8pPr>
      <a:lvl9pPr marL="0" marR="0" indent="1828800" algn="l" defTabSz="914400" rtl="0" latinLnBrk="0">
        <a:lnSpc>
          <a:spcPct val="100000"/>
        </a:lnSpc>
        <a:spcBef>
          <a:spcPts val="0"/>
        </a:spcBef>
        <a:spcAft>
          <a:spcPts val="0"/>
        </a:spcAft>
        <a:buClrTx/>
        <a:buSzTx/>
        <a:buFontTx/>
        <a:buNone/>
        <a:tabLst/>
        <a:defRPr sz="2800" b="1" i="0" u="none" strike="noStrike" cap="none" spc="0" baseline="0">
          <a:solidFill>
            <a:srgbClr val="CC0000"/>
          </a:solidFill>
          <a:uFillTx/>
          <a:latin typeface="+mj-lt"/>
          <a:ea typeface="+mj-ea"/>
          <a:cs typeface="+mj-cs"/>
          <a:sym typeface="Arial"/>
        </a:defRPr>
      </a:lvl9pPr>
    </p:titleStyle>
    <p:bodyStyle>
      <a:lvl1pPr marL="341313" marR="0" indent="-342900" algn="l" defTabSz="914400" rtl="0" latinLnBrk="0">
        <a:lnSpc>
          <a:spcPct val="100000"/>
        </a:lnSpc>
        <a:spcBef>
          <a:spcPts val="400"/>
        </a:spcBef>
        <a:spcAft>
          <a:spcPts val="0"/>
        </a:spcAft>
        <a:buClr>
          <a:srgbClr val="CC0000"/>
        </a:buClr>
        <a:buSzPct val="100000"/>
        <a:buFontTx/>
        <a:buChar char="•"/>
        <a:tabLst/>
        <a:defRPr sz="2000" b="0" i="0" u="none" strike="noStrike" cap="none" spc="0" baseline="0">
          <a:solidFill>
            <a:srgbClr val="000000"/>
          </a:solidFill>
          <a:uFillTx/>
          <a:latin typeface="+mj-lt"/>
          <a:ea typeface="+mj-ea"/>
          <a:cs typeface="+mj-cs"/>
          <a:sym typeface="Arial"/>
        </a:defRPr>
      </a:lvl1pPr>
      <a:lvl2pPr marL="773112" marR="0" indent="-317500" algn="l" defTabSz="914400" rtl="0" latinLnBrk="0">
        <a:lnSpc>
          <a:spcPct val="100000"/>
        </a:lnSpc>
        <a:spcBef>
          <a:spcPts val="400"/>
        </a:spcBef>
        <a:spcAft>
          <a:spcPts val="0"/>
        </a:spcAft>
        <a:buClr>
          <a:srgbClr val="CC0000"/>
        </a:buClr>
        <a:buSzPct val="100000"/>
        <a:buFontTx/>
        <a:buChar char="–"/>
        <a:tabLst/>
        <a:defRPr sz="2000" b="0" i="0" u="none" strike="noStrike" cap="none" spc="0" baseline="0">
          <a:solidFill>
            <a:srgbClr val="000000"/>
          </a:solidFill>
          <a:uFillTx/>
          <a:latin typeface="+mj-lt"/>
          <a:ea typeface="+mj-ea"/>
          <a:cs typeface="+mj-cs"/>
          <a:sym typeface="Arial"/>
        </a:defRPr>
      </a:lvl2pPr>
      <a:lvl3pPr marL="1198562" marR="0" indent="-285750" algn="l" defTabSz="914400" rtl="0" latinLnBrk="0">
        <a:lnSpc>
          <a:spcPct val="100000"/>
        </a:lnSpc>
        <a:spcBef>
          <a:spcPts val="400"/>
        </a:spcBef>
        <a:spcAft>
          <a:spcPts val="0"/>
        </a:spcAft>
        <a:buClr>
          <a:srgbClr val="CC0000"/>
        </a:buClr>
        <a:buSzPct val="100000"/>
        <a:buFontTx/>
        <a:buChar char="•"/>
        <a:tabLst/>
        <a:defRPr sz="2000" b="0" i="0" u="none" strike="noStrike" cap="none" spc="0" baseline="0">
          <a:solidFill>
            <a:srgbClr val="000000"/>
          </a:solidFill>
          <a:uFillTx/>
          <a:latin typeface="+mj-lt"/>
          <a:ea typeface="+mj-ea"/>
          <a:cs typeface="+mj-cs"/>
          <a:sym typeface="Arial"/>
        </a:defRPr>
      </a:lvl3pPr>
      <a:lvl4pPr marL="1696584" marR="0" indent="-326571" algn="l" defTabSz="914400" rtl="0" latinLnBrk="0">
        <a:lnSpc>
          <a:spcPct val="100000"/>
        </a:lnSpc>
        <a:spcBef>
          <a:spcPts val="400"/>
        </a:spcBef>
        <a:spcAft>
          <a:spcPts val="0"/>
        </a:spcAft>
        <a:buClr>
          <a:srgbClr val="CC0000"/>
        </a:buClr>
        <a:buSzPct val="100000"/>
        <a:buFontTx/>
        <a:buChar char="–"/>
        <a:tabLst/>
        <a:defRPr sz="2000" b="0" i="0" u="none" strike="noStrike" cap="none" spc="0" baseline="0">
          <a:solidFill>
            <a:srgbClr val="000000"/>
          </a:solidFill>
          <a:uFillTx/>
          <a:latin typeface="+mj-lt"/>
          <a:ea typeface="+mj-ea"/>
          <a:cs typeface="+mj-cs"/>
          <a:sym typeface="Arial"/>
        </a:defRPr>
      </a:lvl4pPr>
      <a:lvl5pPr marL="2153784" marR="0" indent="-326571" algn="l" defTabSz="914400" rtl="0" latinLnBrk="0">
        <a:lnSpc>
          <a:spcPct val="100000"/>
        </a:lnSpc>
        <a:spcBef>
          <a:spcPts val="400"/>
        </a:spcBef>
        <a:spcAft>
          <a:spcPts val="0"/>
        </a:spcAft>
        <a:buClr>
          <a:srgbClr val="CC0000"/>
        </a:buClr>
        <a:buSzPct val="100000"/>
        <a:buFontTx/>
        <a:buChar char="»"/>
        <a:tabLst/>
        <a:defRPr sz="2000" b="0" i="0" u="none" strike="noStrike" cap="none" spc="0" baseline="0">
          <a:solidFill>
            <a:srgbClr val="000000"/>
          </a:solidFill>
          <a:uFillTx/>
          <a:latin typeface="+mj-lt"/>
          <a:ea typeface="+mj-ea"/>
          <a:cs typeface="+mj-cs"/>
          <a:sym typeface="Arial"/>
        </a:defRPr>
      </a:lvl5pPr>
      <a:lvl6pPr marL="2612571" marR="0" indent="-326571" algn="l" defTabSz="914400" rtl="0" latinLnBrk="0">
        <a:lnSpc>
          <a:spcPct val="100000"/>
        </a:lnSpc>
        <a:spcBef>
          <a:spcPts val="400"/>
        </a:spcBef>
        <a:spcAft>
          <a:spcPts val="0"/>
        </a:spcAft>
        <a:buClr>
          <a:srgbClr val="CC0000"/>
        </a:buClr>
        <a:buSzPct val="100000"/>
        <a:buFontTx/>
        <a:buChar char="»"/>
        <a:tabLst/>
        <a:defRPr sz="2000" b="0" i="0" u="none" strike="noStrike" cap="none" spc="0" baseline="0">
          <a:solidFill>
            <a:srgbClr val="000000"/>
          </a:solidFill>
          <a:uFillTx/>
          <a:latin typeface="+mj-lt"/>
          <a:ea typeface="+mj-ea"/>
          <a:cs typeface="+mj-cs"/>
          <a:sym typeface="Arial"/>
        </a:defRPr>
      </a:lvl6pPr>
      <a:lvl7pPr marL="3069771" marR="0" indent="-326571" algn="l" defTabSz="914400" rtl="0" latinLnBrk="0">
        <a:lnSpc>
          <a:spcPct val="100000"/>
        </a:lnSpc>
        <a:spcBef>
          <a:spcPts val="400"/>
        </a:spcBef>
        <a:spcAft>
          <a:spcPts val="0"/>
        </a:spcAft>
        <a:buClr>
          <a:srgbClr val="CC0000"/>
        </a:buClr>
        <a:buSzPct val="100000"/>
        <a:buFontTx/>
        <a:buChar char="»"/>
        <a:tabLst/>
        <a:defRPr sz="2000" b="0" i="0" u="none" strike="noStrike" cap="none" spc="0" baseline="0">
          <a:solidFill>
            <a:srgbClr val="000000"/>
          </a:solidFill>
          <a:uFillTx/>
          <a:latin typeface="+mj-lt"/>
          <a:ea typeface="+mj-ea"/>
          <a:cs typeface="+mj-cs"/>
          <a:sym typeface="Arial"/>
        </a:defRPr>
      </a:lvl7pPr>
      <a:lvl8pPr marL="3526971" marR="0" indent="-326571" algn="l" defTabSz="914400" rtl="0" latinLnBrk="0">
        <a:lnSpc>
          <a:spcPct val="100000"/>
        </a:lnSpc>
        <a:spcBef>
          <a:spcPts val="400"/>
        </a:spcBef>
        <a:spcAft>
          <a:spcPts val="0"/>
        </a:spcAft>
        <a:buClr>
          <a:srgbClr val="CC0000"/>
        </a:buClr>
        <a:buSzPct val="100000"/>
        <a:buFontTx/>
        <a:buChar char="»"/>
        <a:tabLst/>
        <a:defRPr sz="2000" b="0" i="0" u="none" strike="noStrike" cap="none" spc="0" baseline="0">
          <a:solidFill>
            <a:srgbClr val="000000"/>
          </a:solidFill>
          <a:uFillTx/>
          <a:latin typeface="+mj-lt"/>
          <a:ea typeface="+mj-ea"/>
          <a:cs typeface="+mj-cs"/>
          <a:sym typeface="Arial"/>
        </a:defRPr>
      </a:lvl8pPr>
      <a:lvl9pPr marL="3984171" marR="0" indent="-326571" algn="l" defTabSz="914400" rtl="0" latinLnBrk="0">
        <a:lnSpc>
          <a:spcPct val="100000"/>
        </a:lnSpc>
        <a:spcBef>
          <a:spcPts val="400"/>
        </a:spcBef>
        <a:spcAft>
          <a:spcPts val="0"/>
        </a:spcAft>
        <a:buClr>
          <a:srgbClr val="CC0000"/>
        </a:buClr>
        <a:buSzPct val="100000"/>
        <a:buFontTx/>
        <a:buChar char="»"/>
        <a:tabLst/>
        <a:defRPr sz="2000" b="0" i="0" u="none" strike="noStrike" cap="none" spc="0" baseline="0">
          <a:solidFill>
            <a:srgbClr val="000000"/>
          </a:solidFill>
          <a:uFillTx/>
          <a:latin typeface="+mj-lt"/>
          <a:ea typeface="+mj-ea"/>
          <a:cs typeface="+mj-cs"/>
          <a:sym typeface="Arial"/>
        </a:defRPr>
      </a:lvl9pPr>
    </p:bodyStyle>
    <p:otherStyle>
      <a:lvl1pPr marL="0" marR="0" indent="0" algn="r" defTabSz="91281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1pPr>
      <a:lvl2pPr marL="0" marR="0" indent="455612" algn="r" defTabSz="91281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2pPr>
      <a:lvl3pPr marL="0" marR="0" indent="912812" algn="r" defTabSz="91281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3pPr>
      <a:lvl4pPr marL="0" marR="0" indent="1370012" algn="r" defTabSz="91281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4pPr>
      <a:lvl5pPr marL="0" marR="0" indent="1827213" algn="r" defTabSz="91281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5pPr>
      <a:lvl6pPr marL="0" marR="0" indent="2286000" algn="r" defTabSz="91281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6pPr>
      <a:lvl7pPr marL="0" marR="0" indent="2743200" algn="r" defTabSz="91281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7pPr>
      <a:lvl8pPr marL="0" marR="0" indent="3200400" algn="r" defTabSz="91281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8pPr>
      <a:lvl9pPr marL="0" marR="0" indent="3657600" algn="r" defTabSz="91281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Slide Number Placeholder 3"/>
          <p:cNvSpPr txBox="1">
            <a:spLocks noGrp="1"/>
          </p:cNvSpPr>
          <p:nvPr>
            <p:ph type="sldNum" sz="quarter" idx="2"/>
          </p:nvPr>
        </p:nvSpPr>
        <p:spPr>
          <a:xfrm>
            <a:off x="8955102" y="6553200"/>
            <a:ext cx="188898" cy="26425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a:defRPr>
                <a:effectLst/>
              </a:defRPr>
            </a:pPr>
            <a:fld id="{86CB4B4D-7CA3-9044-876B-883B54F8677D}" type="slidenum">
              <a:t>1</a:t>
            </a:fld>
            <a:endParaRPr/>
          </a:p>
        </p:txBody>
      </p:sp>
      <p:pic>
        <p:nvPicPr>
          <p:cNvPr id="98" name="Picture 5" descr="Picture 5"/>
          <p:cNvPicPr>
            <a:picLocks noChangeAspect="1"/>
          </p:cNvPicPr>
          <p:nvPr/>
        </p:nvPicPr>
        <p:blipFill>
          <a:blip r:embed="rId3"/>
          <a:stretch>
            <a:fillRect/>
          </a:stretch>
        </p:blipFill>
        <p:spPr>
          <a:xfrm>
            <a:off x="2977509" y="76200"/>
            <a:ext cx="4179582" cy="1071475"/>
          </a:xfrm>
          <a:prstGeom prst="rect">
            <a:avLst/>
          </a:prstGeom>
          <a:ln w="12700">
            <a:miter lim="400000"/>
          </a:ln>
        </p:spPr>
      </p:pic>
      <p:sp>
        <p:nvSpPr>
          <p:cNvPr id="99" name="TextBox 6"/>
          <p:cNvSpPr txBox="1"/>
          <p:nvPr/>
        </p:nvSpPr>
        <p:spPr>
          <a:xfrm>
            <a:off x="2234130" y="2380915"/>
            <a:ext cx="5013961" cy="32384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spcBef>
                <a:spcPts val="500"/>
              </a:spcBef>
              <a:defRPr sz="3000">
                <a:solidFill>
                  <a:srgbClr val="1816AD"/>
                </a:solidFill>
                <a:effectLst/>
              </a:defRPr>
            </a:pPr>
            <a:r>
              <a:t>Madison CNA</a:t>
            </a:r>
          </a:p>
          <a:p>
            <a:pPr>
              <a:spcBef>
                <a:spcPts val="500"/>
              </a:spcBef>
              <a:defRPr sz="3000">
                <a:solidFill>
                  <a:srgbClr val="1816AD"/>
                </a:solidFill>
                <a:effectLst/>
              </a:defRPr>
            </a:pPr>
            <a:r>
              <a:t>“Grow Back Better”</a:t>
            </a:r>
          </a:p>
          <a:p>
            <a:pPr>
              <a:spcBef>
                <a:spcPts val="500"/>
              </a:spcBef>
              <a:defRPr sz="3000">
                <a:solidFill>
                  <a:srgbClr val="1816AD"/>
                </a:solidFill>
                <a:effectLst/>
              </a:defRPr>
            </a:pPr>
            <a:r>
              <a:t>Summary &amp; Results</a:t>
            </a:r>
          </a:p>
          <a:p>
            <a:pPr>
              <a:spcBef>
                <a:spcPts val="500"/>
              </a:spcBef>
              <a:defRPr sz="2400">
                <a:solidFill>
                  <a:srgbClr val="1816AD"/>
                </a:solidFill>
                <a:effectLst/>
              </a:defRPr>
            </a:pPr>
            <a:endParaRPr/>
          </a:p>
          <a:p>
            <a:pPr>
              <a:spcBef>
                <a:spcPts val="500"/>
              </a:spcBef>
              <a:defRPr sz="1800">
                <a:solidFill>
                  <a:srgbClr val="1816AD"/>
                </a:solidFill>
                <a:effectLst/>
              </a:defRPr>
            </a:pPr>
            <a:endParaRPr/>
          </a:p>
          <a:p>
            <a:pPr>
              <a:spcBef>
                <a:spcPts val="500"/>
              </a:spcBef>
              <a:defRPr sz="1800">
                <a:solidFill>
                  <a:srgbClr val="1816AD"/>
                </a:solidFill>
                <a:effectLst/>
              </a:defRPr>
            </a:pPr>
            <a:endParaRPr/>
          </a:p>
          <a:p>
            <a:pPr>
              <a:spcBef>
                <a:spcPts val="500"/>
              </a:spcBef>
              <a:defRPr sz="1600">
                <a:solidFill>
                  <a:srgbClr val="1816AD"/>
                </a:solidFill>
                <a:effectLst/>
              </a:defRPr>
            </a:pPr>
            <a:r>
              <a:t>Club Presentation</a:t>
            </a:r>
          </a:p>
          <a:p>
            <a:pPr>
              <a:spcBef>
                <a:spcPts val="500"/>
              </a:spcBef>
              <a:defRPr sz="1600">
                <a:solidFill>
                  <a:srgbClr val="1816AD"/>
                </a:solidFill>
                <a:effectLst/>
              </a:defRPr>
            </a:pPr>
            <a:r>
              <a:t>January 27, 2022</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39" name="Title 1"/>
          <p:cNvSpPr txBox="1">
            <a:spLocks noGrp="1"/>
          </p:cNvSpPr>
          <p:nvPr>
            <p:ph type="title"/>
          </p:nvPr>
        </p:nvSpPr>
        <p:spPr>
          <a:xfrm>
            <a:off x="1769165" y="1119106"/>
            <a:ext cx="6520070" cy="699755"/>
          </a:xfrm>
          <a:prstGeom prst="rect">
            <a:avLst/>
          </a:prstGeom>
        </p:spPr>
        <p:txBody>
          <a:bodyPr/>
          <a:lstStyle>
            <a:lvl1pPr algn="ctr" defTabSz="749808">
              <a:defRPr sz="2132">
                <a:solidFill>
                  <a:srgbClr val="1B1697"/>
                </a:solidFill>
              </a:defRPr>
            </a:lvl1pPr>
          </a:lstStyle>
          <a:p>
            <a:r>
              <a:rPr dirty="0"/>
              <a:t>CNA THEME PRIORITIZATION(Cont.)</a:t>
            </a:r>
          </a:p>
        </p:txBody>
      </p:sp>
      <p:sp>
        <p:nvSpPr>
          <p:cNvPr id="140" name="Slide Number Placeholder 3"/>
          <p:cNvSpPr txBox="1">
            <a:spLocks noGrp="1"/>
          </p:cNvSpPr>
          <p:nvPr>
            <p:ph type="sldNum" sz="quarter" idx="2"/>
          </p:nvPr>
        </p:nvSpPr>
        <p:spPr>
          <a:xfrm>
            <a:off x="8870344" y="6553200"/>
            <a:ext cx="273656" cy="26425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a:defRPr>
                <a:effectLst/>
              </a:defRPr>
            </a:pPr>
            <a:fld id="{86CB4B4D-7CA3-9044-876B-883B54F8677D}" type="slidenum">
              <a:rPr/>
              <a:t>10</a:t>
            </a:fld>
            <a:endParaRPr/>
          </a:p>
        </p:txBody>
      </p:sp>
      <p:pic>
        <p:nvPicPr>
          <p:cNvPr id="141" name="Picture 5" descr="Picture 5"/>
          <p:cNvPicPr>
            <a:picLocks noChangeAspect="1"/>
          </p:cNvPicPr>
          <p:nvPr/>
        </p:nvPicPr>
        <p:blipFill>
          <a:blip r:embed="rId3"/>
          <a:stretch>
            <a:fillRect/>
          </a:stretch>
        </p:blipFill>
        <p:spPr>
          <a:xfrm>
            <a:off x="3033228" y="76200"/>
            <a:ext cx="4068144" cy="1042906"/>
          </a:xfrm>
          <a:prstGeom prst="rect">
            <a:avLst/>
          </a:prstGeom>
          <a:ln w="12700">
            <a:miter lim="400000"/>
          </a:ln>
        </p:spPr>
      </p:pic>
      <p:sp>
        <p:nvSpPr>
          <p:cNvPr id="142" name="4. Expanding Diversity &amp; Embracing New Traditions…"/>
          <p:cNvSpPr txBox="1"/>
          <p:nvPr/>
        </p:nvSpPr>
        <p:spPr>
          <a:xfrm>
            <a:off x="1104838" y="1818861"/>
            <a:ext cx="7613074" cy="487261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spcBef>
                <a:spcPts val="500"/>
              </a:spcBef>
              <a:defRPr sz="2000">
                <a:solidFill>
                  <a:srgbClr val="D71F02"/>
                </a:solidFill>
                <a:effectLst/>
              </a:defRPr>
            </a:pPr>
            <a:r>
              <a:rPr dirty="0"/>
              <a:t>4. Expanding Diversity &amp; Embracing New Traditions</a:t>
            </a:r>
          </a:p>
          <a:p>
            <a:pPr marL="180473" indent="-180473" algn="l">
              <a:lnSpc>
                <a:spcPct val="80000"/>
              </a:lnSpc>
              <a:spcBef>
                <a:spcPts val="500"/>
              </a:spcBef>
              <a:buSzPct val="100000"/>
              <a:buChar char="•"/>
              <a:defRPr sz="1600">
                <a:solidFill>
                  <a:srgbClr val="2B168A"/>
                </a:solidFill>
                <a:effectLst/>
              </a:defRPr>
            </a:pPr>
            <a:endParaRPr lang="en-US" sz="1800" dirty="0"/>
          </a:p>
          <a:p>
            <a:pPr marL="180473" indent="-180473" algn="l">
              <a:lnSpc>
                <a:spcPct val="80000"/>
              </a:lnSpc>
              <a:spcBef>
                <a:spcPts val="500"/>
              </a:spcBef>
              <a:buSzPct val="100000"/>
              <a:buChar char="•"/>
              <a:defRPr sz="1600">
                <a:solidFill>
                  <a:srgbClr val="2B168A"/>
                </a:solidFill>
                <a:effectLst/>
              </a:defRPr>
            </a:pPr>
            <a:r>
              <a:rPr sz="1800" dirty="0"/>
              <a:t>Build new traditions that embrace all community members music, dancing, art and incorporate different racial backgrounds. Have a day for Latino residents – dancing, food, music, culture </a:t>
            </a:r>
          </a:p>
          <a:p>
            <a:pPr algn="l">
              <a:lnSpc>
                <a:spcPct val="80000"/>
              </a:lnSpc>
              <a:spcBef>
                <a:spcPts val="500"/>
              </a:spcBef>
              <a:defRPr sz="1600">
                <a:solidFill>
                  <a:srgbClr val="2B168A"/>
                </a:solidFill>
                <a:effectLst/>
              </a:defRPr>
            </a:pPr>
            <a:endParaRPr sz="1800" dirty="0"/>
          </a:p>
          <a:p>
            <a:pPr marL="180473" indent="-180473" algn="l">
              <a:lnSpc>
                <a:spcPct val="80000"/>
              </a:lnSpc>
              <a:spcBef>
                <a:spcPts val="500"/>
              </a:spcBef>
              <a:buSzPct val="100000"/>
              <a:buChar char="•"/>
              <a:defRPr sz="1600">
                <a:solidFill>
                  <a:srgbClr val="2B168A"/>
                </a:solidFill>
                <a:effectLst/>
              </a:defRPr>
            </a:pPr>
            <a:r>
              <a:rPr sz="1800" dirty="0"/>
              <a:t>Be more inclusive, less binary, diversity, more transparency Include all cultures in our community activities, One in which we constantly strive to know one another </a:t>
            </a:r>
            <a:br>
              <a:rPr sz="1800" dirty="0"/>
            </a:br>
            <a:endParaRPr sz="1800" dirty="0"/>
          </a:p>
          <a:p>
            <a:pPr marL="180473" indent="-180473" algn="l">
              <a:lnSpc>
                <a:spcPct val="80000"/>
              </a:lnSpc>
              <a:spcBef>
                <a:spcPts val="500"/>
              </a:spcBef>
              <a:buSzPct val="100000"/>
              <a:buChar char="•"/>
              <a:defRPr sz="1600">
                <a:solidFill>
                  <a:srgbClr val="2B168A"/>
                </a:solidFill>
                <a:effectLst/>
              </a:defRPr>
            </a:pPr>
            <a:r>
              <a:rPr sz="1800" dirty="0"/>
              <a:t>Opportunities to deepen relationship with the Latino Community</a:t>
            </a:r>
          </a:p>
          <a:p>
            <a:pPr algn="l">
              <a:lnSpc>
                <a:spcPct val="80000"/>
              </a:lnSpc>
              <a:spcBef>
                <a:spcPts val="500"/>
              </a:spcBef>
              <a:defRPr sz="1600">
                <a:solidFill>
                  <a:srgbClr val="2B168A"/>
                </a:solidFill>
                <a:effectLst/>
              </a:defRPr>
            </a:pPr>
            <a:r>
              <a:rPr sz="1800" dirty="0"/>
              <a:t> </a:t>
            </a:r>
          </a:p>
          <a:p>
            <a:pPr marL="180473" indent="-180473" algn="l">
              <a:lnSpc>
                <a:spcPct val="80000"/>
              </a:lnSpc>
              <a:spcBef>
                <a:spcPts val="500"/>
              </a:spcBef>
              <a:buSzPct val="100000"/>
              <a:buChar char="•"/>
              <a:defRPr sz="1600">
                <a:solidFill>
                  <a:srgbClr val="2B168A"/>
                </a:solidFill>
                <a:effectLst/>
              </a:defRPr>
            </a:pPr>
            <a:r>
              <a:rPr sz="1800" dirty="0"/>
              <a:t>More complete integration of public schools, including the Latino Community</a:t>
            </a:r>
          </a:p>
          <a:p>
            <a:pPr algn="l">
              <a:lnSpc>
                <a:spcPct val="80000"/>
              </a:lnSpc>
              <a:spcBef>
                <a:spcPts val="500"/>
              </a:spcBef>
              <a:defRPr sz="1600">
                <a:solidFill>
                  <a:srgbClr val="2B168A"/>
                </a:solidFill>
                <a:effectLst/>
              </a:defRPr>
            </a:pPr>
            <a:endParaRPr sz="1800" dirty="0"/>
          </a:p>
          <a:p>
            <a:pPr marL="180473" indent="-180473" algn="l">
              <a:lnSpc>
                <a:spcPct val="80000"/>
              </a:lnSpc>
              <a:spcBef>
                <a:spcPts val="500"/>
              </a:spcBef>
              <a:buSzPct val="100000"/>
              <a:buChar char="•"/>
              <a:defRPr sz="1600">
                <a:solidFill>
                  <a:srgbClr val="2B168A"/>
                </a:solidFill>
                <a:effectLst/>
              </a:defRPr>
            </a:pPr>
            <a:r>
              <a:rPr sz="1800" dirty="0"/>
              <a:t>Understand the police department </a:t>
            </a:r>
            <a:r>
              <a:rPr lang="en-US" sz="1800" dirty="0"/>
              <a:t>(Madison Police Initiative)</a:t>
            </a:r>
            <a:endParaRPr sz="1800" dirty="0"/>
          </a:p>
          <a:p>
            <a:pPr algn="l">
              <a:lnSpc>
                <a:spcPct val="80000"/>
              </a:lnSpc>
              <a:spcBef>
                <a:spcPts val="500"/>
              </a:spcBef>
              <a:defRPr sz="1600">
                <a:solidFill>
                  <a:srgbClr val="2B168A"/>
                </a:solidFill>
                <a:effectLst/>
              </a:defRPr>
            </a:pPr>
            <a:endParaRPr sz="1800" dirty="0"/>
          </a:p>
          <a:p>
            <a:pPr marL="180473" indent="-180473" algn="l">
              <a:lnSpc>
                <a:spcPct val="80000"/>
              </a:lnSpc>
              <a:spcBef>
                <a:spcPts val="500"/>
              </a:spcBef>
              <a:buSzPct val="100000"/>
              <a:buChar char="•"/>
              <a:defRPr sz="1600">
                <a:solidFill>
                  <a:srgbClr val="2B168A"/>
                </a:solidFill>
                <a:effectLst/>
              </a:defRPr>
            </a:pPr>
            <a:r>
              <a:rPr sz="1800" dirty="0"/>
              <a:t>More welcoming Hartley Dodge Memoria</a:t>
            </a:r>
            <a:r>
              <a:rPr dirty="0"/>
              <a:t>l </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44" name="Slide Number Placeholder 3"/>
          <p:cNvSpPr txBox="1">
            <a:spLocks noGrp="1"/>
          </p:cNvSpPr>
          <p:nvPr>
            <p:ph type="sldNum" sz="quarter" idx="2"/>
          </p:nvPr>
        </p:nvSpPr>
        <p:spPr>
          <a:xfrm>
            <a:off x="8881655" y="6553200"/>
            <a:ext cx="262346" cy="26425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a:defRPr>
                <a:effectLst/>
              </a:defRPr>
            </a:pPr>
            <a:fld id="{86CB4B4D-7CA3-9044-876B-883B54F8677D}" type="slidenum">
              <a:rPr/>
              <a:t>11</a:t>
            </a:fld>
            <a:endParaRPr/>
          </a:p>
        </p:txBody>
      </p:sp>
      <p:pic>
        <p:nvPicPr>
          <p:cNvPr id="145" name="Picture 5" descr="Picture 5"/>
          <p:cNvPicPr>
            <a:picLocks noChangeAspect="1"/>
          </p:cNvPicPr>
          <p:nvPr/>
        </p:nvPicPr>
        <p:blipFill>
          <a:blip r:embed="rId3"/>
          <a:stretch>
            <a:fillRect/>
          </a:stretch>
        </p:blipFill>
        <p:spPr>
          <a:xfrm>
            <a:off x="2996431" y="76200"/>
            <a:ext cx="4141738" cy="1061773"/>
          </a:xfrm>
          <a:prstGeom prst="rect">
            <a:avLst/>
          </a:prstGeom>
          <a:ln w="12700">
            <a:miter lim="400000"/>
          </a:ln>
        </p:spPr>
      </p:pic>
      <p:sp>
        <p:nvSpPr>
          <p:cNvPr id="146" name="CNA THEME PRIORITIZATION (Cont.)"/>
          <p:cNvSpPr txBox="1"/>
          <p:nvPr/>
        </p:nvSpPr>
        <p:spPr>
          <a:xfrm>
            <a:off x="1925549" y="1159593"/>
            <a:ext cx="6391917" cy="46166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lvl1pPr>
              <a:defRPr sz="2600">
                <a:solidFill>
                  <a:srgbClr val="1B1697"/>
                </a:solidFill>
              </a:defRPr>
            </a:lvl1pPr>
          </a:lstStyle>
          <a:p>
            <a:pPr>
              <a:defRPr>
                <a:effectLst/>
              </a:defRPr>
            </a:pPr>
            <a:r>
              <a:rPr sz="2400" dirty="0"/>
              <a:t>CNA THEME PRIORITIZATION (Cont.)</a:t>
            </a:r>
          </a:p>
        </p:txBody>
      </p:sp>
      <p:sp>
        <p:nvSpPr>
          <p:cNvPr id="147" name="5. Fortifying Community Organizations &amp; Volunteerism and Enhance an Aging Downtown Structurally &amp; Aesthetically…"/>
          <p:cNvSpPr txBox="1"/>
          <p:nvPr/>
        </p:nvSpPr>
        <p:spPr>
          <a:xfrm>
            <a:off x="1014752" y="1974538"/>
            <a:ext cx="8105147" cy="48772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spcBef>
                <a:spcPts val="500"/>
              </a:spcBef>
              <a:defRPr sz="2400">
                <a:solidFill>
                  <a:srgbClr val="EC0B39"/>
                </a:solidFill>
                <a:effectLst/>
              </a:defRPr>
            </a:pPr>
            <a:r>
              <a:rPr sz="2000" dirty="0"/>
              <a:t>5. Fortifying Community Organizations &amp; Volunteerism and Enhance an Aging Downtown Structurally &amp; Aesthetically </a:t>
            </a:r>
          </a:p>
          <a:p>
            <a:pPr algn="l">
              <a:spcBef>
                <a:spcPts val="500"/>
              </a:spcBef>
              <a:defRPr sz="2400">
                <a:solidFill>
                  <a:srgbClr val="EC0B39"/>
                </a:solidFill>
                <a:effectLst/>
              </a:defRPr>
            </a:pPr>
            <a:endParaRPr sz="2000" dirty="0"/>
          </a:p>
          <a:p>
            <a:pPr marL="240631" indent="-240631" algn="l">
              <a:lnSpc>
                <a:spcPct val="80000"/>
              </a:lnSpc>
              <a:spcBef>
                <a:spcPts val="500"/>
              </a:spcBef>
              <a:buSzPct val="100000"/>
              <a:buChar char="•"/>
              <a:defRPr sz="1600">
                <a:solidFill>
                  <a:srgbClr val="1E1687"/>
                </a:solidFill>
                <a:effectLst/>
              </a:defRPr>
            </a:pPr>
            <a:r>
              <a:rPr sz="1800" dirty="0"/>
              <a:t>Create “pocket park” effect </a:t>
            </a:r>
            <a:br>
              <a:rPr sz="1800" dirty="0"/>
            </a:br>
            <a:endParaRPr sz="1800" dirty="0"/>
          </a:p>
          <a:p>
            <a:pPr marL="240631" indent="-240631" algn="l">
              <a:lnSpc>
                <a:spcPct val="80000"/>
              </a:lnSpc>
              <a:spcBef>
                <a:spcPts val="500"/>
              </a:spcBef>
              <a:buSzPct val="100000"/>
              <a:buChar char="•"/>
              <a:defRPr sz="1600">
                <a:solidFill>
                  <a:srgbClr val="1E1687"/>
                </a:solidFill>
                <a:effectLst/>
              </a:defRPr>
            </a:pPr>
            <a:r>
              <a:rPr sz="1800" dirty="0"/>
              <a:t>Focused effort to further enhance facilities; build our facilities                                      – create a multi-purpose field house </a:t>
            </a:r>
            <a:br>
              <a:rPr sz="1800" dirty="0"/>
            </a:br>
            <a:endParaRPr sz="1800" dirty="0"/>
          </a:p>
          <a:p>
            <a:pPr marL="240631" indent="-240631" algn="l">
              <a:lnSpc>
                <a:spcPct val="80000"/>
              </a:lnSpc>
              <a:spcBef>
                <a:spcPts val="500"/>
              </a:spcBef>
              <a:buSzPct val="100000"/>
              <a:buChar char="•"/>
              <a:defRPr sz="1600">
                <a:solidFill>
                  <a:srgbClr val="1E1687"/>
                </a:solidFill>
                <a:effectLst/>
              </a:defRPr>
            </a:pPr>
            <a:r>
              <a:rPr sz="1800" dirty="0"/>
              <a:t>Include an environmental lens in our community </a:t>
            </a:r>
            <a:r>
              <a:rPr lang="en-US" sz="1800" dirty="0"/>
              <a:t>(Styrofoam collection)</a:t>
            </a:r>
            <a:br>
              <a:rPr sz="1800" dirty="0"/>
            </a:br>
            <a:endParaRPr sz="1800" dirty="0"/>
          </a:p>
          <a:p>
            <a:pPr marL="240631" indent="-240631" algn="l">
              <a:lnSpc>
                <a:spcPct val="80000"/>
              </a:lnSpc>
              <a:spcBef>
                <a:spcPts val="500"/>
              </a:spcBef>
              <a:buSzPct val="100000"/>
              <a:buChar char="•"/>
              <a:defRPr sz="1600">
                <a:solidFill>
                  <a:srgbClr val="1E1687"/>
                </a:solidFill>
                <a:effectLst/>
              </a:defRPr>
            </a:pPr>
            <a:r>
              <a:rPr sz="1800" dirty="0"/>
              <a:t>Placemaking, land use that prioritizes people over profits </a:t>
            </a:r>
            <a:br>
              <a:rPr sz="1800" dirty="0"/>
            </a:br>
            <a:endParaRPr sz="1800" dirty="0"/>
          </a:p>
          <a:p>
            <a:pPr marL="240631" indent="-240631" algn="l">
              <a:lnSpc>
                <a:spcPct val="80000"/>
              </a:lnSpc>
              <a:spcBef>
                <a:spcPts val="500"/>
              </a:spcBef>
              <a:buSzPct val="100000"/>
              <a:buChar char="•"/>
              <a:defRPr sz="1600">
                <a:solidFill>
                  <a:srgbClr val="1E1687"/>
                </a:solidFill>
                <a:effectLst/>
              </a:defRPr>
            </a:pPr>
            <a:r>
              <a:rPr sz="1800" dirty="0"/>
              <a:t>Replace Waverly Place with a Piazza (foot traffic only). </a:t>
            </a:r>
            <a:br>
              <a:rPr sz="1800" dirty="0"/>
            </a:br>
            <a:endParaRPr sz="1800" dirty="0"/>
          </a:p>
          <a:p>
            <a:pPr marL="240631" indent="-240631" algn="l">
              <a:lnSpc>
                <a:spcPct val="80000"/>
              </a:lnSpc>
              <a:spcBef>
                <a:spcPts val="500"/>
              </a:spcBef>
              <a:buSzPct val="100000"/>
              <a:buChar char="•"/>
              <a:defRPr sz="1600">
                <a:solidFill>
                  <a:srgbClr val="1E1687"/>
                </a:solidFill>
                <a:effectLst/>
              </a:defRPr>
            </a:pPr>
            <a:r>
              <a:rPr sz="1800" dirty="0"/>
              <a:t>Turn Dodge Field into Madison’s Central Park. </a:t>
            </a:r>
            <a:br>
              <a:rPr sz="1800" dirty="0"/>
            </a:br>
            <a:endParaRPr sz="1800" dirty="0"/>
          </a:p>
          <a:p>
            <a:pPr marL="240631" indent="-240631" algn="l">
              <a:lnSpc>
                <a:spcPct val="80000"/>
              </a:lnSpc>
              <a:spcBef>
                <a:spcPts val="500"/>
              </a:spcBef>
              <a:buSzPct val="100000"/>
              <a:buChar char="•"/>
              <a:defRPr sz="1600">
                <a:solidFill>
                  <a:srgbClr val="1E1687"/>
                </a:solidFill>
                <a:effectLst/>
              </a:defRPr>
            </a:pPr>
            <a:r>
              <a:rPr sz="1800" dirty="0"/>
              <a:t>Integrate Public/interactive art in the community </a:t>
            </a:r>
            <a:br>
              <a:rPr dirty="0"/>
            </a:br>
            <a:endParaRPr sz="2000" dirty="0"/>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49" name="Title 1"/>
          <p:cNvSpPr txBox="1">
            <a:spLocks noGrp="1"/>
          </p:cNvSpPr>
          <p:nvPr>
            <p:ph type="title"/>
          </p:nvPr>
        </p:nvSpPr>
        <p:spPr>
          <a:xfrm>
            <a:off x="1530626" y="1045410"/>
            <a:ext cx="6797901" cy="614425"/>
          </a:xfrm>
          <a:prstGeom prst="rect">
            <a:avLst/>
          </a:prstGeom>
        </p:spPr>
        <p:txBody>
          <a:bodyPr/>
          <a:lstStyle/>
          <a:p>
            <a:pPr algn="ctr">
              <a:defRPr sz="2600">
                <a:solidFill>
                  <a:srgbClr val="FF0000"/>
                </a:solidFill>
              </a:defRPr>
            </a:pPr>
            <a:r>
              <a:rPr dirty="0"/>
              <a:t>     </a:t>
            </a:r>
            <a:r>
              <a:rPr sz="2400" dirty="0">
                <a:solidFill>
                  <a:srgbClr val="172586"/>
                </a:solidFill>
              </a:rPr>
              <a:t>CNA THEME PRIORITIZATION (Cont.)</a:t>
            </a:r>
          </a:p>
        </p:txBody>
      </p:sp>
      <p:sp>
        <p:nvSpPr>
          <p:cNvPr id="150" name="Slide Number Placeholder 3"/>
          <p:cNvSpPr txBox="1">
            <a:spLocks noGrp="1"/>
          </p:cNvSpPr>
          <p:nvPr>
            <p:ph type="sldNum" sz="quarter" idx="2"/>
          </p:nvPr>
        </p:nvSpPr>
        <p:spPr>
          <a:xfrm>
            <a:off x="8870344" y="6553200"/>
            <a:ext cx="273656" cy="26425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a:defRPr>
                <a:effectLst/>
              </a:defRPr>
            </a:pPr>
            <a:fld id="{86CB4B4D-7CA3-9044-876B-883B54F8677D}" type="slidenum">
              <a:rPr/>
              <a:t>12</a:t>
            </a:fld>
            <a:endParaRPr/>
          </a:p>
        </p:txBody>
      </p:sp>
      <p:pic>
        <p:nvPicPr>
          <p:cNvPr id="151" name="Picture 5" descr="Picture 5"/>
          <p:cNvPicPr>
            <a:picLocks noChangeAspect="1"/>
          </p:cNvPicPr>
          <p:nvPr/>
        </p:nvPicPr>
        <p:blipFill>
          <a:blip r:embed="rId3"/>
          <a:stretch>
            <a:fillRect/>
          </a:stretch>
        </p:blipFill>
        <p:spPr>
          <a:xfrm>
            <a:off x="2996431" y="76200"/>
            <a:ext cx="4141738" cy="1061773"/>
          </a:xfrm>
          <a:prstGeom prst="rect">
            <a:avLst/>
          </a:prstGeom>
          <a:ln w="12700">
            <a:miter lim="400000"/>
          </a:ln>
        </p:spPr>
      </p:pic>
      <p:sp>
        <p:nvSpPr>
          <p:cNvPr id="152" name="6. Coordination of Basic Services (food, shelter &amp; clothing)…"/>
          <p:cNvSpPr txBox="1"/>
          <p:nvPr/>
        </p:nvSpPr>
        <p:spPr>
          <a:xfrm>
            <a:off x="962121" y="2014633"/>
            <a:ext cx="8066309" cy="402161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p>
            <a:pPr>
              <a:spcBef>
                <a:spcPts val="500"/>
              </a:spcBef>
              <a:defRPr sz="2000">
                <a:solidFill>
                  <a:srgbClr val="D71F02"/>
                </a:solidFill>
                <a:effectLst/>
              </a:defRPr>
            </a:pPr>
            <a:r>
              <a:rPr dirty="0"/>
              <a:t>6. Coordination of Basic Services (food, shelter &amp; clothing)</a:t>
            </a:r>
          </a:p>
          <a:p>
            <a:pPr algn="l">
              <a:spcBef>
                <a:spcPts val="500"/>
              </a:spcBef>
              <a:defRPr sz="2000">
                <a:solidFill>
                  <a:srgbClr val="D71F02"/>
                </a:solidFill>
                <a:effectLst/>
              </a:defRPr>
            </a:pPr>
            <a:endParaRPr dirty="0"/>
          </a:p>
          <a:p>
            <a:pPr marL="200526" indent="-200526" algn="l">
              <a:lnSpc>
                <a:spcPct val="150000"/>
              </a:lnSpc>
              <a:spcBef>
                <a:spcPts val="500"/>
              </a:spcBef>
              <a:buSzPct val="100000"/>
              <a:buChar char="•"/>
              <a:defRPr sz="1800">
                <a:solidFill>
                  <a:srgbClr val="311675"/>
                </a:solidFill>
                <a:effectLst/>
              </a:defRPr>
            </a:pPr>
            <a:r>
              <a:rPr sz="1800" dirty="0"/>
              <a:t>Affordable housing</a:t>
            </a:r>
          </a:p>
          <a:p>
            <a:pPr marL="200526" indent="-200526" algn="l">
              <a:lnSpc>
                <a:spcPct val="150000"/>
              </a:lnSpc>
              <a:spcBef>
                <a:spcPts val="500"/>
              </a:spcBef>
              <a:buSzPct val="100000"/>
              <a:buChar char="•"/>
              <a:defRPr sz="1800">
                <a:solidFill>
                  <a:srgbClr val="311675"/>
                </a:solidFill>
                <a:effectLst/>
              </a:defRPr>
            </a:pPr>
            <a:r>
              <a:rPr sz="1800" dirty="0"/>
              <a:t>Harvest Day, End Hunger, Interact Food Collection in conjunction with </a:t>
            </a:r>
          </a:p>
          <a:p>
            <a:pPr algn="l">
              <a:lnSpc>
                <a:spcPct val="150000"/>
              </a:lnSpc>
              <a:spcBef>
                <a:spcPts val="500"/>
              </a:spcBef>
              <a:defRPr sz="1800">
                <a:solidFill>
                  <a:srgbClr val="311675"/>
                </a:solidFill>
                <a:effectLst/>
              </a:defRPr>
            </a:pPr>
            <a:r>
              <a:rPr sz="1800" dirty="0"/>
              <a:t>    Interfaith Food Pantry</a:t>
            </a:r>
          </a:p>
          <a:p>
            <a:pPr marL="160421" indent="-160421" algn="l">
              <a:lnSpc>
                <a:spcPct val="150000"/>
              </a:lnSpc>
              <a:spcBef>
                <a:spcPts val="500"/>
              </a:spcBef>
              <a:buSzPct val="100000"/>
              <a:buChar char="•"/>
              <a:defRPr sz="1800">
                <a:solidFill>
                  <a:srgbClr val="311675"/>
                </a:solidFill>
                <a:effectLst/>
              </a:defRPr>
            </a:pPr>
            <a:r>
              <a:rPr sz="1800" dirty="0"/>
              <a:t>Dress for Success</a:t>
            </a:r>
          </a:p>
          <a:p>
            <a:pPr marL="160421" indent="-160421" algn="l">
              <a:lnSpc>
                <a:spcPct val="150000"/>
              </a:lnSpc>
              <a:spcBef>
                <a:spcPts val="500"/>
              </a:spcBef>
              <a:buSzPct val="100000"/>
              <a:buChar char="•"/>
              <a:defRPr sz="1800">
                <a:solidFill>
                  <a:srgbClr val="311675"/>
                </a:solidFill>
                <a:effectLst/>
              </a:defRPr>
            </a:pPr>
            <a:r>
              <a:rPr sz="1800" dirty="0"/>
              <a:t>Madison Eagle Christmas Fund Cloths Drive</a:t>
            </a:r>
          </a:p>
          <a:p>
            <a:pPr marL="160421" indent="-160421" algn="l">
              <a:lnSpc>
                <a:spcPct val="150000"/>
              </a:lnSpc>
              <a:spcBef>
                <a:spcPts val="500"/>
              </a:spcBef>
              <a:buSzPct val="100000"/>
              <a:buChar char="•"/>
              <a:defRPr sz="1800">
                <a:solidFill>
                  <a:srgbClr val="311675"/>
                </a:solidFill>
                <a:effectLst/>
              </a:defRPr>
            </a:pPr>
            <a:r>
              <a:rPr sz="1800" dirty="0"/>
              <a:t>Other ideas??????</a:t>
            </a:r>
          </a:p>
          <a:p>
            <a:pPr algn="l">
              <a:spcBef>
                <a:spcPts val="500"/>
              </a:spcBef>
              <a:defRPr sz="2000">
                <a:solidFill>
                  <a:srgbClr val="D71F02"/>
                </a:solidFill>
                <a:effectLst/>
              </a:defRPr>
            </a:pPr>
            <a:endParaRPr dirty="0"/>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58" name="Title 1"/>
          <p:cNvSpPr txBox="1">
            <a:spLocks noGrp="1"/>
          </p:cNvSpPr>
          <p:nvPr>
            <p:ph type="title"/>
          </p:nvPr>
        </p:nvSpPr>
        <p:spPr>
          <a:xfrm>
            <a:off x="1073094" y="1137973"/>
            <a:ext cx="6997811" cy="802146"/>
          </a:xfrm>
          <a:prstGeom prst="rect">
            <a:avLst/>
          </a:prstGeom>
        </p:spPr>
        <p:txBody>
          <a:bodyPr>
            <a:normAutofit/>
          </a:bodyPr>
          <a:lstStyle>
            <a:lvl1pPr algn="ctr">
              <a:defRPr sz="2800">
                <a:solidFill>
                  <a:srgbClr val="34168B"/>
                </a:solidFill>
              </a:defRPr>
            </a:lvl1pPr>
          </a:lstStyle>
          <a:p>
            <a:r>
              <a:rPr lang="en-US" dirty="0"/>
              <a:t>Next Steps</a:t>
            </a:r>
            <a:endParaRPr dirty="0"/>
          </a:p>
        </p:txBody>
      </p:sp>
      <p:sp>
        <p:nvSpPr>
          <p:cNvPr id="159" name="Slide Number Placeholder 3"/>
          <p:cNvSpPr txBox="1">
            <a:spLocks noGrp="1"/>
          </p:cNvSpPr>
          <p:nvPr>
            <p:ph type="sldNum" sz="quarter" idx="2"/>
          </p:nvPr>
        </p:nvSpPr>
        <p:spPr>
          <a:xfrm>
            <a:off x="8870344" y="6553200"/>
            <a:ext cx="273656" cy="26425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a:defRPr>
                <a:effectLst/>
              </a:defRPr>
            </a:pPr>
            <a:fld id="{86CB4B4D-7CA3-9044-876B-883B54F8677D}" type="slidenum">
              <a:rPr/>
              <a:t>13</a:t>
            </a:fld>
            <a:endParaRPr/>
          </a:p>
        </p:txBody>
      </p:sp>
      <p:pic>
        <p:nvPicPr>
          <p:cNvPr id="160" name="Picture 5" descr="Picture 5"/>
          <p:cNvPicPr>
            <a:picLocks noChangeAspect="1"/>
          </p:cNvPicPr>
          <p:nvPr/>
        </p:nvPicPr>
        <p:blipFill>
          <a:blip r:embed="rId3"/>
          <a:stretch>
            <a:fillRect/>
          </a:stretch>
        </p:blipFill>
        <p:spPr>
          <a:xfrm>
            <a:off x="2996431" y="76200"/>
            <a:ext cx="4141738" cy="1061773"/>
          </a:xfrm>
          <a:prstGeom prst="rect">
            <a:avLst/>
          </a:prstGeom>
          <a:ln w="12700">
            <a:miter lim="400000"/>
          </a:ln>
        </p:spPr>
      </p:pic>
      <p:sp>
        <p:nvSpPr>
          <p:cNvPr id="6" name="TextBox 5">
            <a:extLst>
              <a:ext uri="{FF2B5EF4-FFF2-40B4-BE49-F238E27FC236}">
                <a16:creationId xmlns:a16="http://schemas.microsoft.com/office/drawing/2014/main" id="{821741D1-FE0D-5142-ADBC-D4D2B60EAF9E}"/>
              </a:ext>
            </a:extLst>
          </p:cNvPr>
          <p:cNvSpPr txBox="1"/>
          <p:nvPr/>
        </p:nvSpPr>
        <p:spPr>
          <a:xfrm>
            <a:off x="1073094" y="2014662"/>
            <a:ext cx="7569166" cy="454739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200526" indent="-200526" algn="l">
              <a:spcBef>
                <a:spcPts val="500"/>
              </a:spcBef>
              <a:buSzPct val="100000"/>
              <a:buChar char="•"/>
              <a:defRPr sz="1800">
                <a:solidFill>
                  <a:srgbClr val="311675"/>
                </a:solidFill>
                <a:effectLst/>
              </a:defRPr>
            </a:pPr>
            <a:r>
              <a:rPr lang="en-US" dirty="0"/>
              <a:t>Rotary is leading the discussion creating an Executive Committee to keep the CNA Process moving forward</a:t>
            </a:r>
          </a:p>
          <a:p>
            <a:pPr algn="l">
              <a:spcBef>
                <a:spcPts val="500"/>
              </a:spcBef>
              <a:buSzPct val="100000"/>
              <a:defRPr sz="1800">
                <a:solidFill>
                  <a:srgbClr val="311675"/>
                </a:solidFill>
                <a:effectLst/>
              </a:defRPr>
            </a:pPr>
            <a:endParaRPr lang="en-US" dirty="0"/>
          </a:p>
          <a:p>
            <a:pPr marL="200526" indent="-200526" algn="l">
              <a:spcBef>
                <a:spcPts val="500"/>
              </a:spcBef>
              <a:buSzPct val="100000"/>
              <a:buChar char="•"/>
              <a:defRPr sz="1800">
                <a:solidFill>
                  <a:srgbClr val="311675"/>
                </a:solidFill>
                <a:effectLst/>
              </a:defRPr>
            </a:pPr>
            <a:r>
              <a:rPr lang="en-US" dirty="0"/>
              <a:t>The Committee will be reaching out to leaders to develop a set of goals and timelines</a:t>
            </a:r>
          </a:p>
          <a:p>
            <a:pPr algn="l">
              <a:spcBef>
                <a:spcPts val="500"/>
              </a:spcBef>
              <a:buSzPct val="100000"/>
              <a:defRPr sz="1800">
                <a:solidFill>
                  <a:srgbClr val="311675"/>
                </a:solidFill>
                <a:effectLst/>
              </a:defRPr>
            </a:pPr>
            <a:endParaRPr lang="en-US" dirty="0"/>
          </a:p>
          <a:p>
            <a:pPr marL="200526" indent="-200526" algn="l">
              <a:spcBef>
                <a:spcPts val="500"/>
              </a:spcBef>
              <a:buSzPct val="100000"/>
              <a:buChar char="•"/>
              <a:defRPr sz="1800">
                <a:solidFill>
                  <a:srgbClr val="311675"/>
                </a:solidFill>
                <a:effectLst/>
              </a:defRPr>
            </a:pPr>
            <a:r>
              <a:rPr lang="en-US" dirty="0"/>
              <a:t>Initial priority will be to develop a centralized, curated information hub for all on the </a:t>
            </a:r>
            <a:r>
              <a:rPr lang="en-US" dirty="0" err="1"/>
              <a:t>rosenet.org</a:t>
            </a:r>
            <a:r>
              <a:rPr lang="en-US" dirty="0"/>
              <a:t> website</a:t>
            </a:r>
          </a:p>
          <a:p>
            <a:pPr algn="l">
              <a:spcBef>
                <a:spcPts val="500"/>
              </a:spcBef>
              <a:buSzPct val="100000"/>
              <a:defRPr sz="1800">
                <a:solidFill>
                  <a:srgbClr val="311675"/>
                </a:solidFill>
                <a:effectLst/>
              </a:defRPr>
            </a:pPr>
            <a:endParaRPr lang="en-US" dirty="0"/>
          </a:p>
          <a:p>
            <a:pPr marL="200526" indent="-200526" algn="l">
              <a:spcBef>
                <a:spcPts val="500"/>
              </a:spcBef>
              <a:buSzPct val="100000"/>
              <a:buChar char="•"/>
              <a:defRPr sz="1800">
                <a:solidFill>
                  <a:srgbClr val="311675"/>
                </a:solidFill>
                <a:effectLst/>
              </a:defRPr>
            </a:pPr>
            <a:r>
              <a:rPr lang="en-US" dirty="0"/>
              <a:t>Impact will not just effect Madison residents but those in surrounding towns as well</a:t>
            </a:r>
          </a:p>
          <a:p>
            <a:pPr algn="l">
              <a:spcBef>
                <a:spcPts val="500"/>
              </a:spcBef>
              <a:buSzPct val="100000"/>
              <a:defRPr sz="1800">
                <a:solidFill>
                  <a:srgbClr val="311675"/>
                </a:solidFill>
                <a:effectLst/>
              </a:defRPr>
            </a:pPr>
            <a:endParaRPr lang="en-US" dirty="0"/>
          </a:p>
          <a:p>
            <a:pPr marL="200526" indent="-200526" algn="l">
              <a:spcBef>
                <a:spcPts val="500"/>
              </a:spcBef>
              <a:buSzPct val="100000"/>
              <a:buFontTx/>
              <a:buChar char="•"/>
              <a:defRPr sz="1800">
                <a:solidFill>
                  <a:srgbClr val="311675"/>
                </a:solidFill>
                <a:effectLst/>
              </a:defRPr>
            </a:pPr>
            <a:r>
              <a:rPr lang="en-US" dirty="0"/>
              <a:t>Create buy in and commitment with project ideas from Madison Rotarians</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54" name="Title 1"/>
          <p:cNvSpPr txBox="1">
            <a:spLocks noGrp="1"/>
          </p:cNvSpPr>
          <p:nvPr>
            <p:ph type="title"/>
          </p:nvPr>
        </p:nvSpPr>
        <p:spPr>
          <a:xfrm>
            <a:off x="1542889" y="1673698"/>
            <a:ext cx="6594923" cy="617363"/>
          </a:xfrm>
          <a:prstGeom prst="rect">
            <a:avLst/>
          </a:prstGeom>
        </p:spPr>
        <p:txBody>
          <a:bodyPr/>
          <a:lstStyle>
            <a:lvl1pPr algn="ctr">
              <a:defRPr sz="2800">
                <a:solidFill>
                  <a:srgbClr val="1B168B"/>
                </a:solidFill>
              </a:defRPr>
            </a:lvl1pPr>
          </a:lstStyle>
          <a:p>
            <a:r>
              <a:rPr dirty="0"/>
              <a:t>Questions</a:t>
            </a:r>
            <a:r>
              <a:rPr lang="en-US" dirty="0"/>
              <a:t>/ Ideas </a:t>
            </a:r>
            <a:r>
              <a:rPr dirty="0"/>
              <a:t>??</a:t>
            </a:r>
          </a:p>
        </p:txBody>
      </p:sp>
      <p:sp>
        <p:nvSpPr>
          <p:cNvPr id="155" name="Slide Number Placeholder 3"/>
          <p:cNvSpPr txBox="1">
            <a:spLocks noGrp="1"/>
          </p:cNvSpPr>
          <p:nvPr>
            <p:ph type="sldNum" sz="quarter" idx="2"/>
          </p:nvPr>
        </p:nvSpPr>
        <p:spPr>
          <a:xfrm>
            <a:off x="8870344" y="6553200"/>
            <a:ext cx="273656" cy="26425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a:defRPr>
                <a:effectLst/>
              </a:defRPr>
            </a:pPr>
            <a:fld id="{86CB4B4D-7CA3-9044-876B-883B54F8677D}" type="slidenum">
              <a:t>14</a:t>
            </a:fld>
            <a:endParaRPr/>
          </a:p>
        </p:txBody>
      </p:sp>
      <p:pic>
        <p:nvPicPr>
          <p:cNvPr id="156" name="Picture 5" descr="Picture 5"/>
          <p:cNvPicPr>
            <a:picLocks noChangeAspect="1"/>
          </p:cNvPicPr>
          <p:nvPr/>
        </p:nvPicPr>
        <p:blipFill>
          <a:blip r:embed="rId3"/>
          <a:stretch>
            <a:fillRect/>
          </a:stretch>
        </p:blipFill>
        <p:spPr>
          <a:xfrm>
            <a:off x="2996431" y="76200"/>
            <a:ext cx="4141738" cy="1061773"/>
          </a:xfrm>
          <a:prstGeom prst="rect">
            <a:avLst/>
          </a:prstGeom>
          <a:ln w="12700">
            <a:miter lim="400000"/>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Slide Number Placeholder 3"/>
          <p:cNvSpPr txBox="1">
            <a:spLocks noGrp="1"/>
          </p:cNvSpPr>
          <p:nvPr>
            <p:ph type="sldNum" sz="quarter" idx="2"/>
          </p:nvPr>
        </p:nvSpPr>
        <p:spPr>
          <a:xfrm>
            <a:off x="8955102" y="6553200"/>
            <a:ext cx="188898" cy="26425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a:defRPr>
                <a:effectLst/>
              </a:defRPr>
            </a:pPr>
            <a:fld id="{86CB4B4D-7CA3-9044-876B-883B54F8677D}" type="slidenum">
              <a:rPr/>
              <a:t>2</a:t>
            </a:fld>
            <a:endParaRPr/>
          </a:p>
        </p:txBody>
      </p:sp>
      <p:sp>
        <p:nvSpPr>
          <p:cNvPr id="102" name="Content Placeholder 7"/>
          <p:cNvSpPr txBox="1">
            <a:spLocks noGrp="1"/>
          </p:cNvSpPr>
          <p:nvPr>
            <p:ph type="body" idx="1"/>
          </p:nvPr>
        </p:nvSpPr>
        <p:spPr>
          <a:xfrm>
            <a:off x="1068409" y="1229550"/>
            <a:ext cx="7439487" cy="4935337"/>
          </a:xfrm>
          <a:prstGeom prst="rect">
            <a:avLst/>
          </a:prstGeom>
        </p:spPr>
        <p:txBody>
          <a:bodyPr/>
          <a:lstStyle/>
          <a:p>
            <a:pPr marL="0" lvl="1" indent="228600" algn="ctr">
              <a:spcBef>
                <a:spcPts val="300"/>
              </a:spcBef>
              <a:buClrTx/>
              <a:buSzTx/>
              <a:buNone/>
              <a:defRPr sz="2400" b="1">
                <a:solidFill>
                  <a:srgbClr val="201786"/>
                </a:solidFill>
              </a:defRPr>
            </a:pPr>
            <a:r>
              <a:rPr dirty="0"/>
              <a:t>WHY DID MADISON ROTARY SPONSOR THIS CNA?</a:t>
            </a:r>
          </a:p>
          <a:p>
            <a:pPr marL="0" lvl="1" indent="228600">
              <a:spcBef>
                <a:spcPts val="300"/>
              </a:spcBef>
              <a:buClrTx/>
              <a:buSzTx/>
              <a:buNone/>
              <a:defRPr sz="1600" b="1">
                <a:solidFill>
                  <a:srgbClr val="201786"/>
                </a:solidFill>
              </a:defRPr>
            </a:pPr>
            <a:endParaRPr dirty="0"/>
          </a:p>
          <a:p>
            <a:pPr marL="0" lvl="1" indent="228600" algn="ctr">
              <a:spcBef>
                <a:spcPts val="300"/>
              </a:spcBef>
              <a:buClrTx/>
              <a:buSzTx/>
              <a:buNone/>
              <a:defRPr sz="1800" b="1">
                <a:solidFill>
                  <a:srgbClr val="D71F02"/>
                </a:solidFill>
              </a:defRPr>
            </a:pPr>
            <a:r>
              <a:rPr dirty="0"/>
              <a:t>One of Madison Rotary’s three stated missions is: </a:t>
            </a:r>
          </a:p>
          <a:p>
            <a:pPr marL="0" lvl="1" indent="228600" algn="ctr">
              <a:spcBef>
                <a:spcPts val="300"/>
              </a:spcBef>
              <a:buClrTx/>
              <a:buSzTx/>
              <a:buNone/>
              <a:defRPr sz="1800" b="1">
                <a:solidFill>
                  <a:srgbClr val="D71F02"/>
                </a:solidFill>
              </a:defRPr>
            </a:pPr>
            <a:r>
              <a:rPr dirty="0"/>
              <a:t>“Partner with other local organizations to enrich the Madison community for all”</a:t>
            </a:r>
          </a:p>
          <a:p>
            <a:pPr marL="0" lvl="1" indent="228600" algn="ctr">
              <a:spcBef>
                <a:spcPts val="300"/>
              </a:spcBef>
              <a:buClrTx/>
              <a:buSzTx/>
              <a:buNone/>
              <a:defRPr sz="1800" b="1">
                <a:solidFill>
                  <a:srgbClr val="D71F02"/>
                </a:solidFill>
              </a:defRPr>
            </a:pPr>
            <a:endParaRPr dirty="0"/>
          </a:p>
          <a:p>
            <a:pPr marL="561473" lvl="1" indent="-180473">
              <a:spcBef>
                <a:spcPts val="300"/>
              </a:spcBef>
              <a:buClrTx/>
              <a:buChar char="•"/>
              <a:defRPr sz="1800" b="1">
                <a:solidFill>
                  <a:srgbClr val="1B168F"/>
                </a:solidFill>
              </a:defRPr>
            </a:pPr>
            <a:r>
              <a:rPr dirty="0"/>
              <a:t>As Madison starts to emerge from the pandemic, the </a:t>
            </a:r>
            <a:r>
              <a:rPr lang="en-US" dirty="0"/>
              <a:t>local</a:t>
            </a:r>
            <a:r>
              <a:rPr dirty="0"/>
              <a:t> organizations that serve our community have an opportunity to help Madison grow back better</a:t>
            </a:r>
          </a:p>
          <a:p>
            <a:pPr marL="0" lvl="1" indent="228600">
              <a:spcBef>
                <a:spcPts val="300"/>
              </a:spcBef>
              <a:buClrTx/>
              <a:buSzTx/>
              <a:buNone/>
              <a:defRPr sz="1800" b="1">
                <a:solidFill>
                  <a:srgbClr val="1B168F"/>
                </a:solidFill>
              </a:defRPr>
            </a:pPr>
            <a:endParaRPr dirty="0"/>
          </a:p>
          <a:p>
            <a:pPr marL="561473" lvl="1" indent="-180473">
              <a:spcBef>
                <a:spcPts val="300"/>
              </a:spcBef>
              <a:buClrTx/>
              <a:buChar char="•"/>
              <a:defRPr sz="1800" b="1">
                <a:solidFill>
                  <a:srgbClr val="1B168F"/>
                </a:solidFill>
              </a:defRPr>
            </a:pPr>
            <a:r>
              <a:rPr dirty="0"/>
              <a:t>All these organizations have new understandings and perspectives of the needs of the community constituents that they serve</a:t>
            </a:r>
          </a:p>
        </p:txBody>
      </p:sp>
      <p:pic>
        <p:nvPicPr>
          <p:cNvPr id="103" name="Picture 5" descr="Picture 5"/>
          <p:cNvPicPr>
            <a:picLocks noChangeAspect="1"/>
          </p:cNvPicPr>
          <p:nvPr/>
        </p:nvPicPr>
        <p:blipFill>
          <a:blip r:embed="rId3"/>
          <a:stretch>
            <a:fillRect/>
          </a:stretch>
        </p:blipFill>
        <p:spPr>
          <a:xfrm>
            <a:off x="2885938" y="-12295"/>
            <a:ext cx="4162599" cy="1067121"/>
          </a:xfrm>
          <a:prstGeom prst="rect">
            <a:avLst/>
          </a:prstGeom>
          <a:ln w="12700">
            <a:miter lim="400000"/>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Slide Number Placeholder 3"/>
          <p:cNvSpPr txBox="1">
            <a:spLocks noGrp="1"/>
          </p:cNvSpPr>
          <p:nvPr>
            <p:ph type="sldNum" sz="quarter" idx="2"/>
          </p:nvPr>
        </p:nvSpPr>
        <p:spPr>
          <a:xfrm>
            <a:off x="8955102" y="6553200"/>
            <a:ext cx="188898" cy="26425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a:defRPr>
                <a:effectLst/>
              </a:defRPr>
            </a:pPr>
            <a:fld id="{86CB4B4D-7CA3-9044-876B-883B54F8677D}" type="slidenum">
              <a:rPr/>
              <a:t>3</a:t>
            </a:fld>
            <a:endParaRPr/>
          </a:p>
        </p:txBody>
      </p:sp>
      <p:pic>
        <p:nvPicPr>
          <p:cNvPr id="106" name="Picture 5" descr="Picture 5"/>
          <p:cNvPicPr>
            <a:picLocks noChangeAspect="1"/>
          </p:cNvPicPr>
          <p:nvPr/>
        </p:nvPicPr>
        <p:blipFill>
          <a:blip r:embed="rId3"/>
          <a:stretch>
            <a:fillRect/>
          </a:stretch>
        </p:blipFill>
        <p:spPr>
          <a:xfrm>
            <a:off x="2820617" y="76200"/>
            <a:ext cx="4348181" cy="1114697"/>
          </a:xfrm>
          <a:prstGeom prst="rect">
            <a:avLst/>
          </a:prstGeom>
          <a:ln w="12700">
            <a:miter lim="400000"/>
          </a:ln>
        </p:spPr>
      </p:pic>
      <p:sp>
        <p:nvSpPr>
          <p:cNvPr id="107" name="OUR GOALS:…"/>
          <p:cNvSpPr txBox="1"/>
          <p:nvPr/>
        </p:nvSpPr>
        <p:spPr>
          <a:xfrm>
            <a:off x="895776" y="1413054"/>
            <a:ext cx="7987785" cy="430887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spcBef>
                <a:spcPts val="400"/>
              </a:spcBef>
              <a:defRPr sz="2400">
                <a:solidFill>
                  <a:srgbClr val="182484"/>
                </a:solidFill>
                <a:effectLst/>
              </a:defRPr>
            </a:pPr>
            <a:r>
              <a:rPr dirty="0"/>
              <a:t>OUR GOALS:</a:t>
            </a:r>
          </a:p>
          <a:p>
            <a:pPr>
              <a:spcBef>
                <a:spcPts val="400"/>
              </a:spcBef>
              <a:defRPr sz="2000">
                <a:solidFill>
                  <a:srgbClr val="182484"/>
                </a:solidFill>
                <a:effectLst/>
              </a:defRPr>
            </a:pPr>
            <a:endParaRPr dirty="0"/>
          </a:p>
          <a:p>
            <a:pPr>
              <a:spcBef>
                <a:spcPts val="400"/>
              </a:spcBef>
              <a:defRPr sz="2000">
                <a:solidFill>
                  <a:srgbClr val="182484"/>
                </a:solidFill>
                <a:effectLst/>
              </a:defRPr>
            </a:pPr>
            <a:endParaRPr dirty="0"/>
          </a:p>
          <a:p>
            <a:pPr marL="200526" indent="-200526" algn="l">
              <a:spcBef>
                <a:spcPts val="400"/>
              </a:spcBef>
              <a:buSzPct val="100000"/>
              <a:buChar char="•"/>
              <a:defRPr sz="1800">
                <a:solidFill>
                  <a:srgbClr val="182484"/>
                </a:solidFill>
                <a:effectLst/>
              </a:defRPr>
            </a:pPr>
            <a:r>
              <a:rPr dirty="0"/>
              <a:t>Understand the top 3-5 critical and or emerging needs of our community, through the eyes of our Madison community leaders</a:t>
            </a:r>
          </a:p>
          <a:p>
            <a:pPr algn="l">
              <a:spcBef>
                <a:spcPts val="400"/>
              </a:spcBef>
              <a:defRPr sz="1800">
                <a:solidFill>
                  <a:srgbClr val="182484"/>
                </a:solidFill>
                <a:effectLst/>
              </a:defRPr>
            </a:pPr>
            <a:endParaRPr dirty="0"/>
          </a:p>
          <a:p>
            <a:pPr marL="200526" indent="-200526" algn="l">
              <a:spcBef>
                <a:spcPts val="400"/>
              </a:spcBef>
              <a:buSzPct val="100000"/>
              <a:buChar char="•"/>
              <a:defRPr sz="1800">
                <a:solidFill>
                  <a:srgbClr val="182484"/>
                </a:solidFill>
                <a:effectLst/>
              </a:defRPr>
            </a:pPr>
            <a:r>
              <a:rPr dirty="0"/>
              <a:t>Madison Rotary partnering with community leaders to create projects/working solutions that benefit </a:t>
            </a:r>
            <a:r>
              <a:rPr lang="en-US" dirty="0"/>
              <a:t>all</a:t>
            </a:r>
            <a:r>
              <a:rPr dirty="0"/>
              <a:t> residents of Madison.</a:t>
            </a:r>
          </a:p>
          <a:p>
            <a:pPr algn="l">
              <a:spcBef>
                <a:spcPts val="400"/>
              </a:spcBef>
              <a:defRPr sz="1800">
                <a:solidFill>
                  <a:srgbClr val="182484"/>
                </a:solidFill>
                <a:effectLst/>
              </a:defRPr>
            </a:pPr>
            <a:endParaRPr dirty="0"/>
          </a:p>
          <a:p>
            <a:pPr marL="200526" indent="-200526" algn="l">
              <a:spcBef>
                <a:spcPts val="400"/>
              </a:spcBef>
              <a:buSzPct val="100000"/>
              <a:buChar char="•"/>
              <a:defRPr sz="1800">
                <a:solidFill>
                  <a:srgbClr val="182484"/>
                </a:solidFill>
                <a:effectLst/>
              </a:defRPr>
            </a:pPr>
            <a:r>
              <a:rPr dirty="0"/>
              <a:t>Longer term, our community knows who Madison Rotary is and what we do, therefore increasing membership and member engagement</a:t>
            </a:r>
            <a:endParaRPr lang="en-US" dirty="0"/>
          </a:p>
          <a:p>
            <a:pPr algn="l">
              <a:spcBef>
                <a:spcPts val="400"/>
              </a:spcBef>
              <a:buSzPct val="100000"/>
              <a:defRPr sz="1800">
                <a:solidFill>
                  <a:srgbClr val="182484"/>
                </a:solidFill>
                <a:effectLst/>
              </a:defRPr>
            </a:pPr>
            <a:endParaRPr lang="en-US" dirty="0"/>
          </a:p>
          <a:p>
            <a:pPr marL="200526" indent="-200526" algn="l">
              <a:spcBef>
                <a:spcPts val="400"/>
              </a:spcBef>
              <a:buSzPct val="100000"/>
              <a:buChar char="•"/>
              <a:defRPr sz="1800">
                <a:solidFill>
                  <a:srgbClr val="182484"/>
                </a:solidFill>
                <a:effectLst/>
              </a:defRPr>
            </a:pPr>
            <a:r>
              <a:rPr lang="en-US" dirty="0"/>
              <a:t>This is our opportunity to Serve our Community to Change Lives..</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Slide Number Placeholder 3"/>
          <p:cNvSpPr txBox="1">
            <a:spLocks noGrp="1"/>
          </p:cNvSpPr>
          <p:nvPr>
            <p:ph type="sldNum" sz="quarter" idx="2"/>
          </p:nvPr>
        </p:nvSpPr>
        <p:spPr>
          <a:xfrm>
            <a:off x="8955102" y="6553200"/>
            <a:ext cx="188898" cy="26425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a:defRPr>
                <a:effectLst/>
              </a:defRPr>
            </a:pPr>
            <a:fld id="{86CB4B4D-7CA3-9044-876B-883B54F8677D}" type="slidenum">
              <a:rPr/>
              <a:t>4</a:t>
            </a:fld>
            <a:endParaRPr/>
          </a:p>
        </p:txBody>
      </p:sp>
      <p:pic>
        <p:nvPicPr>
          <p:cNvPr id="110" name="Picture 5" descr="Picture 5"/>
          <p:cNvPicPr>
            <a:picLocks noChangeAspect="1"/>
          </p:cNvPicPr>
          <p:nvPr/>
        </p:nvPicPr>
        <p:blipFill>
          <a:blip r:embed="rId3"/>
          <a:stretch>
            <a:fillRect/>
          </a:stretch>
        </p:blipFill>
        <p:spPr>
          <a:xfrm>
            <a:off x="2996431" y="76200"/>
            <a:ext cx="4141738" cy="1061773"/>
          </a:xfrm>
          <a:prstGeom prst="rect">
            <a:avLst/>
          </a:prstGeom>
          <a:ln w="12700">
            <a:miter lim="400000"/>
          </a:ln>
        </p:spPr>
      </p:pic>
      <p:sp>
        <p:nvSpPr>
          <p:cNvPr id="111" name="THE CNA EVENT"/>
          <p:cNvSpPr txBox="1"/>
          <p:nvPr/>
        </p:nvSpPr>
        <p:spPr>
          <a:xfrm>
            <a:off x="3429000" y="1366264"/>
            <a:ext cx="2845813" cy="43707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spcBef>
                <a:spcPts val="500"/>
              </a:spcBef>
              <a:defRPr sz="2400">
                <a:solidFill>
                  <a:srgbClr val="181992"/>
                </a:solidFill>
              </a:defRPr>
            </a:lvl1pPr>
          </a:lstStyle>
          <a:p>
            <a:pPr>
              <a:defRPr>
                <a:effectLst/>
              </a:defRPr>
            </a:pPr>
            <a:r>
              <a:t>THE CNA EVENT</a:t>
            </a:r>
          </a:p>
        </p:txBody>
      </p:sp>
      <p:sp>
        <p:nvSpPr>
          <p:cNvPr id="112" name="32 Madison community leaders, 6 Rotarians and a professional facilitator…"/>
          <p:cNvSpPr txBox="1"/>
          <p:nvPr/>
        </p:nvSpPr>
        <p:spPr>
          <a:xfrm>
            <a:off x="935408" y="2031757"/>
            <a:ext cx="8113733" cy="470830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p>
            <a:pPr defTabSz="457200">
              <a:defRPr sz="1700">
                <a:solidFill>
                  <a:srgbClr val="221899"/>
                </a:solidFill>
                <a:effectLst/>
                <a:latin typeface="Helvetica Neue"/>
                <a:ea typeface="Helvetica Neue"/>
                <a:cs typeface="Helvetica Neue"/>
                <a:sym typeface="Helvetica Neue"/>
              </a:defRPr>
            </a:pPr>
            <a:r>
              <a:t>32 Madison community leaders, 6 Rotarians and a professional facilitator </a:t>
            </a:r>
          </a:p>
          <a:p>
            <a:pPr defTabSz="457200">
              <a:defRPr sz="1700">
                <a:solidFill>
                  <a:srgbClr val="221899"/>
                </a:solidFill>
                <a:effectLst/>
                <a:latin typeface="Helvetica Neue"/>
                <a:ea typeface="Helvetica Neue"/>
                <a:cs typeface="Helvetica Neue"/>
                <a:sym typeface="Helvetica Neue"/>
              </a:defRPr>
            </a:pPr>
            <a:r>
              <a:t>came together for a two-hour discussion that captured each leader’s </a:t>
            </a:r>
          </a:p>
          <a:p>
            <a:pPr defTabSz="457200">
              <a:defRPr sz="1700">
                <a:solidFill>
                  <a:srgbClr val="221899"/>
                </a:solidFill>
                <a:effectLst/>
                <a:latin typeface="Helvetica Neue"/>
                <a:ea typeface="Helvetica Neue"/>
                <a:cs typeface="Helvetica Neue"/>
                <a:sym typeface="Helvetica Neue"/>
              </a:defRPr>
            </a:pPr>
            <a:r>
              <a:t>understanding and perspective of what our challenges are.   </a:t>
            </a:r>
          </a:p>
          <a:p>
            <a:pPr defTabSz="457200">
              <a:defRPr sz="1700">
                <a:solidFill>
                  <a:srgbClr val="221899"/>
                </a:solidFill>
                <a:effectLst/>
                <a:latin typeface="Helvetica Neue"/>
                <a:ea typeface="Helvetica Neue"/>
                <a:cs typeface="Helvetica Neue"/>
                <a:sym typeface="Helvetica Neue"/>
              </a:defRPr>
            </a:pPr>
            <a:r>
              <a:t>Below are the questions we asked: </a:t>
            </a:r>
          </a:p>
          <a:p>
            <a:pPr algn="l" defTabSz="457200">
              <a:defRPr sz="1700">
                <a:solidFill>
                  <a:srgbClr val="221899"/>
                </a:solidFill>
                <a:effectLst/>
                <a:latin typeface="Helvetica Neue"/>
                <a:ea typeface="Helvetica Neue"/>
                <a:cs typeface="Helvetica Neue"/>
                <a:sym typeface="Helvetica Neue"/>
              </a:defRPr>
            </a:pPr>
            <a:endParaRPr/>
          </a:p>
          <a:p>
            <a:pPr marL="561473" lvl="1" indent="-180473" algn="l" defTabSz="457200">
              <a:buSzPct val="100000"/>
              <a:buChar char="•"/>
              <a:defRPr sz="1700">
                <a:solidFill>
                  <a:srgbClr val="221899"/>
                </a:solidFill>
                <a:effectLst/>
                <a:latin typeface="Helvetica Neue"/>
                <a:ea typeface="Helvetica Neue"/>
                <a:cs typeface="Helvetica Neue"/>
                <a:sym typeface="Helvetica Neue"/>
              </a:defRPr>
            </a:pPr>
            <a:r>
              <a:t>How is our community doing on a scale of 1-10?</a:t>
            </a:r>
          </a:p>
          <a:p>
            <a:pPr marL="561473" lvl="1" indent="-180473" algn="l" defTabSz="457200">
              <a:buSzPct val="100000"/>
              <a:buChar char="•"/>
              <a:defRPr sz="1700">
                <a:solidFill>
                  <a:srgbClr val="221899"/>
                </a:solidFill>
                <a:effectLst/>
                <a:latin typeface="Helvetica Neue"/>
                <a:ea typeface="Helvetica Neue"/>
                <a:cs typeface="Helvetica Neue"/>
                <a:sym typeface="Helvetica Neue"/>
              </a:defRPr>
            </a:pPr>
            <a:r>
              <a:t>What’s working well in our community?</a:t>
            </a:r>
          </a:p>
          <a:p>
            <a:pPr marL="561473" lvl="1" indent="-180473" algn="l" defTabSz="457200">
              <a:buSzPct val="100000"/>
              <a:buChar char="•"/>
              <a:defRPr sz="1700">
                <a:solidFill>
                  <a:srgbClr val="221899"/>
                </a:solidFill>
                <a:effectLst/>
                <a:latin typeface="Helvetica Neue"/>
                <a:ea typeface="Helvetica Neue"/>
                <a:cs typeface="Helvetica Neue"/>
                <a:sym typeface="Helvetica Neue"/>
              </a:defRPr>
            </a:pPr>
            <a:r>
              <a:t>What’s not working in our community?</a:t>
            </a:r>
          </a:p>
          <a:p>
            <a:pPr marL="561473" lvl="1" indent="-180473" algn="l" defTabSz="457200">
              <a:buSzPct val="100000"/>
              <a:buChar char="•"/>
              <a:defRPr sz="1700">
                <a:solidFill>
                  <a:srgbClr val="221899"/>
                </a:solidFill>
                <a:effectLst/>
                <a:latin typeface="Helvetica Neue"/>
                <a:ea typeface="Helvetica Neue"/>
                <a:cs typeface="Helvetica Neue"/>
                <a:sym typeface="Helvetica Neue"/>
              </a:defRPr>
            </a:pPr>
            <a:r>
              <a:t>What’s missing in our community?</a:t>
            </a:r>
          </a:p>
          <a:p>
            <a:pPr marL="561473" lvl="1" indent="-180473" algn="l" defTabSz="457200">
              <a:buSzPct val="100000"/>
              <a:buChar char="•"/>
              <a:defRPr sz="1700">
                <a:solidFill>
                  <a:srgbClr val="221899"/>
                </a:solidFill>
                <a:effectLst/>
                <a:latin typeface="Helvetica Neue"/>
                <a:ea typeface="Helvetica Neue"/>
                <a:cs typeface="Helvetica Neue"/>
                <a:sym typeface="Helvetica Neue"/>
              </a:defRPr>
            </a:pPr>
            <a:r>
              <a:t>What’s a PERFECT 10 community look like? </a:t>
            </a:r>
          </a:p>
          <a:p>
            <a:pPr marL="561473" lvl="1" indent="-180473" algn="l" defTabSz="457200">
              <a:buSzPct val="100000"/>
              <a:buChar char="•"/>
              <a:defRPr sz="1700">
                <a:solidFill>
                  <a:srgbClr val="221899"/>
                </a:solidFill>
                <a:effectLst/>
                <a:latin typeface="Helvetica Neue"/>
                <a:ea typeface="Helvetica Neue"/>
                <a:cs typeface="Helvetica Neue"/>
                <a:sym typeface="Helvetica Neue"/>
              </a:defRPr>
            </a:pPr>
            <a:r>
              <a:t>What’s important to you and to our community citizens/neighbors?  And </a:t>
            </a:r>
          </a:p>
          <a:p>
            <a:pPr lvl="1" indent="228600" algn="l" defTabSz="457200">
              <a:defRPr sz="1700">
                <a:solidFill>
                  <a:srgbClr val="221899"/>
                </a:solidFill>
                <a:effectLst/>
                <a:latin typeface="Helvetica Neue"/>
                <a:ea typeface="Helvetica Neue"/>
                <a:cs typeface="Helvetica Neue"/>
                <a:sym typeface="Helvetica Neue"/>
              </a:defRPr>
            </a:pPr>
            <a:r>
              <a:t>      what is what do you see in your role that the rest of us don’s see?</a:t>
            </a:r>
          </a:p>
          <a:p>
            <a:pPr algn="l" defTabSz="457200">
              <a:defRPr sz="1700">
                <a:solidFill>
                  <a:srgbClr val="221899"/>
                </a:solidFill>
                <a:effectLst/>
                <a:latin typeface="Times New Roman"/>
                <a:ea typeface="Times New Roman"/>
                <a:cs typeface="Times New Roman"/>
                <a:sym typeface="Times New Roman"/>
              </a:defRPr>
            </a:pPr>
            <a:endParaRPr/>
          </a:p>
          <a:p>
            <a:pPr algn="l" defTabSz="457200">
              <a:defRPr sz="1700">
                <a:solidFill>
                  <a:srgbClr val="221899"/>
                </a:solidFill>
                <a:effectLst/>
                <a:latin typeface="+mn-lt"/>
                <a:ea typeface="+mn-ea"/>
                <a:cs typeface="+mn-cs"/>
                <a:sym typeface="Helvetica"/>
              </a:defRPr>
            </a:pPr>
            <a:r>
              <a:t>The facilitator documented all the input and shared it with all participating </a:t>
            </a:r>
          </a:p>
          <a:p>
            <a:pPr algn="l" defTabSz="457200">
              <a:defRPr sz="1700">
                <a:solidFill>
                  <a:srgbClr val="221899"/>
                </a:solidFill>
                <a:effectLst/>
                <a:latin typeface="+mn-lt"/>
                <a:ea typeface="+mn-ea"/>
                <a:cs typeface="+mn-cs"/>
                <a:sym typeface="Helvetica"/>
              </a:defRPr>
            </a:pPr>
            <a:r>
              <a:t>leaders.</a:t>
            </a:r>
            <a:endParaRPr>
              <a:latin typeface="Times New Roman"/>
              <a:ea typeface="Times New Roman"/>
              <a:cs typeface="Times New Roman"/>
              <a:sym typeface="Times New Roman"/>
            </a:endParaRPr>
          </a:p>
          <a:p>
            <a:pPr algn="l" defTabSz="457200">
              <a:defRPr sz="1300" b="0">
                <a:solidFill>
                  <a:srgbClr val="000000"/>
                </a:solidFill>
                <a:effectLst/>
                <a:latin typeface="Times New Roman"/>
                <a:ea typeface="Times New Roman"/>
                <a:cs typeface="Times New Roman"/>
                <a:sym typeface="Times New Roman"/>
              </a:defRPr>
            </a:pPr>
            <a:endParaRPr>
              <a:latin typeface="Times New Roman"/>
              <a:ea typeface="Times New Roman"/>
              <a:cs typeface="Times New Roman"/>
              <a:sym typeface="Times New Roman"/>
            </a:endParaRPr>
          </a:p>
          <a:p>
            <a:pPr algn="l" defTabSz="457200">
              <a:defRPr sz="1100" b="0">
                <a:solidFill>
                  <a:srgbClr val="000000"/>
                </a:solidFill>
                <a:effectLst/>
                <a:latin typeface="Times New Roman"/>
                <a:ea typeface="Times New Roman"/>
                <a:cs typeface="Times New Roman"/>
                <a:sym typeface="Times New Roman"/>
              </a:defRPr>
            </a:pPr>
            <a:endParaRPr>
              <a:latin typeface="Times New Roman"/>
              <a:ea typeface="Times New Roman"/>
              <a:cs typeface="Times New Roman"/>
              <a:sym typeface="Times New Roman"/>
            </a:endParaRPr>
          </a:p>
          <a:p>
            <a:pPr algn="l" defTabSz="457200">
              <a:defRPr sz="1100" b="0">
                <a:solidFill>
                  <a:srgbClr val="000000"/>
                </a:solidFill>
                <a:effectLst/>
                <a:latin typeface="Times New Roman"/>
                <a:ea typeface="Times New Roman"/>
                <a:cs typeface="Times New Roman"/>
                <a:sym typeface="Times New Roman"/>
              </a:defRPr>
            </a:pPr>
            <a:endParaRPr>
              <a:latin typeface="Times New Roman"/>
              <a:ea typeface="Times New Roman"/>
              <a:cs typeface="Times New Roman"/>
              <a:sym typeface="Times New Roman"/>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Title 1"/>
          <p:cNvSpPr txBox="1">
            <a:spLocks noGrp="1"/>
          </p:cNvSpPr>
          <p:nvPr>
            <p:ph type="title"/>
          </p:nvPr>
        </p:nvSpPr>
        <p:spPr>
          <a:xfrm>
            <a:off x="1575006" y="1132305"/>
            <a:ext cx="6700562" cy="780077"/>
          </a:xfrm>
          <a:prstGeom prst="rect">
            <a:avLst/>
          </a:prstGeom>
        </p:spPr>
        <p:txBody>
          <a:bodyPr/>
          <a:lstStyle>
            <a:lvl1pPr algn="ctr">
              <a:defRPr sz="2400">
                <a:solidFill>
                  <a:srgbClr val="2E179D"/>
                </a:solidFill>
              </a:defRPr>
            </a:lvl1pPr>
          </a:lstStyle>
          <a:p>
            <a:r>
              <a:rPr dirty="0"/>
              <a:t>CNA RESULTS</a:t>
            </a:r>
          </a:p>
        </p:txBody>
      </p:sp>
      <p:sp>
        <p:nvSpPr>
          <p:cNvPr id="115" name="Slide Number Placeholder 3"/>
          <p:cNvSpPr txBox="1">
            <a:spLocks noGrp="1"/>
          </p:cNvSpPr>
          <p:nvPr>
            <p:ph type="sldNum" sz="quarter" idx="2"/>
          </p:nvPr>
        </p:nvSpPr>
        <p:spPr>
          <a:xfrm>
            <a:off x="8955102" y="6553200"/>
            <a:ext cx="188898" cy="26425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a:defRPr>
                <a:effectLst/>
              </a:defRPr>
            </a:pPr>
            <a:fld id="{86CB4B4D-7CA3-9044-876B-883B54F8677D}" type="slidenum">
              <a:rPr/>
              <a:t>5</a:t>
            </a:fld>
            <a:endParaRPr/>
          </a:p>
        </p:txBody>
      </p:sp>
      <p:pic>
        <p:nvPicPr>
          <p:cNvPr id="116" name="Picture 5" descr="Picture 5"/>
          <p:cNvPicPr>
            <a:picLocks noChangeAspect="1"/>
          </p:cNvPicPr>
          <p:nvPr/>
        </p:nvPicPr>
        <p:blipFill>
          <a:blip r:embed="rId3"/>
          <a:stretch>
            <a:fillRect/>
          </a:stretch>
        </p:blipFill>
        <p:spPr>
          <a:xfrm>
            <a:off x="3077810" y="76200"/>
            <a:ext cx="3978980" cy="1020048"/>
          </a:xfrm>
          <a:prstGeom prst="rect">
            <a:avLst/>
          </a:prstGeom>
          <a:ln w="12700">
            <a:miter lim="400000"/>
          </a:ln>
        </p:spPr>
      </p:pic>
      <p:sp>
        <p:nvSpPr>
          <p:cNvPr id="117" name="Making Madison a Vibrant Community for All…"/>
          <p:cNvSpPr txBox="1"/>
          <p:nvPr/>
        </p:nvSpPr>
        <p:spPr>
          <a:xfrm>
            <a:off x="1726094" y="1948517"/>
            <a:ext cx="6398386" cy="47586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marL="110289" indent="-110289" algn="l">
              <a:spcBef>
                <a:spcPts val="500"/>
              </a:spcBef>
              <a:buSzPct val="100000"/>
              <a:buChar char="•"/>
              <a:defRPr sz="1300">
                <a:solidFill>
                  <a:srgbClr val="35179E"/>
                </a:solidFill>
                <a:effectLst/>
              </a:defRPr>
            </a:pPr>
            <a:r>
              <a:rPr dirty="0"/>
              <a:t>Making Madison a Vibrant Community for All </a:t>
            </a:r>
          </a:p>
          <a:p>
            <a:pPr marL="110289" indent="-110289" algn="l">
              <a:spcBef>
                <a:spcPts val="500"/>
              </a:spcBef>
              <a:buSzPct val="100000"/>
              <a:buChar char="•"/>
              <a:defRPr sz="1300">
                <a:solidFill>
                  <a:srgbClr val="35179E"/>
                </a:solidFill>
                <a:effectLst/>
              </a:defRPr>
            </a:pPr>
            <a:r>
              <a:rPr dirty="0"/>
              <a:t>Fortifying Community Organizations &amp; Volunteerism </a:t>
            </a:r>
          </a:p>
          <a:p>
            <a:pPr marL="110289" indent="-110289" algn="l">
              <a:spcBef>
                <a:spcPts val="500"/>
              </a:spcBef>
              <a:buSzPct val="100000"/>
              <a:buChar char="•"/>
              <a:defRPr sz="1300">
                <a:solidFill>
                  <a:srgbClr val="35179E"/>
                </a:solidFill>
                <a:effectLst/>
              </a:defRPr>
            </a:pPr>
            <a:r>
              <a:rPr dirty="0"/>
              <a:t>An Accessible School System for All</a:t>
            </a:r>
          </a:p>
          <a:p>
            <a:pPr marL="110289" indent="-110289" algn="l">
              <a:spcBef>
                <a:spcPts val="500"/>
              </a:spcBef>
              <a:buSzPct val="100000"/>
              <a:buChar char="•"/>
              <a:defRPr sz="1300">
                <a:solidFill>
                  <a:srgbClr val="35179E"/>
                </a:solidFill>
                <a:effectLst/>
              </a:defRPr>
            </a:pPr>
            <a:r>
              <a:rPr dirty="0"/>
              <a:t>Improving Borough Government, Services &amp; Management </a:t>
            </a:r>
          </a:p>
          <a:p>
            <a:pPr marL="110289" indent="-110289" algn="l">
              <a:spcBef>
                <a:spcPts val="500"/>
              </a:spcBef>
              <a:buSzPct val="100000"/>
              <a:buChar char="•"/>
              <a:defRPr sz="1300">
                <a:solidFill>
                  <a:srgbClr val="35179E"/>
                </a:solidFill>
                <a:effectLst/>
              </a:defRPr>
            </a:pPr>
            <a:r>
              <a:rPr dirty="0"/>
              <a:t>Identify Opportunities to Further Strengthen the School System </a:t>
            </a:r>
          </a:p>
          <a:p>
            <a:pPr marL="110289" indent="-110289" algn="l">
              <a:spcBef>
                <a:spcPts val="500"/>
              </a:spcBef>
              <a:buSzPct val="100000"/>
              <a:buChar char="•"/>
              <a:defRPr sz="1300">
                <a:solidFill>
                  <a:srgbClr val="35179E"/>
                </a:solidFill>
                <a:effectLst/>
              </a:defRPr>
            </a:pPr>
            <a:r>
              <a:rPr dirty="0"/>
              <a:t>Assuring Housing for a Diverse Population </a:t>
            </a:r>
          </a:p>
          <a:p>
            <a:pPr marL="110289" indent="-110289" algn="l">
              <a:spcBef>
                <a:spcPts val="500"/>
              </a:spcBef>
              <a:buSzPct val="100000"/>
              <a:buChar char="•"/>
              <a:defRPr sz="1300">
                <a:solidFill>
                  <a:srgbClr val="35179E"/>
                </a:solidFill>
                <a:effectLst/>
              </a:defRPr>
            </a:pPr>
            <a:r>
              <a:rPr dirty="0"/>
              <a:t>Expanding Mental Health Services  </a:t>
            </a:r>
          </a:p>
          <a:p>
            <a:pPr marL="110289" indent="-110289" algn="l">
              <a:spcBef>
                <a:spcPts val="500"/>
              </a:spcBef>
              <a:buSzPct val="100000"/>
              <a:buChar char="•"/>
              <a:defRPr sz="1300">
                <a:solidFill>
                  <a:srgbClr val="35179E"/>
                </a:solidFill>
                <a:effectLst/>
              </a:defRPr>
            </a:pPr>
            <a:r>
              <a:rPr dirty="0"/>
              <a:t>Embracing Diversity &amp; Building New Traditions </a:t>
            </a:r>
          </a:p>
          <a:p>
            <a:pPr marL="110289" indent="-110289" algn="l">
              <a:spcBef>
                <a:spcPts val="500"/>
              </a:spcBef>
              <a:buSzPct val="100000"/>
              <a:buChar char="•"/>
              <a:defRPr sz="1300">
                <a:solidFill>
                  <a:srgbClr val="35179E"/>
                </a:solidFill>
                <a:effectLst/>
              </a:defRPr>
            </a:pPr>
            <a:r>
              <a:rPr dirty="0"/>
              <a:t>Creating a Centralized &amp; Curated Community Information Network </a:t>
            </a:r>
          </a:p>
          <a:p>
            <a:pPr marL="110289" indent="-110289" algn="l">
              <a:spcBef>
                <a:spcPts val="500"/>
              </a:spcBef>
              <a:buSzPct val="100000"/>
              <a:buChar char="•"/>
              <a:defRPr sz="1300">
                <a:solidFill>
                  <a:srgbClr val="35179E"/>
                </a:solidFill>
                <a:effectLst/>
              </a:defRPr>
            </a:pPr>
            <a:r>
              <a:rPr dirty="0"/>
              <a:t>Affordable Housing &amp; Transportation Services </a:t>
            </a:r>
          </a:p>
          <a:p>
            <a:pPr marL="110289" indent="-110289" algn="l">
              <a:spcBef>
                <a:spcPts val="500"/>
              </a:spcBef>
              <a:buSzPct val="100000"/>
              <a:buChar char="•"/>
              <a:defRPr sz="1300">
                <a:solidFill>
                  <a:srgbClr val="35179E"/>
                </a:solidFill>
                <a:effectLst/>
              </a:defRPr>
            </a:pPr>
            <a:r>
              <a:rPr dirty="0"/>
              <a:t>Elevate Those Who Need a Lift </a:t>
            </a:r>
          </a:p>
          <a:p>
            <a:pPr marL="110289" indent="-110289" algn="l">
              <a:spcBef>
                <a:spcPts val="500"/>
              </a:spcBef>
              <a:buSzPct val="100000"/>
              <a:buChar char="•"/>
              <a:defRPr sz="1300">
                <a:solidFill>
                  <a:srgbClr val="35179E"/>
                </a:solidFill>
                <a:effectLst/>
              </a:defRPr>
            </a:pPr>
            <a:r>
              <a:rPr dirty="0"/>
              <a:t>Access to Enrichment Programs for All Students  </a:t>
            </a:r>
          </a:p>
          <a:p>
            <a:pPr marL="110289" indent="-110289" algn="l">
              <a:spcBef>
                <a:spcPts val="500"/>
              </a:spcBef>
              <a:buSzPct val="100000"/>
              <a:buChar char="•"/>
              <a:defRPr sz="1300">
                <a:solidFill>
                  <a:srgbClr val="35179E"/>
                </a:solidFill>
                <a:effectLst/>
              </a:defRPr>
            </a:pPr>
            <a:r>
              <a:rPr dirty="0"/>
              <a:t>Coordination of Basic Services (food, shelter &amp; clothing)  </a:t>
            </a:r>
          </a:p>
          <a:p>
            <a:pPr marL="110289" indent="-110289" algn="l">
              <a:spcBef>
                <a:spcPts val="500"/>
              </a:spcBef>
              <a:buSzPct val="100000"/>
              <a:buChar char="•"/>
              <a:defRPr sz="1300">
                <a:solidFill>
                  <a:srgbClr val="35179E"/>
                </a:solidFill>
                <a:effectLst/>
              </a:defRPr>
            </a:pPr>
            <a:r>
              <a:rPr dirty="0"/>
              <a:t>A Trusted Connection between the Police &amp; the Community</a:t>
            </a:r>
          </a:p>
          <a:p>
            <a:pPr marL="110289" indent="-110289" algn="l">
              <a:spcBef>
                <a:spcPts val="500"/>
              </a:spcBef>
              <a:buSzPct val="100000"/>
              <a:buChar char="•"/>
              <a:defRPr sz="1300">
                <a:solidFill>
                  <a:srgbClr val="35179E"/>
                </a:solidFill>
                <a:effectLst/>
              </a:defRPr>
            </a:pPr>
            <a:r>
              <a:rPr dirty="0"/>
              <a:t>Reducing Barriers for the Disabled </a:t>
            </a:r>
          </a:p>
          <a:p>
            <a:pPr marL="110289" indent="-110289" algn="l">
              <a:spcBef>
                <a:spcPts val="500"/>
              </a:spcBef>
              <a:buSzPct val="100000"/>
              <a:buChar char="•"/>
              <a:defRPr sz="1300">
                <a:solidFill>
                  <a:srgbClr val="35179E"/>
                </a:solidFill>
                <a:effectLst/>
              </a:defRPr>
            </a:pPr>
            <a:r>
              <a:rPr dirty="0"/>
              <a:t>More and Better Indoor &amp; Outdoor Gathering Space  </a:t>
            </a:r>
          </a:p>
          <a:p>
            <a:pPr marL="110289" indent="-110289" algn="l">
              <a:spcBef>
                <a:spcPts val="500"/>
              </a:spcBef>
              <a:buSzPct val="100000"/>
              <a:buChar char="•"/>
              <a:defRPr sz="1300">
                <a:solidFill>
                  <a:srgbClr val="35179E"/>
                </a:solidFill>
                <a:effectLst/>
              </a:defRPr>
            </a:pPr>
            <a:r>
              <a:rPr dirty="0"/>
              <a:t>Enhance an Aging Downtown Structurally &amp; Aesthetically  </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Slide Number Placeholder 3"/>
          <p:cNvSpPr txBox="1">
            <a:spLocks noGrp="1"/>
          </p:cNvSpPr>
          <p:nvPr>
            <p:ph type="sldNum" sz="quarter" idx="2"/>
          </p:nvPr>
        </p:nvSpPr>
        <p:spPr>
          <a:xfrm>
            <a:off x="8955102" y="6553200"/>
            <a:ext cx="188898" cy="26425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a:defRPr>
                <a:effectLst/>
              </a:defRPr>
            </a:pPr>
            <a:fld id="{86CB4B4D-7CA3-9044-876B-883B54F8677D}" type="slidenum">
              <a:rPr/>
              <a:t>6</a:t>
            </a:fld>
            <a:endParaRPr/>
          </a:p>
        </p:txBody>
      </p:sp>
      <p:pic>
        <p:nvPicPr>
          <p:cNvPr id="116" name="Picture 5" descr="Picture 5"/>
          <p:cNvPicPr>
            <a:picLocks noChangeAspect="1"/>
          </p:cNvPicPr>
          <p:nvPr/>
        </p:nvPicPr>
        <p:blipFill>
          <a:blip r:embed="rId3"/>
          <a:stretch>
            <a:fillRect/>
          </a:stretch>
        </p:blipFill>
        <p:spPr>
          <a:xfrm>
            <a:off x="3077810" y="76200"/>
            <a:ext cx="3978980" cy="1020048"/>
          </a:xfrm>
          <a:prstGeom prst="rect">
            <a:avLst/>
          </a:prstGeom>
          <a:ln w="12700">
            <a:miter lim="400000"/>
          </a:ln>
        </p:spPr>
      </p:pic>
      <p:pic>
        <p:nvPicPr>
          <p:cNvPr id="2" name="Picture 1">
            <a:extLst>
              <a:ext uri="{FF2B5EF4-FFF2-40B4-BE49-F238E27FC236}">
                <a16:creationId xmlns:a16="http://schemas.microsoft.com/office/drawing/2014/main" id="{2EB015F7-D2DC-CD4B-B083-5FF3C7401ECF}"/>
              </a:ext>
            </a:extLst>
          </p:cNvPr>
          <p:cNvPicPr>
            <a:picLocks noChangeAspect="1"/>
          </p:cNvPicPr>
          <p:nvPr/>
        </p:nvPicPr>
        <p:blipFill>
          <a:blip r:embed="rId4"/>
          <a:stretch>
            <a:fillRect/>
          </a:stretch>
        </p:blipFill>
        <p:spPr>
          <a:xfrm>
            <a:off x="1769441" y="1765300"/>
            <a:ext cx="5803900" cy="4787900"/>
          </a:xfrm>
          <a:prstGeom prst="rect">
            <a:avLst/>
          </a:prstGeom>
        </p:spPr>
      </p:pic>
      <p:pic>
        <p:nvPicPr>
          <p:cNvPr id="5" name="Picture 4">
            <a:extLst>
              <a:ext uri="{FF2B5EF4-FFF2-40B4-BE49-F238E27FC236}">
                <a16:creationId xmlns:a16="http://schemas.microsoft.com/office/drawing/2014/main" id="{FCCF1E22-E6AA-7145-9AAE-EE9CACB1D4BE}"/>
              </a:ext>
            </a:extLst>
          </p:cNvPr>
          <p:cNvPicPr>
            <a:picLocks noChangeAspect="1"/>
          </p:cNvPicPr>
          <p:nvPr/>
        </p:nvPicPr>
        <p:blipFill>
          <a:blip r:embed="rId5"/>
          <a:stretch>
            <a:fillRect/>
          </a:stretch>
        </p:blipFill>
        <p:spPr>
          <a:xfrm>
            <a:off x="2087210" y="1017932"/>
            <a:ext cx="4813300" cy="647700"/>
          </a:xfrm>
          <a:prstGeom prst="rect">
            <a:avLst/>
          </a:prstGeom>
        </p:spPr>
      </p:pic>
    </p:spTree>
    <p:extLst>
      <p:ext uri="{BB962C8B-B14F-4D97-AF65-F5344CB8AC3E}">
        <p14:creationId xmlns:p14="http://schemas.microsoft.com/office/powerpoint/2010/main" val="365108440"/>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Title 1"/>
          <p:cNvSpPr txBox="1">
            <a:spLocks noGrp="1"/>
          </p:cNvSpPr>
          <p:nvPr>
            <p:ph type="title"/>
          </p:nvPr>
        </p:nvSpPr>
        <p:spPr>
          <a:xfrm>
            <a:off x="2060365" y="978568"/>
            <a:ext cx="5820835" cy="913942"/>
          </a:xfrm>
          <a:prstGeom prst="rect">
            <a:avLst/>
          </a:prstGeom>
        </p:spPr>
        <p:txBody>
          <a:bodyPr/>
          <a:lstStyle>
            <a:lvl1pPr algn="ctr">
              <a:defRPr sz="2400">
                <a:solidFill>
                  <a:srgbClr val="172586"/>
                </a:solidFill>
              </a:defRPr>
            </a:lvl1pPr>
          </a:lstStyle>
          <a:p>
            <a:pPr>
              <a:defRPr sz="3600">
                <a:solidFill>
                  <a:srgbClr val="FF0000"/>
                </a:solidFill>
              </a:defRPr>
            </a:pPr>
            <a:r>
              <a:rPr sz="2400" dirty="0">
                <a:solidFill>
                  <a:srgbClr val="172586"/>
                </a:solidFill>
              </a:rPr>
              <a:t>CNA THEME PRIORITIZATION (Cont.)</a:t>
            </a:r>
          </a:p>
        </p:txBody>
      </p:sp>
      <p:sp>
        <p:nvSpPr>
          <p:cNvPr id="125" name="Slide Number Placeholder 3"/>
          <p:cNvSpPr txBox="1">
            <a:spLocks noGrp="1"/>
          </p:cNvSpPr>
          <p:nvPr>
            <p:ph type="sldNum" sz="quarter" idx="2"/>
          </p:nvPr>
        </p:nvSpPr>
        <p:spPr>
          <a:xfrm>
            <a:off x="8955102" y="6553200"/>
            <a:ext cx="188898" cy="26425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a:defRPr>
                <a:effectLst/>
              </a:defRPr>
            </a:pPr>
            <a:fld id="{86CB4B4D-7CA3-9044-876B-883B54F8677D}" type="slidenum">
              <a:t>7</a:t>
            </a:fld>
            <a:endParaRPr/>
          </a:p>
        </p:txBody>
      </p:sp>
      <p:pic>
        <p:nvPicPr>
          <p:cNvPr id="126" name="Picture 5" descr="Picture 5"/>
          <p:cNvPicPr>
            <a:picLocks noChangeAspect="1"/>
          </p:cNvPicPr>
          <p:nvPr/>
        </p:nvPicPr>
        <p:blipFill>
          <a:blip r:embed="rId3"/>
          <a:stretch>
            <a:fillRect/>
          </a:stretch>
        </p:blipFill>
        <p:spPr>
          <a:xfrm>
            <a:off x="3080709" y="76200"/>
            <a:ext cx="3973182" cy="1018562"/>
          </a:xfrm>
          <a:prstGeom prst="rect">
            <a:avLst/>
          </a:prstGeom>
          <a:ln w="12700">
            <a:miter lim="400000"/>
          </a:ln>
        </p:spPr>
      </p:pic>
      <p:sp>
        <p:nvSpPr>
          <p:cNvPr id="127" name="1. Making Madison a Vibrant Community for All…"/>
          <p:cNvSpPr txBox="1"/>
          <p:nvPr/>
        </p:nvSpPr>
        <p:spPr>
          <a:xfrm>
            <a:off x="1089328" y="2058780"/>
            <a:ext cx="7657107" cy="466281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a:spcBef>
                <a:spcPts val="500"/>
              </a:spcBef>
              <a:defRPr sz="2000">
                <a:solidFill>
                  <a:srgbClr val="211693"/>
                </a:solidFill>
                <a:effectLst/>
              </a:defRPr>
            </a:pPr>
            <a:r>
              <a:rPr dirty="0">
                <a:solidFill>
                  <a:srgbClr val="D71F02"/>
                </a:solidFill>
              </a:rPr>
              <a:t>1. Making Madison a Vibrant</a:t>
            </a:r>
            <a:r>
              <a:rPr dirty="0"/>
              <a:t> </a:t>
            </a:r>
            <a:r>
              <a:rPr dirty="0">
                <a:solidFill>
                  <a:srgbClr val="D71F02"/>
                </a:solidFill>
              </a:rPr>
              <a:t>Community for All</a:t>
            </a:r>
          </a:p>
          <a:p>
            <a:pPr>
              <a:spcBef>
                <a:spcPts val="500"/>
              </a:spcBef>
              <a:defRPr sz="1800">
                <a:solidFill>
                  <a:srgbClr val="211693"/>
                </a:solidFill>
                <a:effectLst/>
              </a:defRPr>
            </a:pPr>
            <a:endParaRPr dirty="0">
              <a:solidFill>
                <a:srgbClr val="D71F02"/>
              </a:solidFill>
            </a:endParaRPr>
          </a:p>
          <a:p>
            <a:pPr marL="180473" indent="-180473" algn="l">
              <a:spcBef>
                <a:spcPts val="500"/>
              </a:spcBef>
              <a:buSzPct val="100000"/>
              <a:buChar char="•"/>
              <a:defRPr sz="1800">
                <a:solidFill>
                  <a:srgbClr val="211693"/>
                </a:solidFill>
                <a:effectLst/>
              </a:defRPr>
            </a:pPr>
            <a:r>
              <a:rPr dirty="0"/>
              <a:t>Participants expressed concern about aging residents leaving because they didn’t create strong enough roots and high real estate taxes. </a:t>
            </a:r>
          </a:p>
          <a:p>
            <a:pPr algn="l">
              <a:spcBef>
                <a:spcPts val="500"/>
              </a:spcBef>
              <a:defRPr sz="1800">
                <a:solidFill>
                  <a:srgbClr val="211693"/>
                </a:solidFill>
                <a:effectLst/>
              </a:defRPr>
            </a:pPr>
            <a:endParaRPr dirty="0"/>
          </a:p>
          <a:p>
            <a:pPr marL="180473" indent="-180473" algn="l">
              <a:spcBef>
                <a:spcPts val="500"/>
              </a:spcBef>
              <a:buSzPct val="100000"/>
              <a:buChar char="•"/>
              <a:defRPr sz="1800">
                <a:solidFill>
                  <a:srgbClr val="211693"/>
                </a:solidFill>
                <a:effectLst/>
              </a:defRPr>
            </a:pPr>
            <a:r>
              <a:rPr dirty="0"/>
              <a:t>Others expressed concern that vibrancy depends on attracting young people to live in and visit Madison, noting that Madison needs to be affordable and there need to be ways for young people to easily get involved</a:t>
            </a:r>
          </a:p>
          <a:p>
            <a:pPr algn="l">
              <a:spcBef>
                <a:spcPts val="500"/>
              </a:spcBef>
              <a:defRPr sz="1800">
                <a:solidFill>
                  <a:srgbClr val="211693"/>
                </a:solidFill>
                <a:effectLst/>
              </a:defRPr>
            </a:pPr>
            <a:endParaRPr dirty="0"/>
          </a:p>
          <a:p>
            <a:pPr marL="180473" indent="-180473" algn="l">
              <a:spcBef>
                <a:spcPts val="500"/>
              </a:spcBef>
              <a:buSzPct val="100000"/>
              <a:buChar char="•"/>
              <a:defRPr sz="1800">
                <a:solidFill>
                  <a:srgbClr val="211693"/>
                </a:solidFill>
                <a:effectLst/>
              </a:defRPr>
            </a:pPr>
            <a:r>
              <a:rPr dirty="0"/>
              <a:t>Some community members struggle when after-school care programs end in middle school and adults need that support in order to continue to work</a:t>
            </a:r>
            <a:br>
              <a:rPr dirty="0"/>
            </a:br>
            <a:endParaRPr dirty="0"/>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Title 1"/>
          <p:cNvSpPr txBox="1">
            <a:spLocks noGrp="1"/>
          </p:cNvSpPr>
          <p:nvPr>
            <p:ph type="title"/>
          </p:nvPr>
        </p:nvSpPr>
        <p:spPr>
          <a:xfrm>
            <a:off x="1534615" y="967644"/>
            <a:ext cx="6700562" cy="556554"/>
          </a:xfrm>
          <a:prstGeom prst="rect">
            <a:avLst/>
          </a:prstGeom>
        </p:spPr>
        <p:txBody>
          <a:bodyPr>
            <a:normAutofit fontScale="90000"/>
          </a:bodyPr>
          <a:lstStyle/>
          <a:p>
            <a:pPr algn="ctr" defTabSz="850391">
              <a:defRPr sz="3348">
                <a:solidFill>
                  <a:srgbClr val="FF0000"/>
                </a:solidFill>
              </a:defRPr>
            </a:pPr>
            <a:r>
              <a:rPr dirty="0"/>
              <a:t>   </a:t>
            </a:r>
            <a:r>
              <a:rPr sz="2418" dirty="0">
                <a:solidFill>
                  <a:srgbClr val="172586"/>
                </a:solidFill>
              </a:rPr>
              <a:t>CNA THEME PRIORITIZATION (Cont.)</a:t>
            </a:r>
          </a:p>
        </p:txBody>
      </p:sp>
      <p:sp>
        <p:nvSpPr>
          <p:cNvPr id="130" name="Slide Number Placeholder 3"/>
          <p:cNvSpPr txBox="1">
            <a:spLocks noGrp="1"/>
          </p:cNvSpPr>
          <p:nvPr>
            <p:ph type="sldNum" sz="quarter" idx="2"/>
          </p:nvPr>
        </p:nvSpPr>
        <p:spPr>
          <a:xfrm>
            <a:off x="8991857" y="6555888"/>
            <a:ext cx="188899" cy="26425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a:defRPr>
                <a:effectLst/>
              </a:defRPr>
            </a:pPr>
            <a:fld id="{86CB4B4D-7CA3-9044-876B-883B54F8677D}" type="slidenum">
              <a:rPr/>
              <a:t>8</a:t>
            </a:fld>
            <a:endParaRPr/>
          </a:p>
        </p:txBody>
      </p:sp>
      <p:pic>
        <p:nvPicPr>
          <p:cNvPr id="131" name="Picture 5" descr="Picture 5"/>
          <p:cNvPicPr>
            <a:picLocks noChangeAspect="1"/>
          </p:cNvPicPr>
          <p:nvPr/>
        </p:nvPicPr>
        <p:blipFill>
          <a:blip r:embed="rId3"/>
          <a:stretch>
            <a:fillRect/>
          </a:stretch>
        </p:blipFill>
        <p:spPr>
          <a:xfrm>
            <a:off x="3072263" y="76200"/>
            <a:ext cx="3990074" cy="1022893"/>
          </a:xfrm>
          <a:prstGeom prst="rect">
            <a:avLst/>
          </a:prstGeom>
          <a:ln w="12700">
            <a:miter lim="400000"/>
          </a:ln>
        </p:spPr>
      </p:pic>
      <p:sp>
        <p:nvSpPr>
          <p:cNvPr id="132" name="2. Centralized, Curated Community Information…"/>
          <p:cNvSpPr txBox="1"/>
          <p:nvPr/>
        </p:nvSpPr>
        <p:spPr>
          <a:xfrm>
            <a:off x="897456" y="1795681"/>
            <a:ext cx="7974880" cy="43888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spcBef>
                <a:spcPts val="500"/>
              </a:spcBef>
              <a:defRPr sz="1900">
                <a:solidFill>
                  <a:srgbClr val="000000"/>
                </a:solidFill>
                <a:effectLst/>
              </a:defRPr>
            </a:pPr>
            <a:r>
              <a:rPr sz="2000" dirty="0">
                <a:solidFill>
                  <a:srgbClr val="D71F02"/>
                </a:solidFill>
              </a:rPr>
              <a:t>2.</a:t>
            </a:r>
            <a:r>
              <a:rPr sz="2000" dirty="0"/>
              <a:t> </a:t>
            </a:r>
            <a:r>
              <a:rPr sz="2000" dirty="0">
                <a:solidFill>
                  <a:srgbClr val="D71F02"/>
                </a:solidFill>
              </a:rPr>
              <a:t>Centralized, Curated Community</a:t>
            </a:r>
            <a:r>
              <a:rPr sz="2000" dirty="0"/>
              <a:t> </a:t>
            </a:r>
            <a:r>
              <a:rPr sz="2000" dirty="0">
                <a:solidFill>
                  <a:srgbClr val="D71F02"/>
                </a:solidFill>
              </a:rPr>
              <a:t>Information</a:t>
            </a:r>
          </a:p>
          <a:p>
            <a:pPr marL="482600" indent="-342900" algn="l" defTabSz="457200">
              <a:lnSpc>
                <a:spcPct val="80000"/>
              </a:lnSpc>
              <a:spcBef>
                <a:spcPts val="1600"/>
              </a:spcBef>
              <a:buClr>
                <a:srgbClr val="000000"/>
              </a:buClr>
              <a:buSzPct val="100000"/>
              <a:buFont typeface="Arial" panose="020B0604020202020204" pitchFamily="34" charset="0"/>
              <a:buChar char="•"/>
              <a:defRPr sz="1600" baseline="6250">
                <a:solidFill>
                  <a:srgbClr val="1A1784"/>
                </a:solidFill>
                <a:effectLst/>
                <a:latin typeface="Calibri"/>
                <a:ea typeface="Calibri"/>
                <a:cs typeface="Calibri"/>
                <a:sym typeface="Calibri"/>
              </a:defRPr>
            </a:pPr>
            <a:r>
              <a:rPr sz="2400" dirty="0">
                <a:latin typeface="Arial" panose="020B0604020202020204" pitchFamily="34" charset="0"/>
              </a:rPr>
              <a:t>Provide information in English and Spanish </a:t>
            </a:r>
            <a:endParaRPr sz="2400" dirty="0">
              <a:latin typeface="Arial" panose="020B0604020202020204" pitchFamily="34" charset="0"/>
              <a:ea typeface="Symbol"/>
              <a:sym typeface="Symbol"/>
            </a:endParaRPr>
          </a:p>
          <a:p>
            <a:pPr marL="482600" indent="-342900" algn="l" defTabSz="457200">
              <a:lnSpc>
                <a:spcPct val="80000"/>
              </a:lnSpc>
              <a:spcBef>
                <a:spcPts val="1600"/>
              </a:spcBef>
              <a:buClr>
                <a:srgbClr val="000000"/>
              </a:buClr>
              <a:buSzPct val="100000"/>
              <a:buFont typeface="Arial" panose="020B0604020202020204" pitchFamily="34" charset="0"/>
              <a:buChar char="•"/>
              <a:defRPr sz="1600" baseline="6250">
                <a:solidFill>
                  <a:srgbClr val="1A1784"/>
                </a:solidFill>
                <a:effectLst/>
                <a:latin typeface="Calibri"/>
                <a:ea typeface="Calibri"/>
                <a:cs typeface="Calibri"/>
                <a:sym typeface="Calibri"/>
              </a:defRPr>
            </a:pPr>
            <a:r>
              <a:rPr sz="2400" dirty="0">
                <a:latin typeface="Arial" panose="020B0604020202020204" pitchFamily="34" charset="0"/>
              </a:rPr>
              <a:t>Educate parents so they can support kids who are given chrome books. Teach parents how to use them too. Teach parents about how to navigate other aspects of the school system that are hard without tech knowledge or facility with English</a:t>
            </a:r>
            <a:endParaRPr sz="2400" dirty="0">
              <a:latin typeface="Arial" panose="020B0604020202020204" pitchFamily="34" charset="0"/>
              <a:ea typeface="Symbol"/>
              <a:sym typeface="Symbol"/>
            </a:endParaRPr>
          </a:p>
          <a:p>
            <a:pPr marL="482600" indent="-342900" algn="l" defTabSz="457200">
              <a:lnSpc>
                <a:spcPct val="80000"/>
              </a:lnSpc>
              <a:spcBef>
                <a:spcPts val="1600"/>
              </a:spcBef>
              <a:buClr>
                <a:srgbClr val="000000"/>
              </a:buClr>
              <a:buSzPct val="100000"/>
              <a:buFont typeface="Arial" panose="020B0604020202020204" pitchFamily="34" charset="0"/>
              <a:buChar char="•"/>
              <a:defRPr sz="1600" baseline="6250">
                <a:solidFill>
                  <a:srgbClr val="1A1784"/>
                </a:solidFill>
                <a:effectLst/>
                <a:latin typeface="Calibri"/>
                <a:ea typeface="Calibri"/>
                <a:cs typeface="Calibri"/>
                <a:sym typeface="Calibri"/>
              </a:defRPr>
            </a:pPr>
            <a:r>
              <a:rPr sz="2400" dirty="0">
                <a:latin typeface="Arial" panose="020B0604020202020204" pitchFamily="34" charset="0"/>
              </a:rPr>
              <a:t>Create ways to share resources; consider establishing a community page to include tools for how to do XYZ, resources, classes, how government works, how to get involved. Hold classes on these topics every 6 months for those who are not apt to look at an online resource </a:t>
            </a:r>
          </a:p>
          <a:p>
            <a:pPr marL="482600" indent="-342900" algn="l" defTabSz="457200">
              <a:lnSpc>
                <a:spcPct val="80000"/>
              </a:lnSpc>
              <a:spcBef>
                <a:spcPts val="1600"/>
              </a:spcBef>
              <a:buClr>
                <a:srgbClr val="000000"/>
              </a:buClr>
              <a:buSzPct val="100000"/>
              <a:buFont typeface="Arial" panose="020B0604020202020204" pitchFamily="34" charset="0"/>
              <a:buChar char="•"/>
              <a:defRPr sz="1600" baseline="6250">
                <a:solidFill>
                  <a:srgbClr val="1A1784"/>
                </a:solidFill>
                <a:effectLst/>
                <a:latin typeface="Calibri"/>
                <a:ea typeface="Calibri"/>
                <a:cs typeface="Calibri"/>
                <a:sym typeface="Calibri"/>
              </a:defRPr>
            </a:pPr>
            <a:r>
              <a:rPr sz="2400" dirty="0">
                <a:latin typeface="Arial" panose="020B0604020202020204" pitchFamily="34" charset="0"/>
              </a:rPr>
              <a:t>There needs to be more communication to get more involvement. </a:t>
            </a:r>
          </a:p>
          <a:p>
            <a:pPr marL="482600" indent="-342900" algn="l" defTabSz="457200">
              <a:lnSpc>
                <a:spcPct val="80000"/>
              </a:lnSpc>
              <a:spcBef>
                <a:spcPts val="1600"/>
              </a:spcBef>
              <a:buClr>
                <a:srgbClr val="000000"/>
              </a:buClr>
              <a:buSzPct val="100000"/>
              <a:buFont typeface="Arial" panose="020B0604020202020204" pitchFamily="34" charset="0"/>
              <a:buChar char="•"/>
              <a:defRPr sz="1600" baseline="6250">
                <a:solidFill>
                  <a:srgbClr val="1A1784"/>
                </a:solidFill>
                <a:effectLst/>
                <a:latin typeface="Calibri"/>
                <a:ea typeface="Calibri"/>
                <a:cs typeface="Calibri"/>
                <a:sym typeface="Calibri"/>
              </a:defRPr>
            </a:pPr>
            <a:r>
              <a:rPr sz="2400" dirty="0">
                <a:latin typeface="Arial" panose="020B0604020202020204" pitchFamily="34" charset="0"/>
              </a:rPr>
              <a:t>Look for ways to provide services to the elderly; get information to others on who needs help with what</a:t>
            </a:r>
            <a:endParaRPr sz="2400" dirty="0">
              <a:latin typeface="Arial" panose="020B0604020202020204" pitchFamily="34" charset="0"/>
              <a:ea typeface="Symbol"/>
              <a:sym typeface="Symbol"/>
            </a:endParaRPr>
          </a:p>
          <a:p>
            <a:pPr marL="482600" indent="-342900" algn="l" defTabSz="457200">
              <a:lnSpc>
                <a:spcPct val="80000"/>
              </a:lnSpc>
              <a:spcBef>
                <a:spcPts val="1600"/>
              </a:spcBef>
              <a:buClr>
                <a:srgbClr val="000000"/>
              </a:buClr>
              <a:buSzPct val="100000"/>
              <a:buFont typeface="Arial" panose="020B0604020202020204" pitchFamily="34" charset="0"/>
              <a:buChar char="•"/>
              <a:defRPr sz="1600" baseline="6250">
                <a:solidFill>
                  <a:srgbClr val="1A1784"/>
                </a:solidFill>
                <a:effectLst/>
                <a:latin typeface="Calibri"/>
                <a:ea typeface="Calibri"/>
                <a:cs typeface="Calibri"/>
                <a:sym typeface="Calibri"/>
              </a:defRPr>
            </a:pPr>
            <a:r>
              <a:rPr sz="2400" dirty="0">
                <a:latin typeface="Arial" panose="020B0604020202020204" pitchFamily="34" charset="0"/>
              </a:rPr>
              <a:t>One hub for communication for all organizations &amp; activities; it needs to be aggregated and curated, not just links to other sites</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Title 1"/>
          <p:cNvSpPr txBox="1">
            <a:spLocks noGrp="1"/>
          </p:cNvSpPr>
          <p:nvPr>
            <p:ph type="title"/>
          </p:nvPr>
        </p:nvSpPr>
        <p:spPr>
          <a:xfrm>
            <a:off x="1854382" y="1062642"/>
            <a:ext cx="5766949" cy="717595"/>
          </a:xfrm>
          <a:prstGeom prst="rect">
            <a:avLst/>
          </a:prstGeom>
        </p:spPr>
        <p:txBody>
          <a:bodyPr>
            <a:normAutofit fontScale="90000"/>
          </a:bodyPr>
          <a:lstStyle>
            <a:lvl1pPr algn="ctr" defTabSz="886968">
              <a:defRPr sz="2522">
                <a:solidFill>
                  <a:srgbClr val="31167D"/>
                </a:solidFill>
              </a:defRPr>
            </a:lvl1pPr>
          </a:lstStyle>
          <a:p>
            <a:r>
              <a:rPr dirty="0"/>
              <a:t>CNA THEME PRIORITIZATION (Cont.)</a:t>
            </a:r>
          </a:p>
        </p:txBody>
      </p:sp>
      <p:sp>
        <p:nvSpPr>
          <p:cNvPr id="135" name="Slide Number Placeholder 3"/>
          <p:cNvSpPr txBox="1">
            <a:spLocks noGrp="1"/>
          </p:cNvSpPr>
          <p:nvPr>
            <p:ph type="sldNum" sz="quarter" idx="2"/>
          </p:nvPr>
        </p:nvSpPr>
        <p:spPr>
          <a:xfrm>
            <a:off x="8955102" y="6553200"/>
            <a:ext cx="188898" cy="26425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a:defRPr>
                <a:effectLst/>
              </a:defRPr>
            </a:pPr>
            <a:fld id="{86CB4B4D-7CA3-9044-876B-883B54F8677D}" type="slidenum">
              <a:rPr/>
              <a:t>9</a:t>
            </a:fld>
            <a:endParaRPr/>
          </a:p>
        </p:txBody>
      </p:sp>
      <p:pic>
        <p:nvPicPr>
          <p:cNvPr id="136" name="Picture 5" descr="Picture 5"/>
          <p:cNvPicPr>
            <a:picLocks noChangeAspect="1"/>
          </p:cNvPicPr>
          <p:nvPr/>
        </p:nvPicPr>
        <p:blipFill>
          <a:blip r:embed="rId3"/>
          <a:stretch>
            <a:fillRect/>
          </a:stretch>
        </p:blipFill>
        <p:spPr>
          <a:xfrm>
            <a:off x="3075484" y="76200"/>
            <a:ext cx="3983632" cy="1021241"/>
          </a:xfrm>
          <a:prstGeom prst="rect">
            <a:avLst/>
          </a:prstGeom>
          <a:ln w="12700">
            <a:miter lim="400000"/>
          </a:ln>
        </p:spPr>
      </p:pic>
      <p:sp>
        <p:nvSpPr>
          <p:cNvPr id="137" name="3. Expanding Mental Health Services…"/>
          <p:cNvSpPr txBox="1"/>
          <p:nvPr/>
        </p:nvSpPr>
        <p:spPr>
          <a:xfrm>
            <a:off x="1358584" y="1934036"/>
            <a:ext cx="7105515" cy="435247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spcBef>
                <a:spcPts val="500"/>
              </a:spcBef>
              <a:defRPr sz="2000">
                <a:solidFill>
                  <a:srgbClr val="D71F02"/>
                </a:solidFill>
                <a:effectLst/>
              </a:defRPr>
            </a:pPr>
            <a:r>
              <a:rPr dirty="0"/>
              <a:t>3. Expanding Mental Health Services</a:t>
            </a:r>
          </a:p>
          <a:p>
            <a:pPr>
              <a:spcBef>
                <a:spcPts val="500"/>
              </a:spcBef>
              <a:defRPr sz="2000">
                <a:solidFill>
                  <a:srgbClr val="D71F02"/>
                </a:solidFill>
                <a:effectLst/>
              </a:defRPr>
            </a:pPr>
            <a:endParaRPr dirty="0"/>
          </a:p>
          <a:p>
            <a:pPr marL="180473" indent="-180473" algn="l">
              <a:spcBef>
                <a:spcPts val="500"/>
              </a:spcBef>
              <a:buSzPct val="100000"/>
              <a:buChar char="•"/>
              <a:defRPr sz="1800">
                <a:solidFill>
                  <a:srgbClr val="32168F"/>
                </a:solidFill>
                <a:effectLst/>
              </a:defRPr>
            </a:pPr>
            <a:r>
              <a:rPr dirty="0"/>
              <a:t>Improve mental health; help people find jobs with local companies, especially for those with disabilities</a:t>
            </a:r>
            <a:br>
              <a:rPr dirty="0"/>
            </a:br>
            <a:endParaRPr dirty="0"/>
          </a:p>
          <a:p>
            <a:pPr marL="180473" indent="-180473" algn="l">
              <a:spcBef>
                <a:spcPts val="500"/>
              </a:spcBef>
              <a:buSzPct val="100000"/>
              <a:buChar char="•"/>
              <a:defRPr sz="1800">
                <a:solidFill>
                  <a:srgbClr val="32168F"/>
                </a:solidFill>
                <a:effectLst/>
              </a:defRPr>
            </a:pPr>
            <a:r>
              <a:rPr dirty="0"/>
              <a:t>Make people aware of resources to help them reduce stress, mental health and other concerns </a:t>
            </a:r>
            <a:br>
              <a:rPr dirty="0"/>
            </a:br>
            <a:endParaRPr dirty="0"/>
          </a:p>
          <a:p>
            <a:pPr marL="180473" indent="-180473" algn="l">
              <a:spcBef>
                <a:spcPts val="500"/>
              </a:spcBef>
              <a:buSzPct val="100000"/>
              <a:buChar char="•"/>
              <a:defRPr sz="1800">
                <a:solidFill>
                  <a:srgbClr val="32168F"/>
                </a:solidFill>
                <a:effectLst/>
              </a:defRPr>
            </a:pPr>
            <a:r>
              <a:rPr dirty="0"/>
              <a:t>Mental health – how to access support either in person, virtually, with or without insurance. Is there a role for Project Community Pride? </a:t>
            </a:r>
            <a:br>
              <a:rPr dirty="0"/>
            </a:br>
            <a:endParaRPr dirty="0"/>
          </a:p>
          <a:p>
            <a:pPr marL="180473" indent="-180473" algn="l">
              <a:spcBef>
                <a:spcPts val="500"/>
              </a:spcBef>
              <a:buSzPct val="100000"/>
              <a:buChar char="•"/>
              <a:defRPr sz="1800">
                <a:solidFill>
                  <a:srgbClr val="32168F"/>
                </a:solidFill>
                <a:effectLst/>
              </a:defRPr>
            </a:pPr>
            <a:r>
              <a:rPr dirty="0"/>
              <a:t>Invest in well-prepared mental health counselors </a:t>
            </a:r>
            <a:br>
              <a:rPr dirty="0"/>
            </a:br>
            <a:endParaRPr dirty="0"/>
          </a:p>
        </p:txBody>
      </p:sp>
    </p:spTree>
  </p:cSld>
  <p:clrMapOvr>
    <a:masterClrMapping/>
  </p:clrMapOvr>
  <p:transition spd="med"/>
</p:sld>
</file>

<file path=ppt/theme/theme1.xml><?xml version="1.0" encoding="utf-8"?>
<a:theme xmlns:a="http://schemas.openxmlformats.org/drawingml/2006/main" name="DeepRed">
  <a:themeElements>
    <a:clrScheme name="DeepRed">
      <a:dk1>
        <a:srgbClr val="FFFF6F"/>
      </a:dk1>
      <a:lt1>
        <a:srgbClr val="FFFFD9"/>
      </a:lt1>
      <a:dk2>
        <a:srgbClr val="A7A7A7"/>
      </a:dk2>
      <a:lt2>
        <a:srgbClr val="535353"/>
      </a:lt2>
      <a:accent1>
        <a:srgbClr val="FFFFF7"/>
      </a:accent1>
      <a:accent2>
        <a:srgbClr val="33CCCC"/>
      </a:accent2>
      <a:accent3>
        <a:srgbClr val="FFFFE9"/>
      </a:accent3>
      <a:accent4>
        <a:srgbClr val="707070"/>
      </a:accent4>
      <a:accent5>
        <a:srgbClr val="FFFFFA"/>
      </a:accent5>
      <a:accent6>
        <a:srgbClr val="2DB9B9"/>
      </a:accent6>
      <a:hlink>
        <a:srgbClr val="0000FF"/>
      </a:hlink>
      <a:folHlink>
        <a:srgbClr val="FF00FF"/>
      </a:folHlink>
    </a:clrScheme>
    <a:fontScheme name="DeepRed">
      <a:majorFont>
        <a:latin typeface="Arial"/>
        <a:ea typeface="Arial"/>
        <a:cs typeface="Arial"/>
      </a:majorFont>
      <a:minorFont>
        <a:latin typeface="Helvetica"/>
        <a:ea typeface="Helvetica"/>
        <a:cs typeface="Helvetica"/>
      </a:minorFont>
    </a:fontScheme>
    <a:fmtScheme name="DeepRed">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D9"/>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ctr" defTabSz="914400" rtl="0" fontAlgn="auto" latinLnBrk="0" hangingPunct="0">
          <a:lnSpc>
            <a:spcPct val="100000"/>
          </a:lnSpc>
          <a:spcBef>
            <a:spcPts val="0"/>
          </a:spcBef>
          <a:spcAft>
            <a:spcPts val="0"/>
          </a:spcAft>
          <a:buClrTx/>
          <a:buSzTx/>
          <a:buFontTx/>
          <a:buNone/>
          <a:tabLst/>
          <a:defRPr kumimoji="0" sz="4800" b="1" i="0" u="none" strike="noStrike" cap="none" spc="0" normalizeH="0" baseline="0">
            <a:ln>
              <a:noFill/>
            </a:ln>
            <a:solidFill>
              <a:srgbClr val="FFFFD9"/>
            </a:solidFill>
            <a:effectLst>
              <a:outerShdw blurRad="38100" dist="38100" dir="2700000" rotWithShape="0">
                <a:srgbClr val="000000"/>
              </a:outerShdw>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epRed">
  <a:themeElements>
    <a:clrScheme name="DeepRed">
      <a:dk1>
        <a:srgbClr val="000000"/>
      </a:dk1>
      <a:lt1>
        <a:srgbClr val="FFFFFF"/>
      </a:lt1>
      <a:dk2>
        <a:srgbClr val="A7A7A7"/>
      </a:dk2>
      <a:lt2>
        <a:srgbClr val="535353"/>
      </a:lt2>
      <a:accent1>
        <a:srgbClr val="FFFFF7"/>
      </a:accent1>
      <a:accent2>
        <a:srgbClr val="33CCCC"/>
      </a:accent2>
      <a:accent3>
        <a:srgbClr val="FFFFE9"/>
      </a:accent3>
      <a:accent4>
        <a:srgbClr val="707070"/>
      </a:accent4>
      <a:accent5>
        <a:srgbClr val="FFFFFA"/>
      </a:accent5>
      <a:accent6>
        <a:srgbClr val="2DB9B9"/>
      </a:accent6>
      <a:hlink>
        <a:srgbClr val="0000FF"/>
      </a:hlink>
      <a:folHlink>
        <a:srgbClr val="FF00FF"/>
      </a:folHlink>
    </a:clrScheme>
    <a:fontScheme name="DeepRed">
      <a:majorFont>
        <a:latin typeface="Arial"/>
        <a:ea typeface="Arial"/>
        <a:cs typeface="Arial"/>
      </a:majorFont>
      <a:minorFont>
        <a:latin typeface="Helvetica"/>
        <a:ea typeface="Helvetica"/>
        <a:cs typeface="Helvetica"/>
      </a:minorFont>
    </a:fontScheme>
    <a:fmtScheme name="DeepRed">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D9"/>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ctr" defTabSz="914400" rtl="0" fontAlgn="auto" latinLnBrk="0" hangingPunct="0">
          <a:lnSpc>
            <a:spcPct val="100000"/>
          </a:lnSpc>
          <a:spcBef>
            <a:spcPts val="0"/>
          </a:spcBef>
          <a:spcAft>
            <a:spcPts val="0"/>
          </a:spcAft>
          <a:buClrTx/>
          <a:buSzTx/>
          <a:buFontTx/>
          <a:buNone/>
          <a:tabLst/>
          <a:defRPr kumimoji="0" sz="4800" b="1" i="0" u="none" strike="noStrike" cap="none" spc="0" normalizeH="0" baseline="0">
            <a:ln>
              <a:noFill/>
            </a:ln>
            <a:solidFill>
              <a:srgbClr val="FFFFD9"/>
            </a:solidFill>
            <a:effectLst>
              <a:outerShdw blurRad="38100" dist="38100" dir="2700000" rotWithShape="0">
                <a:srgbClr val="000000"/>
              </a:outerShdw>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394</TotalTime>
  <Words>1393</Words>
  <Application>Microsoft Macintosh PowerPoint</Application>
  <PresentationFormat>On-screen Show (4:3)</PresentationFormat>
  <Paragraphs>156</Paragraphs>
  <Slides>14</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 Light</vt:lpstr>
      <vt:lpstr>Helvetica</vt:lpstr>
      <vt:lpstr>Helvetica Neue</vt:lpstr>
      <vt:lpstr>Times New Roman</vt:lpstr>
      <vt:lpstr>DeepRed</vt:lpstr>
      <vt:lpstr>PowerPoint Presentation</vt:lpstr>
      <vt:lpstr>PowerPoint Presentation</vt:lpstr>
      <vt:lpstr>PowerPoint Presentation</vt:lpstr>
      <vt:lpstr>PowerPoint Presentation</vt:lpstr>
      <vt:lpstr>CNA RESULTS</vt:lpstr>
      <vt:lpstr>PowerPoint Presentation</vt:lpstr>
      <vt:lpstr>CNA THEME PRIORITIZATION (Cont.)</vt:lpstr>
      <vt:lpstr>   CNA THEME PRIORITIZATION (Cont.)</vt:lpstr>
      <vt:lpstr>CNA THEME PRIORITIZATION (Cont.)</vt:lpstr>
      <vt:lpstr>CNA THEME PRIORITIZATION(Cont.)</vt:lpstr>
      <vt:lpstr>PowerPoint Presentation</vt:lpstr>
      <vt:lpstr>     CNA THEME PRIORITIZATION (Cont.)</vt:lpstr>
      <vt:lpstr>Next Steps</vt:lpstr>
      <vt:lpstr>Questions/ Ideas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Martorana, Carol</cp:lastModifiedBy>
  <cp:revision>7</cp:revision>
  <cp:lastPrinted>2022-01-26T22:42:14Z</cp:lastPrinted>
  <dcterms:modified xsi:type="dcterms:W3CDTF">2022-01-27T00:21:03Z</dcterms:modified>
</cp:coreProperties>
</file>