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67" r:id="rId3"/>
    <p:sldId id="265" r:id="rId4"/>
    <p:sldId id="270" r:id="rId5"/>
    <p:sldId id="278" r:id="rId6"/>
    <p:sldId id="271" r:id="rId7"/>
    <p:sldId id="281" r:id="rId8"/>
    <p:sldId id="272" r:id="rId9"/>
    <p:sldId id="276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30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F801E-6204-48E2-B240-AD30983770D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DF5-9B5F-477B-A572-90D306908D79}">
      <dgm:prSet phldrT="[Text]"/>
      <dgm:spPr/>
      <dgm:t>
        <a:bodyPr/>
        <a:lstStyle/>
        <a:p>
          <a:r>
            <a:rPr lang="en-US" dirty="0"/>
            <a:t>Districts 500+</a:t>
          </a:r>
        </a:p>
      </dgm:t>
    </dgm:pt>
    <dgm:pt modelId="{5ADD228E-3A92-49C5-A02E-A9D111AB1316}" type="parTrans" cxnId="{1D4AACA7-3B19-4B9E-91CF-99B3FF02A084}">
      <dgm:prSet/>
      <dgm:spPr/>
      <dgm:t>
        <a:bodyPr/>
        <a:lstStyle/>
        <a:p>
          <a:endParaRPr lang="en-US"/>
        </a:p>
      </dgm:t>
    </dgm:pt>
    <dgm:pt modelId="{6D0071BB-06A5-4926-AF8F-8AA780971C03}" type="sibTrans" cxnId="{1D4AACA7-3B19-4B9E-91CF-99B3FF02A084}">
      <dgm:prSet/>
      <dgm:spPr/>
      <dgm:t>
        <a:bodyPr/>
        <a:lstStyle/>
        <a:p>
          <a:endParaRPr lang="en-US"/>
        </a:p>
      </dgm:t>
    </dgm:pt>
    <dgm:pt modelId="{E3E29F16-57C9-43F3-B1F6-B4B787378ECC}">
      <dgm:prSet phldrT="[Text]"/>
      <dgm:spPr/>
      <dgm:t>
        <a:bodyPr/>
        <a:lstStyle/>
        <a:p>
          <a:r>
            <a:rPr lang="en-US" dirty="0"/>
            <a:t>Clubs 27,000</a:t>
          </a:r>
        </a:p>
      </dgm:t>
    </dgm:pt>
    <dgm:pt modelId="{403A3318-479F-4208-BF0C-0A35A35F9DD7}" type="parTrans" cxnId="{E34F9934-CAE7-41F9-A5CC-D00EC552D904}">
      <dgm:prSet/>
      <dgm:spPr/>
      <dgm:t>
        <a:bodyPr/>
        <a:lstStyle/>
        <a:p>
          <a:endParaRPr lang="en-US"/>
        </a:p>
      </dgm:t>
    </dgm:pt>
    <dgm:pt modelId="{EBB10C1C-D628-45B4-9ECF-065FD142346E}" type="sibTrans" cxnId="{E34F9934-CAE7-41F9-A5CC-D00EC552D904}">
      <dgm:prSet/>
      <dgm:spPr/>
      <dgm:t>
        <a:bodyPr/>
        <a:lstStyle/>
        <a:p>
          <a:endParaRPr lang="en-US"/>
        </a:p>
      </dgm:t>
    </dgm:pt>
    <dgm:pt modelId="{344B9148-6700-4085-A60A-C0E47A77A9D8}">
      <dgm:prSet phldrT="[Text]"/>
      <dgm:spPr/>
      <dgm:t>
        <a:bodyPr/>
        <a:lstStyle/>
        <a:p>
          <a:r>
            <a:rPr lang="en-US" dirty="0"/>
            <a:t>Members 1,400,000</a:t>
          </a:r>
        </a:p>
      </dgm:t>
    </dgm:pt>
    <dgm:pt modelId="{37A94AD1-7FAC-413F-A7FC-F747B9BE2C20}" type="parTrans" cxnId="{1BC38D7C-E901-4BCB-8E27-C658FDC26A98}">
      <dgm:prSet/>
      <dgm:spPr/>
      <dgm:t>
        <a:bodyPr/>
        <a:lstStyle/>
        <a:p>
          <a:endParaRPr lang="en-US"/>
        </a:p>
      </dgm:t>
    </dgm:pt>
    <dgm:pt modelId="{5257C096-B499-404D-84E1-8C55E910B42B}" type="sibTrans" cxnId="{1BC38D7C-E901-4BCB-8E27-C658FDC26A98}">
      <dgm:prSet/>
      <dgm:spPr/>
      <dgm:t>
        <a:bodyPr/>
        <a:lstStyle/>
        <a:p>
          <a:endParaRPr lang="en-US"/>
        </a:p>
      </dgm:t>
    </dgm:pt>
    <dgm:pt modelId="{D36F2849-C2EB-4409-8D06-A273DB75517F}">
      <dgm:prSet phldrT="[Text]"/>
      <dgm:spPr/>
      <dgm:t>
        <a:bodyPr/>
        <a:lstStyle/>
        <a:p>
          <a:r>
            <a:rPr lang="en-US" dirty="0"/>
            <a:t>Zones 32</a:t>
          </a:r>
        </a:p>
      </dgm:t>
    </dgm:pt>
    <dgm:pt modelId="{36BE9E63-0005-4105-8784-630A0FA1022A}" type="sibTrans" cxnId="{B1A4C113-4E96-4BC5-AF17-A86A8B2CBA24}">
      <dgm:prSet/>
      <dgm:spPr/>
      <dgm:t>
        <a:bodyPr/>
        <a:lstStyle/>
        <a:p>
          <a:endParaRPr lang="en-US"/>
        </a:p>
      </dgm:t>
    </dgm:pt>
    <dgm:pt modelId="{40E27DC2-88D1-44ED-8523-8265A73E7EBE}" type="parTrans" cxnId="{B1A4C113-4E96-4BC5-AF17-A86A8B2CBA24}">
      <dgm:prSet/>
      <dgm:spPr/>
      <dgm:t>
        <a:bodyPr/>
        <a:lstStyle/>
        <a:p>
          <a:endParaRPr lang="en-US"/>
        </a:p>
      </dgm:t>
    </dgm:pt>
    <dgm:pt modelId="{8C9663D0-5E6D-4CF2-BA70-67F738471946}" type="pres">
      <dgm:prSet presAssocID="{41EF801E-6204-48E2-B240-AD30983770DA}" presName="compositeShape" presStyleCnt="0">
        <dgm:presLayoutVars>
          <dgm:dir/>
          <dgm:resizeHandles/>
        </dgm:presLayoutVars>
      </dgm:prSet>
      <dgm:spPr/>
    </dgm:pt>
    <dgm:pt modelId="{51F1AEDE-10D6-45FB-BEAE-7BF3EAA0E94D}" type="pres">
      <dgm:prSet presAssocID="{41EF801E-6204-48E2-B240-AD30983770DA}" presName="pyramid" presStyleLbl="node1" presStyleIdx="0" presStyleCnt="1"/>
      <dgm:spPr/>
    </dgm:pt>
    <dgm:pt modelId="{8FBEC2F3-A960-4032-A5D4-B699F88E7B97}" type="pres">
      <dgm:prSet presAssocID="{41EF801E-6204-48E2-B240-AD30983770DA}" presName="theList" presStyleCnt="0"/>
      <dgm:spPr/>
    </dgm:pt>
    <dgm:pt modelId="{7B6AF97A-92E6-46AB-BE26-67944DFF9F63}" type="pres">
      <dgm:prSet presAssocID="{D36F2849-C2EB-4409-8D06-A273DB75517F}" presName="aNode" presStyleLbl="fgAcc1" presStyleIdx="0" presStyleCnt="4" custScaleX="44659" custScaleY="17850" custLinFactY="18595" custLinFactNeighborX="-50498" custLinFactNeighborY="100000">
        <dgm:presLayoutVars>
          <dgm:bulletEnabled val="1"/>
        </dgm:presLayoutVars>
      </dgm:prSet>
      <dgm:spPr/>
    </dgm:pt>
    <dgm:pt modelId="{34AF9312-07DA-4F79-ABB9-5B8C87D80827}" type="pres">
      <dgm:prSet presAssocID="{D36F2849-C2EB-4409-8D06-A273DB75517F}" presName="aSpace" presStyleCnt="0"/>
      <dgm:spPr/>
    </dgm:pt>
    <dgm:pt modelId="{7B296CA3-341C-4318-99E7-7728BBB50F05}" type="pres">
      <dgm:prSet presAssocID="{37B0FDF5-9B5F-477B-A572-90D306908D79}" presName="aNode" presStyleLbl="fgAcc1" presStyleIdx="1" presStyleCnt="4" custScaleX="59828" custScaleY="20922" custLinFactY="13694" custLinFactNeighborX="-50228" custLinFactNeighborY="100000">
        <dgm:presLayoutVars>
          <dgm:bulletEnabled val="1"/>
        </dgm:presLayoutVars>
      </dgm:prSet>
      <dgm:spPr/>
    </dgm:pt>
    <dgm:pt modelId="{E938B619-444C-4375-9969-B97FBD9DED91}" type="pres">
      <dgm:prSet presAssocID="{37B0FDF5-9B5F-477B-A572-90D306908D79}" presName="aSpace" presStyleCnt="0"/>
      <dgm:spPr/>
    </dgm:pt>
    <dgm:pt modelId="{CF883299-BBD7-4CF0-A9F3-E59F9E88171F}" type="pres">
      <dgm:prSet presAssocID="{E3E29F16-57C9-43F3-B1F6-B4B787378ECC}" presName="aNode" presStyleLbl="fgAcc1" presStyleIdx="2" presStyleCnt="4" custScaleX="80390" custScaleY="18153" custLinFactY="8395" custLinFactNeighborX="-47760" custLinFactNeighborY="100000">
        <dgm:presLayoutVars>
          <dgm:bulletEnabled val="1"/>
        </dgm:presLayoutVars>
      </dgm:prSet>
      <dgm:spPr/>
    </dgm:pt>
    <dgm:pt modelId="{AE2A1B13-F27F-42A0-B2B4-2C60580B4245}" type="pres">
      <dgm:prSet presAssocID="{E3E29F16-57C9-43F3-B1F6-B4B787378ECC}" presName="aSpace" presStyleCnt="0"/>
      <dgm:spPr/>
    </dgm:pt>
    <dgm:pt modelId="{22369C27-0FEB-4547-A106-4B64D0DB5F3C}" type="pres">
      <dgm:prSet presAssocID="{344B9148-6700-4085-A60A-C0E47A77A9D8}" presName="aNode" presStyleLbl="fgAcc1" presStyleIdx="3" presStyleCnt="4" custScaleY="16791" custLinFactY="652" custLinFactNeighborX="-45706" custLinFactNeighborY="100000">
        <dgm:presLayoutVars>
          <dgm:bulletEnabled val="1"/>
        </dgm:presLayoutVars>
      </dgm:prSet>
      <dgm:spPr/>
    </dgm:pt>
    <dgm:pt modelId="{73D977F3-3CB3-4B2B-B94B-46197B16C9E9}" type="pres">
      <dgm:prSet presAssocID="{344B9148-6700-4085-A60A-C0E47A77A9D8}" presName="aSpace" presStyleCnt="0"/>
      <dgm:spPr/>
    </dgm:pt>
  </dgm:ptLst>
  <dgm:cxnLst>
    <dgm:cxn modelId="{A020EB12-34D1-4A9C-B1A1-4847CA43DBF3}" type="presOf" srcId="{41EF801E-6204-48E2-B240-AD30983770DA}" destId="{8C9663D0-5E6D-4CF2-BA70-67F738471946}" srcOrd="0" destOrd="0" presId="urn:microsoft.com/office/officeart/2005/8/layout/pyramid2"/>
    <dgm:cxn modelId="{B1A4C113-4E96-4BC5-AF17-A86A8B2CBA24}" srcId="{41EF801E-6204-48E2-B240-AD30983770DA}" destId="{D36F2849-C2EB-4409-8D06-A273DB75517F}" srcOrd="0" destOrd="0" parTransId="{40E27DC2-88D1-44ED-8523-8265A73E7EBE}" sibTransId="{36BE9E63-0005-4105-8784-630A0FA1022A}"/>
    <dgm:cxn modelId="{E34F9934-CAE7-41F9-A5CC-D00EC552D904}" srcId="{41EF801E-6204-48E2-B240-AD30983770DA}" destId="{E3E29F16-57C9-43F3-B1F6-B4B787378ECC}" srcOrd="2" destOrd="0" parTransId="{403A3318-479F-4208-BF0C-0A35A35F9DD7}" sibTransId="{EBB10C1C-D628-45B4-9ECF-065FD142346E}"/>
    <dgm:cxn modelId="{60D93C35-F674-4E31-94C4-46042711C5CD}" type="presOf" srcId="{D36F2849-C2EB-4409-8D06-A273DB75517F}" destId="{7B6AF97A-92E6-46AB-BE26-67944DFF9F63}" srcOrd="0" destOrd="0" presId="urn:microsoft.com/office/officeart/2005/8/layout/pyramid2"/>
    <dgm:cxn modelId="{2E1F3A48-8036-444F-9B4E-2423017F4A38}" type="presOf" srcId="{37B0FDF5-9B5F-477B-A572-90D306908D79}" destId="{7B296CA3-341C-4318-99E7-7728BBB50F05}" srcOrd="0" destOrd="0" presId="urn:microsoft.com/office/officeart/2005/8/layout/pyramid2"/>
    <dgm:cxn modelId="{77A1924C-1C60-4F74-92A4-F8958BB7116F}" type="presOf" srcId="{E3E29F16-57C9-43F3-B1F6-B4B787378ECC}" destId="{CF883299-BBD7-4CF0-A9F3-E59F9E88171F}" srcOrd="0" destOrd="0" presId="urn:microsoft.com/office/officeart/2005/8/layout/pyramid2"/>
    <dgm:cxn modelId="{1BC38D7C-E901-4BCB-8E27-C658FDC26A98}" srcId="{41EF801E-6204-48E2-B240-AD30983770DA}" destId="{344B9148-6700-4085-A60A-C0E47A77A9D8}" srcOrd="3" destOrd="0" parTransId="{37A94AD1-7FAC-413F-A7FC-F747B9BE2C20}" sibTransId="{5257C096-B499-404D-84E1-8C55E910B42B}"/>
    <dgm:cxn modelId="{1D4AACA7-3B19-4B9E-91CF-99B3FF02A084}" srcId="{41EF801E-6204-48E2-B240-AD30983770DA}" destId="{37B0FDF5-9B5F-477B-A572-90D306908D79}" srcOrd="1" destOrd="0" parTransId="{5ADD228E-3A92-49C5-A02E-A9D111AB1316}" sibTransId="{6D0071BB-06A5-4926-AF8F-8AA780971C03}"/>
    <dgm:cxn modelId="{8F0A25DF-27E9-4274-8729-4A9F2ED12F7D}" type="presOf" srcId="{344B9148-6700-4085-A60A-C0E47A77A9D8}" destId="{22369C27-0FEB-4547-A106-4B64D0DB5F3C}" srcOrd="0" destOrd="0" presId="urn:microsoft.com/office/officeart/2005/8/layout/pyramid2"/>
    <dgm:cxn modelId="{457A680F-BA6A-4F04-A997-334E2C45E952}" type="presParOf" srcId="{8C9663D0-5E6D-4CF2-BA70-67F738471946}" destId="{51F1AEDE-10D6-45FB-BEAE-7BF3EAA0E94D}" srcOrd="0" destOrd="0" presId="urn:microsoft.com/office/officeart/2005/8/layout/pyramid2"/>
    <dgm:cxn modelId="{DF23ED85-EE19-4406-8702-19F7CCEAF767}" type="presParOf" srcId="{8C9663D0-5E6D-4CF2-BA70-67F738471946}" destId="{8FBEC2F3-A960-4032-A5D4-B699F88E7B97}" srcOrd="1" destOrd="0" presId="urn:microsoft.com/office/officeart/2005/8/layout/pyramid2"/>
    <dgm:cxn modelId="{37A289F7-B7BF-41C4-B7FA-B64C28351BFE}" type="presParOf" srcId="{8FBEC2F3-A960-4032-A5D4-B699F88E7B97}" destId="{7B6AF97A-92E6-46AB-BE26-67944DFF9F63}" srcOrd="0" destOrd="0" presId="urn:microsoft.com/office/officeart/2005/8/layout/pyramid2"/>
    <dgm:cxn modelId="{DC43218C-34D2-43BE-A81F-8709B53C0A43}" type="presParOf" srcId="{8FBEC2F3-A960-4032-A5D4-B699F88E7B97}" destId="{34AF9312-07DA-4F79-ABB9-5B8C87D80827}" srcOrd="1" destOrd="0" presId="urn:microsoft.com/office/officeart/2005/8/layout/pyramid2"/>
    <dgm:cxn modelId="{32B99E03-D72A-40DA-8C4A-96A728C99374}" type="presParOf" srcId="{8FBEC2F3-A960-4032-A5D4-B699F88E7B97}" destId="{7B296CA3-341C-4318-99E7-7728BBB50F05}" srcOrd="2" destOrd="0" presId="urn:microsoft.com/office/officeart/2005/8/layout/pyramid2"/>
    <dgm:cxn modelId="{23345B89-F610-4F6F-9890-6CD2E7CE4F47}" type="presParOf" srcId="{8FBEC2F3-A960-4032-A5D4-B699F88E7B97}" destId="{E938B619-444C-4375-9969-B97FBD9DED91}" srcOrd="3" destOrd="0" presId="urn:microsoft.com/office/officeart/2005/8/layout/pyramid2"/>
    <dgm:cxn modelId="{7966EBBC-8FEF-4509-A6FB-3D67B1EF806C}" type="presParOf" srcId="{8FBEC2F3-A960-4032-A5D4-B699F88E7B97}" destId="{CF883299-BBD7-4CF0-A9F3-E59F9E88171F}" srcOrd="4" destOrd="0" presId="urn:microsoft.com/office/officeart/2005/8/layout/pyramid2"/>
    <dgm:cxn modelId="{F5455F85-6F58-47AD-B35C-49B5ABA9A626}" type="presParOf" srcId="{8FBEC2F3-A960-4032-A5D4-B699F88E7B97}" destId="{AE2A1B13-F27F-42A0-B2B4-2C60580B4245}" srcOrd="5" destOrd="0" presId="urn:microsoft.com/office/officeart/2005/8/layout/pyramid2"/>
    <dgm:cxn modelId="{EA7E311A-D1CB-4C02-BCD9-A2A815503417}" type="presParOf" srcId="{8FBEC2F3-A960-4032-A5D4-B699F88E7B97}" destId="{22369C27-0FEB-4547-A106-4B64D0DB5F3C}" srcOrd="6" destOrd="0" presId="urn:microsoft.com/office/officeart/2005/8/layout/pyramid2"/>
    <dgm:cxn modelId="{F4F69D4A-9F4D-41A9-8BD0-98FBCAB0DEF8}" type="presParOf" srcId="{8FBEC2F3-A960-4032-A5D4-B699F88E7B97}" destId="{73D977F3-3CB3-4B2B-B94B-46197B16C9E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1AEDE-10D6-45FB-BEAE-7BF3EAA0E94D}">
      <dsp:nvSpPr>
        <dsp:cNvPr id="0" name=""/>
        <dsp:cNvSpPr/>
      </dsp:nvSpPr>
      <dsp:spPr>
        <a:xfrm>
          <a:off x="1427128" y="0"/>
          <a:ext cx="4585864" cy="45858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AF97A-92E6-46AB-BE26-67944DFF9F63}">
      <dsp:nvSpPr>
        <dsp:cNvPr id="0" name=""/>
        <dsp:cNvSpPr/>
      </dsp:nvSpPr>
      <dsp:spPr>
        <a:xfrm>
          <a:off x="3039615" y="1381455"/>
          <a:ext cx="1331200" cy="528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Zones 32</a:t>
          </a:r>
        </a:p>
      </dsp:txBody>
      <dsp:txXfrm>
        <a:off x="3065433" y="1407273"/>
        <a:ext cx="1279564" cy="477241"/>
      </dsp:txXfrm>
    </dsp:sp>
    <dsp:sp modelId="{7B296CA3-341C-4318-99E7-7728BBB50F05}">
      <dsp:nvSpPr>
        <dsp:cNvPr id="0" name=""/>
        <dsp:cNvSpPr/>
      </dsp:nvSpPr>
      <dsp:spPr>
        <a:xfrm>
          <a:off x="2821583" y="2135483"/>
          <a:ext cx="1783359" cy="6198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Districts 500+</a:t>
          </a:r>
        </a:p>
      </dsp:txBody>
      <dsp:txXfrm>
        <a:off x="2851844" y="2165744"/>
        <a:ext cx="1722837" cy="559375"/>
      </dsp:txXfrm>
    </dsp:sp>
    <dsp:sp modelId="{CF883299-BBD7-4CF0-A9F3-E59F9E88171F}">
      <dsp:nvSpPr>
        <dsp:cNvPr id="0" name=""/>
        <dsp:cNvSpPr/>
      </dsp:nvSpPr>
      <dsp:spPr>
        <a:xfrm>
          <a:off x="2588693" y="2968739"/>
          <a:ext cx="2396274" cy="5378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Clubs 27,000</a:t>
          </a:r>
        </a:p>
      </dsp:txBody>
      <dsp:txXfrm>
        <a:off x="2614949" y="2994995"/>
        <a:ext cx="2343762" cy="485342"/>
      </dsp:txXfrm>
    </dsp:sp>
    <dsp:sp modelId="{22369C27-0FEB-4547-A106-4B64D0DB5F3C}">
      <dsp:nvSpPr>
        <dsp:cNvPr id="0" name=""/>
        <dsp:cNvSpPr/>
      </dsp:nvSpPr>
      <dsp:spPr>
        <a:xfrm>
          <a:off x="2357650" y="3647539"/>
          <a:ext cx="2980811" cy="497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Members 1,400,000</a:t>
          </a:r>
        </a:p>
      </dsp:txBody>
      <dsp:txXfrm>
        <a:off x="2381936" y="3671825"/>
        <a:ext cx="2932239" cy="44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6BFD678-BF61-4D4C-BF62-E504B884E17D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4E09737-7EC0-4A4A-98A1-829E861F4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9737-7EC0-4A4A-98A1-829E861F42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6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9737-7EC0-4A4A-98A1-829E861F42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9737-7EC0-4A4A-98A1-829E861F42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9737-7EC0-4A4A-98A1-829E861F4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1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9737-7EC0-4A4A-98A1-829E861F42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9737-7EC0-4A4A-98A1-829E861F42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517D-10D5-2F71-267E-C4F78E9C2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4D89-B6A6-E1FB-B7F4-E32DD7BB1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2721E-F155-A5BD-DB36-4293845E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EB818-0E40-9210-6413-8F98FBF2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977D3-3C0D-0741-084B-06ABC791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C0DE-5CD7-A900-204F-2171F8FA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A7600-EBD3-868C-C92E-4ED4D7678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38E45-05B5-AC84-D821-BF1C8D28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58BB1-9DCE-1F56-7129-EF0C0DC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79688-BF21-1C96-AADA-D76B1F57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4DDD1-400D-0D2E-5E6A-9A93EB06C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88B32-751D-B25B-1C1D-B42502CB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B009D-3E18-2CA4-7CE2-F50E4F9A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46E5F-CD3C-EAD6-5ED0-AB4266EB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FD128-ACDA-24AA-61B6-B928B0FB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5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2EB2-BFC3-96EB-F4A8-124DBD30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2093-251B-BF70-1492-3173EC316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A7BF-B165-36E0-B0E4-D81ED362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120CC-52FE-0223-F692-CA38EBD9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82C91-D9D2-4B36-9F1B-9BB8CF87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8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5542-C22B-F2D5-5CB2-9B8D7AB9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CCC12-4A97-00A3-76E4-085D0F99D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94FE7-570D-A0D9-5BC3-4B0795CF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5A849-9AAF-54D8-E6F8-4BA2A698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34682-BC46-C583-905D-71981BF4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1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57FD-4B56-9009-364B-B1465CCE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D8C6-911E-4A05-ECAF-A19014F7D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515A7-8038-B6D4-C8CB-A80D661AD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961B4-EC81-0CA3-4311-B0BA0C85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D5069-22B6-C0C5-40F7-DE8AE503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93D7-1D24-0C74-36FA-4ED4F392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3607-4213-FC7F-E9A4-B2C51D57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BD660-D73C-C226-183A-3E224AEE8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CF9EE-E995-60E2-46D3-5566EEE80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F4E9D-D460-EF10-BA3D-06217580D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9F67B-D441-88C6-DBFE-2D35A2696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E594B-48A5-93F6-508F-290ECCDA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8685C-A19E-D5DA-12BF-06C9E54A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99FA8-EB0A-8F2D-12CC-B60BA9CC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74DF-9CA1-F5A6-9D5E-D09464DE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56113-654B-AD62-F821-8FB548BD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A2858-F0D5-F4F4-F9F7-78AAE998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1EF4F-D4A1-F9ED-CBA6-457B4AB9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8A9D1-D786-4127-5E78-7C70494B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FF90A-0602-A1FF-3FCD-51B6D4A0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CE07B-A12C-347F-B6C7-2D8170E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6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6FE6-3A7A-00BA-7ACF-1E28C7F9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9512-C9C1-002C-C4ED-2AE41467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465FF-9A0A-1055-7DC8-12C2681C8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27EC7-44C1-459D-0BDA-BB8E4884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E5163-9D0D-84FC-2F17-3B6A4958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0416B-BE7E-7639-6C87-7036505D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2CFF-43F8-BB5E-51C2-19D95829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4E1DA-DAC2-6B19-3956-B9150CEF9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476B-3669-0DB6-FEC2-F334B3405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8BE2C-ECDD-D43C-5CAD-9FAE37A5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4BBEE-8A57-33CA-42D0-A4719BF2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BEB86-2E3A-966A-F7BF-FF981215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6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A96FE-D5AF-9793-E936-C13C4FC6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A12CA-6C8A-D994-199C-DCFA362F7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EFB8A-2F89-8BA3-58DB-5A7E1B076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40660A-B356-4B7F-9181-C1E7275E67C3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F479-7618-729E-3968-32C31B53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9A9F-7CEC-ACBD-86BD-B8B0EE5C7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1F5B1-D2BF-41B7-9FE9-EB42929ED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CE66-8D50-784B-0757-A6D4C0783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8721" y="913891"/>
            <a:ext cx="5670003" cy="1992632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The Rotary Foundation &amp; 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chemeClr val="accent1"/>
                </a:solidFill>
              </a:rPr>
              <a:t>Paul Harris Fellows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8421A-1FF0-7F03-1BFF-2AA4E752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54" y="2906523"/>
            <a:ext cx="1703700" cy="19926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C3CF36-0069-5AE5-AE14-F234DFA66BF8}"/>
              </a:ext>
            </a:extLst>
          </p:cNvPr>
          <p:cNvGrpSpPr/>
          <p:nvPr/>
        </p:nvGrpSpPr>
        <p:grpSpPr>
          <a:xfrm>
            <a:off x="771421" y="1273879"/>
            <a:ext cx="3510140" cy="730324"/>
            <a:chOff x="1642906" y="3734319"/>
            <a:chExt cx="6422826" cy="1600000"/>
          </a:xfrm>
        </p:grpSpPr>
        <p:pic>
          <p:nvPicPr>
            <p:cNvPr id="5" name="Picture 4" descr="A close-up of a logo&#10;&#10;Description automatically generated">
              <a:extLst>
                <a:ext uri="{FF2B5EF4-FFF2-40B4-BE49-F238E27FC236}">
                  <a16:creationId xmlns:a16="http://schemas.microsoft.com/office/drawing/2014/main" id="{16E022F9-ACF6-B965-7847-1EB088CEC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06" y="3734319"/>
              <a:ext cx="4790396" cy="160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8BB1E3-4C44-AFC2-6C16-5F8F853E6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817418"/>
              <a:ext cx="1969732" cy="86104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03D1E4D-582A-39FA-F52C-F801D06A4390}"/>
              </a:ext>
            </a:extLst>
          </p:cNvPr>
          <p:cNvSpPr txBox="1"/>
          <p:nvPr/>
        </p:nvSpPr>
        <p:spPr>
          <a:xfrm>
            <a:off x="4064052" y="3559653"/>
            <a:ext cx="60949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“Paul Harris Fellows represent Rotary’s way of recognizing individuals whose contributions support the Rotary Foundation and advance Rotary’s mission of doing good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16663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D13AB9-5459-3953-D126-77766E356E80}"/>
              </a:ext>
            </a:extLst>
          </p:cNvPr>
          <p:cNvGrpSpPr/>
          <p:nvPr/>
        </p:nvGrpSpPr>
        <p:grpSpPr>
          <a:xfrm>
            <a:off x="2353972" y="1392272"/>
            <a:ext cx="8128000" cy="4585864"/>
            <a:chOff x="2469103" y="1578802"/>
            <a:chExt cx="8128000" cy="4585864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E3CFF032-4D06-3B73-F967-E22CA2EABD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0452536"/>
                </p:ext>
              </p:extLst>
            </p:nvPr>
          </p:nvGraphicFramePr>
          <p:xfrm>
            <a:off x="2469103" y="1578802"/>
            <a:ext cx="8128000" cy="4585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BB1AEE-8529-C3C2-AC09-D23C946F46E3}"/>
                </a:ext>
              </a:extLst>
            </p:cNvPr>
            <p:cNvSpPr/>
            <p:nvPr/>
          </p:nvSpPr>
          <p:spPr>
            <a:xfrm>
              <a:off x="4704302" y="1940544"/>
              <a:ext cx="3103266" cy="5916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2400" b="1" dirty="0"/>
                <a:t>Rotary International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730A06-DEAB-29BD-010C-BE2971D25528}"/>
              </a:ext>
            </a:extLst>
          </p:cNvPr>
          <p:cNvGrpSpPr/>
          <p:nvPr/>
        </p:nvGrpSpPr>
        <p:grpSpPr>
          <a:xfrm>
            <a:off x="311498" y="366764"/>
            <a:ext cx="3984171" cy="909377"/>
            <a:chOff x="1642906" y="3734319"/>
            <a:chExt cx="6422826" cy="1600000"/>
          </a:xfrm>
        </p:grpSpPr>
        <p:pic>
          <p:nvPicPr>
            <p:cNvPr id="6" name="Picture 5" descr="A close-up of a logo&#10;&#10;Description automatically generated">
              <a:extLst>
                <a:ext uri="{FF2B5EF4-FFF2-40B4-BE49-F238E27FC236}">
                  <a16:creationId xmlns:a16="http://schemas.microsoft.com/office/drawing/2014/main" id="{C628E274-2BD2-51DF-3A93-49D94292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06" y="3734319"/>
              <a:ext cx="4790396" cy="16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E5FF24-98BE-C07E-AFAF-116B10229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6000" y="3817418"/>
              <a:ext cx="1969732" cy="86104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9292A13-A0BB-D3C4-96D6-B3038326D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9601" y="913687"/>
            <a:ext cx="3429521" cy="390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A21CD2-7F21-5FF0-43A8-CD3F696046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878" y="2725253"/>
            <a:ext cx="2841827" cy="2911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B01976-D5D7-2C43-8F72-27CE2BB9F0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788" y="2161384"/>
            <a:ext cx="1238226" cy="5638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431763-4F2F-362E-74E7-24E5803764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326" y="1779744"/>
            <a:ext cx="937242" cy="2362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D972EE-F0D6-3FA1-91E7-DDF522EEB9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7947" y="3049456"/>
            <a:ext cx="1142507" cy="2362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C22607-48D7-C8C4-920B-75AAA9EC9D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26363" y="2323305"/>
            <a:ext cx="979151" cy="2400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C1E425-8D25-90A2-98A3-1FB11CEBDED6}"/>
              </a:ext>
            </a:extLst>
          </p:cNvPr>
          <p:cNvGrpSpPr/>
          <p:nvPr/>
        </p:nvGrpSpPr>
        <p:grpSpPr>
          <a:xfrm>
            <a:off x="311498" y="311498"/>
            <a:ext cx="3984171" cy="909377"/>
            <a:chOff x="1642906" y="3734319"/>
            <a:chExt cx="6422826" cy="1600000"/>
          </a:xfrm>
        </p:grpSpPr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D93D7911-9FAA-B3B2-74D8-20E221646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06" y="3734319"/>
              <a:ext cx="4790396" cy="160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2A7703-9981-01F5-C5A8-86B3695F6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6000" y="3817418"/>
              <a:ext cx="1969732" cy="861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52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F42F6F-FDA2-4441-805F-CF30FBC9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1EAD3-2686-8435-E5B5-3FEE82231BC2}"/>
              </a:ext>
            </a:extLst>
          </p:cNvPr>
          <p:cNvSpPr txBox="1"/>
          <p:nvPr/>
        </p:nvSpPr>
        <p:spPr>
          <a:xfrm>
            <a:off x="2310145" y="1333505"/>
            <a:ext cx="5946579" cy="905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Rotary Foundation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226A8C-7793-4AE1-93F3-C51E771AB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8099" y="0"/>
            <a:ext cx="3743596" cy="3921836"/>
            <a:chOff x="8310716" y="0"/>
            <a:chExt cx="3878237" cy="406288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835AF5-9945-4DCC-B810-B2A76714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0716" y="1"/>
              <a:ext cx="3878236" cy="4062887"/>
            </a:xfrm>
            <a:custGeom>
              <a:avLst/>
              <a:gdLst>
                <a:gd name="connsiteX0" fmla="*/ 458236 w 3878236"/>
                <a:gd name="connsiteY0" fmla="*/ 0 h 4062887"/>
                <a:gd name="connsiteX1" fmla="*/ 626135 w 3878236"/>
                <a:gd name="connsiteY1" fmla="*/ 0 h 4062887"/>
                <a:gd name="connsiteX2" fmla="*/ 541802 w 3878236"/>
                <a:gd name="connsiteY2" fmla="*/ 96785 h 4062887"/>
                <a:gd name="connsiteX3" fmla="*/ 393588 w 3878236"/>
                <a:gd name="connsiteY3" fmla="*/ 301059 h 4062887"/>
                <a:gd name="connsiteX4" fmla="*/ 267407 w 3878236"/>
                <a:gd name="connsiteY4" fmla="*/ 519085 h 4062887"/>
                <a:gd name="connsiteX5" fmla="*/ 239453 w 3878236"/>
                <a:gd name="connsiteY5" fmla="*/ 575472 h 4062887"/>
                <a:gd name="connsiteX6" fmla="*/ 225864 w 3878236"/>
                <a:gd name="connsiteY6" fmla="*/ 603893 h 4062887"/>
                <a:gd name="connsiteX7" fmla="*/ 212955 w 3878236"/>
                <a:gd name="connsiteY7" fmla="*/ 632590 h 4062887"/>
                <a:gd name="connsiteX8" fmla="*/ 188301 w 3878236"/>
                <a:gd name="connsiteY8" fmla="*/ 690444 h 4062887"/>
                <a:gd name="connsiteX9" fmla="*/ 165201 w 3878236"/>
                <a:gd name="connsiteY9" fmla="*/ 748939 h 4062887"/>
                <a:gd name="connsiteX10" fmla="*/ 90074 w 3878236"/>
                <a:gd name="connsiteY10" fmla="*/ 988511 h 4062887"/>
                <a:gd name="connsiteX11" fmla="*/ 29119 w 3878236"/>
                <a:gd name="connsiteY11" fmla="*/ 1484891 h 4062887"/>
                <a:gd name="connsiteX12" fmla="*/ 54743 w 3878236"/>
                <a:gd name="connsiteY12" fmla="*/ 1732714 h 4062887"/>
                <a:gd name="connsiteX13" fmla="*/ 132976 w 3878236"/>
                <a:gd name="connsiteY13" fmla="*/ 1969719 h 4062887"/>
                <a:gd name="connsiteX14" fmla="*/ 159959 w 3878236"/>
                <a:gd name="connsiteY14" fmla="*/ 2026381 h 4062887"/>
                <a:gd name="connsiteX15" fmla="*/ 189951 w 3878236"/>
                <a:gd name="connsiteY15" fmla="*/ 2081758 h 4062887"/>
                <a:gd name="connsiteX16" fmla="*/ 256439 w 3878236"/>
                <a:gd name="connsiteY16" fmla="*/ 2189121 h 4062887"/>
                <a:gd name="connsiteX17" fmla="*/ 329818 w 3878236"/>
                <a:gd name="connsiteY17" fmla="*/ 2292816 h 4062887"/>
                <a:gd name="connsiteX18" fmla="*/ 408438 w 3878236"/>
                <a:gd name="connsiteY18" fmla="*/ 2393577 h 4062887"/>
                <a:gd name="connsiteX19" fmla="*/ 572086 w 3878236"/>
                <a:gd name="connsiteY19" fmla="*/ 2592900 h 4062887"/>
                <a:gd name="connsiteX20" fmla="*/ 653909 w 3878236"/>
                <a:gd name="connsiteY20" fmla="*/ 2693936 h 4062887"/>
                <a:gd name="connsiteX21" fmla="*/ 733500 w 3878236"/>
                <a:gd name="connsiteY21" fmla="*/ 2796256 h 4062887"/>
                <a:gd name="connsiteX22" fmla="*/ 813091 w 3878236"/>
                <a:gd name="connsiteY22" fmla="*/ 2895093 h 4062887"/>
                <a:gd name="connsiteX23" fmla="*/ 896273 w 3878236"/>
                <a:gd name="connsiteY23" fmla="*/ 2990536 h 4062887"/>
                <a:gd name="connsiteX24" fmla="*/ 1072636 w 3878236"/>
                <a:gd name="connsiteY24" fmla="*/ 3170513 h 4062887"/>
                <a:gd name="connsiteX25" fmla="*/ 1468747 w 3878236"/>
                <a:gd name="connsiteY25" fmla="*/ 3470964 h 4062887"/>
                <a:gd name="connsiteX26" fmla="*/ 1687720 w 3878236"/>
                <a:gd name="connsiteY26" fmla="*/ 3583919 h 4062887"/>
                <a:gd name="connsiteX27" fmla="*/ 1918825 w 3878236"/>
                <a:gd name="connsiteY27" fmla="*/ 3669278 h 4062887"/>
                <a:gd name="connsiteX28" fmla="*/ 2159540 w 3878236"/>
                <a:gd name="connsiteY28" fmla="*/ 3728230 h 4062887"/>
                <a:gd name="connsiteX29" fmla="*/ 2407729 w 3878236"/>
                <a:gd name="connsiteY29" fmla="*/ 3761238 h 4062887"/>
                <a:gd name="connsiteX30" fmla="*/ 2660479 w 3878236"/>
                <a:gd name="connsiteY30" fmla="*/ 3771598 h 4062887"/>
                <a:gd name="connsiteX31" fmla="*/ 2723278 w 3878236"/>
                <a:gd name="connsiteY31" fmla="*/ 3771139 h 4062887"/>
                <a:gd name="connsiteX32" fmla="*/ 2754047 w 3878236"/>
                <a:gd name="connsiteY32" fmla="*/ 3770406 h 4062887"/>
                <a:gd name="connsiteX33" fmla="*/ 2784719 w 3878236"/>
                <a:gd name="connsiteY33" fmla="*/ 3768938 h 4062887"/>
                <a:gd name="connsiteX34" fmla="*/ 2906629 w 3878236"/>
                <a:gd name="connsiteY34" fmla="*/ 3758853 h 4062887"/>
                <a:gd name="connsiteX35" fmla="*/ 3376896 w 3878236"/>
                <a:gd name="connsiteY35" fmla="*/ 3638838 h 4062887"/>
                <a:gd name="connsiteX36" fmla="*/ 3599460 w 3878236"/>
                <a:gd name="connsiteY36" fmla="*/ 3534685 h 4062887"/>
                <a:gd name="connsiteX37" fmla="*/ 3814356 w 3878236"/>
                <a:gd name="connsiteY37" fmla="*/ 3407976 h 4062887"/>
                <a:gd name="connsiteX38" fmla="*/ 3878236 w 3878236"/>
                <a:gd name="connsiteY38" fmla="*/ 3364122 h 4062887"/>
                <a:gd name="connsiteX39" fmla="*/ 3878236 w 3878236"/>
                <a:gd name="connsiteY39" fmla="*/ 3711785 h 4062887"/>
                <a:gd name="connsiteX40" fmla="*/ 3754080 w 3878236"/>
                <a:gd name="connsiteY40" fmla="*/ 3788192 h 4062887"/>
                <a:gd name="connsiteX41" fmla="*/ 3499971 w 3878236"/>
                <a:gd name="connsiteY41" fmla="*/ 3910041 h 4062887"/>
                <a:gd name="connsiteX42" fmla="*/ 2943222 w 3878236"/>
                <a:gd name="connsiteY42" fmla="*/ 4051144 h 4062887"/>
                <a:gd name="connsiteX43" fmla="*/ 2799278 w 3878236"/>
                <a:gd name="connsiteY43" fmla="*/ 4061321 h 4062887"/>
                <a:gd name="connsiteX44" fmla="*/ 2763268 w 3878236"/>
                <a:gd name="connsiteY44" fmla="*/ 4062604 h 4062887"/>
                <a:gd name="connsiteX45" fmla="*/ 2727355 w 3878236"/>
                <a:gd name="connsiteY45" fmla="*/ 4062788 h 4062887"/>
                <a:gd name="connsiteX46" fmla="*/ 2656790 w 3878236"/>
                <a:gd name="connsiteY46" fmla="*/ 4061963 h 4062887"/>
                <a:gd name="connsiteX47" fmla="*/ 2516924 w 3878236"/>
                <a:gd name="connsiteY47" fmla="*/ 4056461 h 4062887"/>
                <a:gd name="connsiteX48" fmla="*/ 2376959 w 3878236"/>
                <a:gd name="connsiteY48" fmla="*/ 4043809 h 4062887"/>
                <a:gd name="connsiteX49" fmla="*/ 2098196 w 3878236"/>
                <a:gd name="connsiteY49" fmla="*/ 3998700 h 4062887"/>
                <a:gd name="connsiteX50" fmla="*/ 1825645 w 3878236"/>
                <a:gd name="connsiteY50" fmla="*/ 3920860 h 4062887"/>
                <a:gd name="connsiteX51" fmla="*/ 1566586 w 3878236"/>
                <a:gd name="connsiteY51" fmla="*/ 3807996 h 4062887"/>
                <a:gd name="connsiteX52" fmla="*/ 1328784 w 3878236"/>
                <a:gd name="connsiteY52" fmla="*/ 3661117 h 4062887"/>
                <a:gd name="connsiteX53" fmla="*/ 930925 w 3878236"/>
                <a:gd name="connsiteY53" fmla="*/ 3291079 h 4062887"/>
                <a:gd name="connsiteX54" fmla="*/ 769122 w 3878236"/>
                <a:gd name="connsiteY54" fmla="*/ 3081303 h 4062887"/>
                <a:gd name="connsiteX55" fmla="*/ 626149 w 3878236"/>
                <a:gd name="connsiteY55" fmla="*/ 2862544 h 4062887"/>
                <a:gd name="connsiteX56" fmla="*/ 559467 w 3878236"/>
                <a:gd name="connsiteY56" fmla="*/ 2753990 h 4062887"/>
                <a:gd name="connsiteX57" fmla="*/ 490165 w 3878236"/>
                <a:gd name="connsiteY57" fmla="*/ 2647269 h 4062887"/>
                <a:gd name="connsiteX58" fmla="*/ 345542 w 3878236"/>
                <a:gd name="connsiteY58" fmla="*/ 2434743 h 4062887"/>
                <a:gd name="connsiteX59" fmla="*/ 274784 w 3878236"/>
                <a:gd name="connsiteY59" fmla="*/ 2326648 h 4062887"/>
                <a:gd name="connsiteX60" fmla="*/ 207422 w 3878236"/>
                <a:gd name="connsiteY60" fmla="*/ 2216167 h 4062887"/>
                <a:gd name="connsiteX61" fmla="*/ 93956 w 3878236"/>
                <a:gd name="connsiteY61" fmla="*/ 1984388 h 4062887"/>
                <a:gd name="connsiteX62" fmla="*/ 22422 w 3878236"/>
                <a:gd name="connsiteY62" fmla="*/ 1738399 h 4062887"/>
                <a:gd name="connsiteX63" fmla="*/ 0 w 3878236"/>
                <a:gd name="connsiteY63" fmla="*/ 1484891 h 4062887"/>
                <a:gd name="connsiteX64" fmla="*/ 200337 w 3878236"/>
                <a:gd name="connsiteY64" fmla="*/ 491671 h 4062887"/>
                <a:gd name="connsiteX65" fmla="*/ 308076 w 3878236"/>
                <a:gd name="connsiteY65" fmla="*/ 256776 h 4062887"/>
                <a:gd name="connsiteX66" fmla="*/ 437072 w 3878236"/>
                <a:gd name="connsiteY66" fmla="*/ 30498 h 406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78236" h="4062887">
                  <a:moveTo>
                    <a:pt x="458236" y="0"/>
                  </a:moveTo>
                  <a:lnTo>
                    <a:pt x="626135" y="0"/>
                  </a:lnTo>
                  <a:lnTo>
                    <a:pt x="541802" y="96785"/>
                  </a:lnTo>
                  <a:cubicBezTo>
                    <a:pt x="489388" y="162616"/>
                    <a:pt x="439790" y="230737"/>
                    <a:pt x="393588" y="301059"/>
                  </a:cubicBezTo>
                  <a:cubicBezTo>
                    <a:pt x="348163" y="371748"/>
                    <a:pt x="305261" y="444179"/>
                    <a:pt x="267407" y="519085"/>
                  </a:cubicBezTo>
                  <a:cubicBezTo>
                    <a:pt x="257604" y="537697"/>
                    <a:pt x="248480" y="556584"/>
                    <a:pt x="239453" y="575472"/>
                  </a:cubicBezTo>
                  <a:lnTo>
                    <a:pt x="225864" y="603893"/>
                  </a:lnTo>
                  <a:lnTo>
                    <a:pt x="212955" y="632590"/>
                  </a:lnTo>
                  <a:cubicBezTo>
                    <a:pt x="204511" y="651753"/>
                    <a:pt x="195969" y="670915"/>
                    <a:pt x="188301" y="690444"/>
                  </a:cubicBezTo>
                  <a:cubicBezTo>
                    <a:pt x="180633" y="709972"/>
                    <a:pt x="172189" y="729227"/>
                    <a:pt x="165201" y="748939"/>
                  </a:cubicBezTo>
                  <a:cubicBezTo>
                    <a:pt x="135305" y="827237"/>
                    <a:pt x="109971" y="907186"/>
                    <a:pt x="90074" y="988511"/>
                  </a:cubicBezTo>
                  <a:cubicBezTo>
                    <a:pt x="49696" y="1150792"/>
                    <a:pt x="29022" y="1317842"/>
                    <a:pt x="29119" y="1484891"/>
                  </a:cubicBezTo>
                  <a:cubicBezTo>
                    <a:pt x="29604" y="1568141"/>
                    <a:pt x="37855" y="1651207"/>
                    <a:pt x="54743" y="1732714"/>
                  </a:cubicBezTo>
                  <a:cubicBezTo>
                    <a:pt x="72506" y="1814039"/>
                    <a:pt x="98227" y="1893621"/>
                    <a:pt x="132976" y="1969719"/>
                  </a:cubicBezTo>
                  <a:cubicBezTo>
                    <a:pt x="141226" y="1988882"/>
                    <a:pt x="150835" y="2007585"/>
                    <a:pt x="159959" y="2026381"/>
                  </a:cubicBezTo>
                  <a:cubicBezTo>
                    <a:pt x="169860" y="2044901"/>
                    <a:pt x="179274" y="2063604"/>
                    <a:pt x="189951" y="2081758"/>
                  </a:cubicBezTo>
                  <a:cubicBezTo>
                    <a:pt x="210334" y="2118432"/>
                    <a:pt x="233046" y="2154006"/>
                    <a:pt x="256439" y="2189121"/>
                  </a:cubicBezTo>
                  <a:cubicBezTo>
                    <a:pt x="279734" y="2224328"/>
                    <a:pt x="304679" y="2258617"/>
                    <a:pt x="329818" y="2292816"/>
                  </a:cubicBezTo>
                  <a:cubicBezTo>
                    <a:pt x="355345" y="2326740"/>
                    <a:pt x="381844" y="2360204"/>
                    <a:pt x="408438" y="2393577"/>
                  </a:cubicBezTo>
                  <a:cubicBezTo>
                    <a:pt x="461725" y="2460416"/>
                    <a:pt x="517440" y="2525879"/>
                    <a:pt x="572086" y="2592900"/>
                  </a:cubicBezTo>
                  <a:cubicBezTo>
                    <a:pt x="599554" y="2626273"/>
                    <a:pt x="626926" y="2659921"/>
                    <a:pt x="653909" y="2693936"/>
                  </a:cubicBezTo>
                  <a:cubicBezTo>
                    <a:pt x="680796" y="2727676"/>
                    <a:pt x="707487" y="2763525"/>
                    <a:pt x="733500" y="2796256"/>
                  </a:cubicBezTo>
                  <a:cubicBezTo>
                    <a:pt x="759319" y="2829813"/>
                    <a:pt x="786399" y="2862362"/>
                    <a:pt x="813091" y="2895093"/>
                  </a:cubicBezTo>
                  <a:cubicBezTo>
                    <a:pt x="840560" y="2927274"/>
                    <a:pt x="867834" y="2959455"/>
                    <a:pt x="896273" y="2990536"/>
                  </a:cubicBezTo>
                  <a:cubicBezTo>
                    <a:pt x="952764" y="3053066"/>
                    <a:pt x="1011486" y="3113302"/>
                    <a:pt x="1072636" y="3170513"/>
                  </a:cubicBezTo>
                  <a:cubicBezTo>
                    <a:pt x="1195128" y="3284660"/>
                    <a:pt x="1327328" y="3386522"/>
                    <a:pt x="1468747" y="3470964"/>
                  </a:cubicBezTo>
                  <a:cubicBezTo>
                    <a:pt x="1539603" y="3512956"/>
                    <a:pt x="1612303" y="3551463"/>
                    <a:pt x="1687720" y="3583919"/>
                  </a:cubicBezTo>
                  <a:cubicBezTo>
                    <a:pt x="1762652" y="3617292"/>
                    <a:pt x="1840010" y="3645440"/>
                    <a:pt x="1918825" y="3669278"/>
                  </a:cubicBezTo>
                  <a:cubicBezTo>
                    <a:pt x="1997640" y="3693207"/>
                    <a:pt x="2078007" y="3712553"/>
                    <a:pt x="2159540" y="3728230"/>
                  </a:cubicBezTo>
                  <a:cubicBezTo>
                    <a:pt x="2241170" y="3743633"/>
                    <a:pt x="2324158" y="3754177"/>
                    <a:pt x="2407729" y="3761238"/>
                  </a:cubicBezTo>
                  <a:cubicBezTo>
                    <a:pt x="2491299" y="3768389"/>
                    <a:pt x="2575743" y="3771506"/>
                    <a:pt x="2660479" y="3771598"/>
                  </a:cubicBezTo>
                  <a:cubicBezTo>
                    <a:pt x="2681638" y="3771598"/>
                    <a:pt x="2703089" y="3771964"/>
                    <a:pt x="2723278" y="3771139"/>
                  </a:cubicBezTo>
                  <a:lnTo>
                    <a:pt x="2754047" y="3770406"/>
                  </a:lnTo>
                  <a:lnTo>
                    <a:pt x="2784719" y="3768938"/>
                  </a:lnTo>
                  <a:cubicBezTo>
                    <a:pt x="2825582" y="3767197"/>
                    <a:pt x="2866251" y="3763346"/>
                    <a:pt x="2906629" y="3758853"/>
                  </a:cubicBezTo>
                  <a:cubicBezTo>
                    <a:pt x="3068334" y="3740150"/>
                    <a:pt x="3225672" y="3699166"/>
                    <a:pt x="3376896" y="3638838"/>
                  </a:cubicBezTo>
                  <a:cubicBezTo>
                    <a:pt x="3452702" y="3608949"/>
                    <a:pt x="3526664" y="3573467"/>
                    <a:pt x="3599460" y="3534685"/>
                  </a:cubicBezTo>
                  <a:cubicBezTo>
                    <a:pt x="3672354" y="3496085"/>
                    <a:pt x="3743888" y="3453269"/>
                    <a:pt x="3814356" y="3407976"/>
                  </a:cubicBezTo>
                  <a:lnTo>
                    <a:pt x="3878236" y="3364122"/>
                  </a:lnTo>
                  <a:lnTo>
                    <a:pt x="3878236" y="3711785"/>
                  </a:lnTo>
                  <a:lnTo>
                    <a:pt x="3754080" y="3788192"/>
                  </a:lnTo>
                  <a:cubicBezTo>
                    <a:pt x="3672450" y="3832843"/>
                    <a:pt x="3588007" y="3874284"/>
                    <a:pt x="3499971" y="3910041"/>
                  </a:cubicBezTo>
                  <a:cubicBezTo>
                    <a:pt x="3324482" y="3982472"/>
                    <a:pt x="3134920" y="4030882"/>
                    <a:pt x="2943222" y="4051144"/>
                  </a:cubicBezTo>
                  <a:cubicBezTo>
                    <a:pt x="2895272" y="4055911"/>
                    <a:pt x="2847227" y="4059763"/>
                    <a:pt x="2799278" y="4061321"/>
                  </a:cubicBezTo>
                  <a:lnTo>
                    <a:pt x="2763268" y="4062604"/>
                  </a:lnTo>
                  <a:lnTo>
                    <a:pt x="2727355" y="4062788"/>
                  </a:lnTo>
                  <a:cubicBezTo>
                    <a:pt x="2703089" y="4063155"/>
                    <a:pt x="2680085" y="4062421"/>
                    <a:pt x="2656790" y="4061963"/>
                  </a:cubicBezTo>
                  <a:cubicBezTo>
                    <a:pt x="2610297" y="4061413"/>
                    <a:pt x="2563514" y="4058754"/>
                    <a:pt x="2516924" y="4056461"/>
                  </a:cubicBezTo>
                  <a:cubicBezTo>
                    <a:pt x="2470237" y="4052795"/>
                    <a:pt x="2423549" y="4049402"/>
                    <a:pt x="2376959" y="4043809"/>
                  </a:cubicBezTo>
                  <a:cubicBezTo>
                    <a:pt x="2283683" y="4033265"/>
                    <a:pt x="2190503" y="4018871"/>
                    <a:pt x="2098196" y="3998700"/>
                  </a:cubicBezTo>
                  <a:cubicBezTo>
                    <a:pt x="2005891" y="3978530"/>
                    <a:pt x="1914652" y="3952583"/>
                    <a:pt x="1825645" y="3920860"/>
                  </a:cubicBezTo>
                  <a:cubicBezTo>
                    <a:pt x="1736639" y="3889045"/>
                    <a:pt x="1649963" y="3851089"/>
                    <a:pt x="1566586" y="3807996"/>
                  </a:cubicBezTo>
                  <a:cubicBezTo>
                    <a:pt x="1483501" y="3764263"/>
                    <a:pt x="1403716" y="3715395"/>
                    <a:pt x="1328784" y="3661117"/>
                  </a:cubicBezTo>
                  <a:cubicBezTo>
                    <a:pt x="1178337" y="3553113"/>
                    <a:pt x="1046527" y="3426497"/>
                    <a:pt x="930925" y="3291079"/>
                  </a:cubicBezTo>
                  <a:cubicBezTo>
                    <a:pt x="873367" y="3223048"/>
                    <a:pt x="819789" y="3152818"/>
                    <a:pt x="769122" y="3081303"/>
                  </a:cubicBezTo>
                  <a:cubicBezTo>
                    <a:pt x="718358" y="3009790"/>
                    <a:pt x="670992" y="2936717"/>
                    <a:pt x="626149" y="2862544"/>
                  </a:cubicBezTo>
                  <a:cubicBezTo>
                    <a:pt x="603243" y="2825046"/>
                    <a:pt x="582277" y="2789930"/>
                    <a:pt x="559467" y="2753990"/>
                  </a:cubicBezTo>
                  <a:cubicBezTo>
                    <a:pt x="536852" y="2718325"/>
                    <a:pt x="513849" y="2682660"/>
                    <a:pt x="490165" y="2647269"/>
                  </a:cubicBezTo>
                  <a:lnTo>
                    <a:pt x="345542" y="2434743"/>
                  </a:lnTo>
                  <a:cubicBezTo>
                    <a:pt x="321567" y="2398987"/>
                    <a:pt x="297884" y="2363046"/>
                    <a:pt x="274784" y="2326648"/>
                  </a:cubicBezTo>
                  <a:cubicBezTo>
                    <a:pt x="251682" y="2290248"/>
                    <a:pt x="228776" y="2253759"/>
                    <a:pt x="207422" y="2216167"/>
                  </a:cubicBezTo>
                  <a:cubicBezTo>
                    <a:pt x="164618" y="2141353"/>
                    <a:pt x="125308" y="2064338"/>
                    <a:pt x="93956" y="1984388"/>
                  </a:cubicBezTo>
                  <a:cubicBezTo>
                    <a:pt x="62023" y="1904715"/>
                    <a:pt x="38340" y="1822107"/>
                    <a:pt x="22422" y="1738399"/>
                  </a:cubicBezTo>
                  <a:cubicBezTo>
                    <a:pt x="7183" y="1654692"/>
                    <a:pt x="0" y="1569700"/>
                    <a:pt x="0" y="1484891"/>
                  </a:cubicBezTo>
                  <a:cubicBezTo>
                    <a:pt x="1262" y="1146758"/>
                    <a:pt x="70468" y="809542"/>
                    <a:pt x="200337" y="491671"/>
                  </a:cubicBezTo>
                  <a:cubicBezTo>
                    <a:pt x="232950" y="412273"/>
                    <a:pt x="268280" y="333607"/>
                    <a:pt x="308076" y="256776"/>
                  </a:cubicBezTo>
                  <a:cubicBezTo>
                    <a:pt x="347290" y="179668"/>
                    <a:pt x="390482" y="104213"/>
                    <a:pt x="437072" y="3049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D01A87-EFF2-48AC-9C6B-C4653A804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9928" y="0"/>
              <a:ext cx="3859024" cy="3823730"/>
            </a:xfrm>
            <a:custGeom>
              <a:avLst/>
              <a:gdLst>
                <a:gd name="connsiteX0" fmla="*/ 517815 w 3859024"/>
                <a:gd name="connsiteY0" fmla="*/ 0 h 3823730"/>
                <a:gd name="connsiteX1" fmla="*/ 810951 w 3859024"/>
                <a:gd name="connsiteY1" fmla="*/ 0 h 3823730"/>
                <a:gd name="connsiteX2" fmla="*/ 657209 w 3859024"/>
                <a:gd name="connsiteY2" fmla="*/ 169897 h 3823730"/>
                <a:gd name="connsiteX3" fmla="*/ 398052 w 3859024"/>
                <a:gd name="connsiteY3" fmla="*/ 551580 h 3823730"/>
                <a:gd name="connsiteX4" fmla="*/ 222175 w 3859024"/>
                <a:gd name="connsiteY4" fmla="*/ 973513 h 3823730"/>
                <a:gd name="connsiteX5" fmla="*/ 158212 w 3859024"/>
                <a:gd name="connsiteY5" fmla="*/ 1423317 h 3823730"/>
                <a:gd name="connsiteX6" fmla="*/ 185195 w 3859024"/>
                <a:gd name="connsiteY6" fmla="*/ 1643544 h 3823730"/>
                <a:gd name="connsiteX7" fmla="*/ 264883 w 3859024"/>
                <a:gd name="connsiteY7" fmla="*/ 1849559 h 3823730"/>
                <a:gd name="connsiteX8" fmla="*/ 320500 w 3859024"/>
                <a:gd name="connsiteY8" fmla="*/ 1946562 h 3823730"/>
                <a:gd name="connsiteX9" fmla="*/ 384367 w 3859024"/>
                <a:gd name="connsiteY9" fmla="*/ 2040447 h 3823730"/>
                <a:gd name="connsiteX10" fmla="*/ 531902 w 3859024"/>
                <a:gd name="connsiteY10" fmla="*/ 2221891 h 3823730"/>
                <a:gd name="connsiteX11" fmla="*/ 691569 w 3859024"/>
                <a:gd name="connsiteY11" fmla="*/ 2404710 h 3823730"/>
                <a:gd name="connsiteX12" fmla="*/ 770966 w 3859024"/>
                <a:gd name="connsiteY12" fmla="*/ 2500153 h 3823730"/>
                <a:gd name="connsiteX13" fmla="*/ 809112 w 3859024"/>
                <a:gd name="connsiteY13" fmla="*/ 2547004 h 3823730"/>
                <a:gd name="connsiteX14" fmla="*/ 846480 w 3859024"/>
                <a:gd name="connsiteY14" fmla="*/ 2591838 h 3823730"/>
                <a:gd name="connsiteX15" fmla="*/ 1167563 w 3859024"/>
                <a:gd name="connsiteY15" fmla="*/ 2923186 h 3823730"/>
                <a:gd name="connsiteX16" fmla="*/ 1338296 w 3859024"/>
                <a:gd name="connsiteY16" fmla="*/ 3072266 h 3823730"/>
                <a:gd name="connsiteX17" fmla="*/ 1517085 w 3859024"/>
                <a:gd name="connsiteY17" fmla="*/ 3209700 h 3823730"/>
                <a:gd name="connsiteX18" fmla="*/ 1916496 w 3859024"/>
                <a:gd name="connsiteY18" fmla="*/ 3427085 h 3823730"/>
                <a:gd name="connsiteX19" fmla="*/ 2139934 w 3859024"/>
                <a:gd name="connsiteY19" fmla="*/ 3488513 h 3823730"/>
                <a:gd name="connsiteX20" fmla="*/ 2197200 w 3859024"/>
                <a:gd name="connsiteY20" fmla="*/ 3499332 h 3823730"/>
                <a:gd name="connsiteX21" fmla="*/ 2254952 w 3859024"/>
                <a:gd name="connsiteY21" fmla="*/ 3508409 h 3823730"/>
                <a:gd name="connsiteX22" fmla="*/ 2371524 w 3859024"/>
                <a:gd name="connsiteY22" fmla="*/ 3521428 h 3823730"/>
                <a:gd name="connsiteX23" fmla="*/ 2430150 w 3859024"/>
                <a:gd name="connsiteY23" fmla="*/ 3525646 h 3823730"/>
                <a:gd name="connsiteX24" fmla="*/ 2488970 w 3859024"/>
                <a:gd name="connsiteY24" fmla="*/ 3528580 h 3823730"/>
                <a:gd name="connsiteX25" fmla="*/ 2547984 w 3859024"/>
                <a:gd name="connsiteY25" fmla="*/ 3529863 h 3823730"/>
                <a:gd name="connsiteX26" fmla="*/ 2607095 w 3859024"/>
                <a:gd name="connsiteY26" fmla="*/ 3529589 h 3823730"/>
                <a:gd name="connsiteX27" fmla="*/ 2636698 w 3859024"/>
                <a:gd name="connsiteY27" fmla="*/ 3529313 h 3823730"/>
                <a:gd name="connsiteX28" fmla="*/ 2665235 w 3859024"/>
                <a:gd name="connsiteY28" fmla="*/ 3528121 h 3823730"/>
                <a:gd name="connsiteX29" fmla="*/ 2693674 w 3859024"/>
                <a:gd name="connsiteY29" fmla="*/ 3526746 h 3823730"/>
                <a:gd name="connsiteX30" fmla="*/ 2722016 w 3859024"/>
                <a:gd name="connsiteY30" fmla="*/ 3524546 h 3823730"/>
                <a:gd name="connsiteX31" fmla="*/ 2834415 w 3859024"/>
                <a:gd name="connsiteY31" fmla="*/ 3511435 h 3823730"/>
                <a:gd name="connsiteX32" fmla="*/ 3262556 w 3859024"/>
                <a:gd name="connsiteY32" fmla="*/ 3378675 h 3823730"/>
                <a:gd name="connsiteX33" fmla="*/ 3658086 w 3859024"/>
                <a:gd name="connsiteY33" fmla="*/ 3145979 h 3823730"/>
                <a:gd name="connsiteX34" fmla="*/ 3753983 w 3859024"/>
                <a:gd name="connsiteY34" fmla="*/ 3077583 h 3823730"/>
                <a:gd name="connsiteX35" fmla="*/ 3849881 w 3859024"/>
                <a:gd name="connsiteY35" fmla="*/ 3006894 h 3823730"/>
                <a:gd name="connsiteX36" fmla="*/ 3859024 w 3859024"/>
                <a:gd name="connsiteY36" fmla="*/ 2999988 h 3823730"/>
                <a:gd name="connsiteX37" fmla="*/ 3859024 w 3859024"/>
                <a:gd name="connsiteY37" fmla="*/ 3461786 h 3823730"/>
                <a:gd name="connsiteX38" fmla="*/ 3652845 w 3859024"/>
                <a:gd name="connsiteY38" fmla="*/ 3578823 h 3823730"/>
                <a:gd name="connsiteX39" fmla="*/ 3408248 w 3859024"/>
                <a:gd name="connsiteY39" fmla="*/ 3688569 h 3823730"/>
                <a:gd name="connsiteX40" fmla="*/ 2875958 w 3859024"/>
                <a:gd name="connsiteY40" fmla="*/ 3814819 h 3823730"/>
                <a:gd name="connsiteX41" fmla="*/ 2738905 w 3859024"/>
                <a:gd name="connsiteY41" fmla="*/ 3822979 h 3823730"/>
                <a:gd name="connsiteX42" fmla="*/ 2704642 w 3859024"/>
                <a:gd name="connsiteY42" fmla="*/ 3823712 h 3823730"/>
                <a:gd name="connsiteX43" fmla="*/ 2670476 w 3859024"/>
                <a:gd name="connsiteY43" fmla="*/ 3823529 h 3823730"/>
                <a:gd name="connsiteX44" fmla="*/ 2636408 w 3859024"/>
                <a:gd name="connsiteY44" fmla="*/ 3823162 h 3823730"/>
                <a:gd name="connsiteX45" fmla="*/ 2603310 w 3859024"/>
                <a:gd name="connsiteY45" fmla="*/ 3821971 h 3823730"/>
                <a:gd name="connsiteX46" fmla="*/ 2338911 w 3859024"/>
                <a:gd name="connsiteY46" fmla="*/ 3802074 h 3823730"/>
                <a:gd name="connsiteX47" fmla="*/ 2076164 w 3859024"/>
                <a:gd name="connsiteY47" fmla="*/ 3758250 h 3823730"/>
                <a:gd name="connsiteX48" fmla="*/ 1818075 w 3859024"/>
                <a:gd name="connsiteY48" fmla="*/ 3689578 h 3823730"/>
                <a:gd name="connsiteX49" fmla="*/ 1324027 w 3859024"/>
                <a:gd name="connsiteY49" fmla="*/ 3483104 h 3823730"/>
                <a:gd name="connsiteX50" fmla="*/ 907727 w 3859024"/>
                <a:gd name="connsiteY50" fmla="*/ 3161658 h 3823730"/>
                <a:gd name="connsiteX51" fmla="*/ 738935 w 3859024"/>
                <a:gd name="connsiteY51" fmla="*/ 2968204 h 3823730"/>
                <a:gd name="connsiteX52" fmla="*/ 591498 w 3859024"/>
                <a:gd name="connsiteY52" fmla="*/ 2763380 h 3823730"/>
                <a:gd name="connsiteX53" fmla="*/ 557041 w 3859024"/>
                <a:gd name="connsiteY53" fmla="*/ 2711212 h 3823730"/>
                <a:gd name="connsiteX54" fmla="*/ 524137 w 3859024"/>
                <a:gd name="connsiteY54" fmla="*/ 2660602 h 3823730"/>
                <a:gd name="connsiteX55" fmla="*/ 459202 w 3859024"/>
                <a:gd name="connsiteY55" fmla="*/ 2562498 h 3823730"/>
                <a:gd name="connsiteX56" fmla="*/ 324673 w 3859024"/>
                <a:gd name="connsiteY56" fmla="*/ 2362077 h 3823730"/>
                <a:gd name="connsiteX57" fmla="*/ 193348 w 3859024"/>
                <a:gd name="connsiteY57" fmla="*/ 2150193 h 3823730"/>
                <a:gd name="connsiteX58" fmla="*/ 134141 w 3859024"/>
                <a:gd name="connsiteY58" fmla="*/ 2037880 h 3823730"/>
                <a:gd name="connsiteX59" fmla="*/ 83862 w 3859024"/>
                <a:gd name="connsiteY59" fmla="*/ 1920339 h 3823730"/>
                <a:gd name="connsiteX60" fmla="*/ 45329 w 3859024"/>
                <a:gd name="connsiteY60" fmla="*/ 1798399 h 3823730"/>
                <a:gd name="connsiteX61" fmla="*/ 30963 w 3859024"/>
                <a:gd name="connsiteY61" fmla="*/ 1736238 h 3823730"/>
                <a:gd name="connsiteX62" fmla="*/ 24655 w 3859024"/>
                <a:gd name="connsiteY62" fmla="*/ 1705064 h 3823730"/>
                <a:gd name="connsiteX63" fmla="*/ 19413 w 3859024"/>
                <a:gd name="connsiteY63" fmla="*/ 1673800 h 3823730"/>
                <a:gd name="connsiteX64" fmla="*/ 0 w 3859024"/>
                <a:gd name="connsiteY64" fmla="*/ 1423317 h 3823730"/>
                <a:gd name="connsiteX65" fmla="*/ 53870 w 3859024"/>
                <a:gd name="connsiteY65" fmla="*/ 935280 h 3823730"/>
                <a:gd name="connsiteX66" fmla="*/ 215770 w 3859024"/>
                <a:gd name="connsiteY66" fmla="*/ 467689 h 3823730"/>
                <a:gd name="connsiteX67" fmla="*/ 480592 w 3859024"/>
                <a:gd name="connsiteY67" fmla="*/ 43968 h 38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859024" h="3823730">
                  <a:moveTo>
                    <a:pt x="517815" y="0"/>
                  </a:moveTo>
                  <a:lnTo>
                    <a:pt x="810951" y="0"/>
                  </a:lnTo>
                  <a:lnTo>
                    <a:pt x="657209" y="169897"/>
                  </a:lnTo>
                  <a:cubicBezTo>
                    <a:pt x="558303" y="289087"/>
                    <a:pt x="471043" y="416896"/>
                    <a:pt x="398052" y="551580"/>
                  </a:cubicBezTo>
                  <a:cubicBezTo>
                    <a:pt x="325062" y="686173"/>
                    <a:pt x="264301" y="827092"/>
                    <a:pt x="222175" y="973513"/>
                  </a:cubicBezTo>
                  <a:cubicBezTo>
                    <a:pt x="179954" y="1119567"/>
                    <a:pt x="158114" y="1271396"/>
                    <a:pt x="158212" y="1423317"/>
                  </a:cubicBezTo>
                  <a:cubicBezTo>
                    <a:pt x="159085" y="1497949"/>
                    <a:pt x="166850" y="1572030"/>
                    <a:pt x="185195" y="1643544"/>
                  </a:cubicBezTo>
                  <a:cubicBezTo>
                    <a:pt x="203249" y="1715150"/>
                    <a:pt x="231300" y="1783638"/>
                    <a:pt x="264883" y="1849559"/>
                  </a:cubicBezTo>
                  <a:cubicBezTo>
                    <a:pt x="281869" y="1882474"/>
                    <a:pt x="300700" y="1914747"/>
                    <a:pt x="320500" y="1946562"/>
                  </a:cubicBezTo>
                  <a:cubicBezTo>
                    <a:pt x="340592" y="1978284"/>
                    <a:pt x="362043" y="2009549"/>
                    <a:pt x="384367" y="2040447"/>
                  </a:cubicBezTo>
                  <a:cubicBezTo>
                    <a:pt x="429598" y="2102059"/>
                    <a:pt x="479876" y="2161837"/>
                    <a:pt x="531902" y="2221891"/>
                  </a:cubicBezTo>
                  <a:cubicBezTo>
                    <a:pt x="583927" y="2282036"/>
                    <a:pt x="638282" y="2342181"/>
                    <a:pt x="691569" y="2404710"/>
                  </a:cubicBezTo>
                  <a:cubicBezTo>
                    <a:pt x="718261" y="2435882"/>
                    <a:pt x="744662" y="2467788"/>
                    <a:pt x="770966" y="2500153"/>
                  </a:cubicBezTo>
                  <a:lnTo>
                    <a:pt x="809112" y="2547004"/>
                  </a:lnTo>
                  <a:cubicBezTo>
                    <a:pt x="821632" y="2561949"/>
                    <a:pt x="833571" y="2577261"/>
                    <a:pt x="846480" y="2591838"/>
                  </a:cubicBezTo>
                  <a:cubicBezTo>
                    <a:pt x="947232" y="2710478"/>
                    <a:pt x="1056523" y="2819674"/>
                    <a:pt x="1167563" y="2923186"/>
                  </a:cubicBezTo>
                  <a:cubicBezTo>
                    <a:pt x="1223374" y="2974713"/>
                    <a:pt x="1280155" y="3024498"/>
                    <a:pt x="1338296" y="3072266"/>
                  </a:cubicBezTo>
                  <a:cubicBezTo>
                    <a:pt x="1396436" y="3120033"/>
                    <a:pt x="1455644" y="3166242"/>
                    <a:pt x="1517085" y="3209700"/>
                  </a:cubicBezTo>
                  <a:cubicBezTo>
                    <a:pt x="1639480" y="3296801"/>
                    <a:pt x="1771485" y="3374641"/>
                    <a:pt x="1916496" y="3427085"/>
                  </a:cubicBezTo>
                  <a:cubicBezTo>
                    <a:pt x="1988808" y="3453307"/>
                    <a:pt x="2063740" y="3473385"/>
                    <a:pt x="2139934" y="3488513"/>
                  </a:cubicBezTo>
                  <a:cubicBezTo>
                    <a:pt x="2159055" y="3492089"/>
                    <a:pt x="2177982" y="3496216"/>
                    <a:pt x="2197200" y="3499332"/>
                  </a:cubicBezTo>
                  <a:lnTo>
                    <a:pt x="2254952" y="3508409"/>
                  </a:lnTo>
                  <a:cubicBezTo>
                    <a:pt x="2293680" y="3513268"/>
                    <a:pt x="2332409" y="3518403"/>
                    <a:pt x="2371524" y="3521428"/>
                  </a:cubicBezTo>
                  <a:cubicBezTo>
                    <a:pt x="2391034" y="3523170"/>
                    <a:pt x="2410544" y="3524821"/>
                    <a:pt x="2430150" y="3525646"/>
                  </a:cubicBezTo>
                  <a:cubicBezTo>
                    <a:pt x="2449757" y="3526562"/>
                    <a:pt x="2469266" y="3528029"/>
                    <a:pt x="2488970" y="3528580"/>
                  </a:cubicBezTo>
                  <a:lnTo>
                    <a:pt x="2547984" y="3529863"/>
                  </a:lnTo>
                  <a:cubicBezTo>
                    <a:pt x="2567590" y="3530321"/>
                    <a:pt x="2587391" y="3529680"/>
                    <a:pt x="2607095" y="3529589"/>
                  </a:cubicBezTo>
                  <a:lnTo>
                    <a:pt x="2636698" y="3529313"/>
                  </a:lnTo>
                  <a:cubicBezTo>
                    <a:pt x="2646308" y="3529038"/>
                    <a:pt x="2655723" y="3528489"/>
                    <a:pt x="2665235" y="3528121"/>
                  </a:cubicBezTo>
                  <a:cubicBezTo>
                    <a:pt x="2674747" y="3527663"/>
                    <a:pt x="2684260" y="3527388"/>
                    <a:pt x="2693674" y="3526746"/>
                  </a:cubicBezTo>
                  <a:lnTo>
                    <a:pt x="2722016" y="3524546"/>
                  </a:lnTo>
                  <a:cubicBezTo>
                    <a:pt x="2759774" y="3521703"/>
                    <a:pt x="2797240" y="3516936"/>
                    <a:pt x="2834415" y="3511435"/>
                  </a:cubicBezTo>
                  <a:cubicBezTo>
                    <a:pt x="2983212" y="3488147"/>
                    <a:pt x="3126281" y="3442580"/>
                    <a:pt x="3262556" y="3378675"/>
                  </a:cubicBezTo>
                  <a:cubicBezTo>
                    <a:pt x="3399318" y="3315505"/>
                    <a:pt x="3529478" y="3234639"/>
                    <a:pt x="3658086" y="3145979"/>
                  </a:cubicBezTo>
                  <a:cubicBezTo>
                    <a:pt x="3690214" y="3123884"/>
                    <a:pt x="3722147" y="3100779"/>
                    <a:pt x="3753983" y="3077583"/>
                  </a:cubicBezTo>
                  <a:cubicBezTo>
                    <a:pt x="3786014" y="3054387"/>
                    <a:pt x="3817948" y="3030824"/>
                    <a:pt x="3849881" y="3006894"/>
                  </a:cubicBezTo>
                  <a:lnTo>
                    <a:pt x="3859024" y="2999988"/>
                  </a:lnTo>
                  <a:lnTo>
                    <a:pt x="3859024" y="3461786"/>
                  </a:lnTo>
                  <a:lnTo>
                    <a:pt x="3652845" y="3578823"/>
                  </a:lnTo>
                  <a:cubicBezTo>
                    <a:pt x="3574224" y="3619073"/>
                    <a:pt x="3492886" y="3656479"/>
                    <a:pt x="3408248" y="3688569"/>
                  </a:cubicBezTo>
                  <a:cubicBezTo>
                    <a:pt x="3239748" y="3753666"/>
                    <a:pt x="3058726" y="3797582"/>
                    <a:pt x="2875958" y="3814819"/>
                  </a:cubicBezTo>
                  <a:cubicBezTo>
                    <a:pt x="2830241" y="3818945"/>
                    <a:pt x="2784525" y="3822062"/>
                    <a:pt x="2738905" y="3822979"/>
                  </a:cubicBezTo>
                  <a:lnTo>
                    <a:pt x="2704642" y="3823712"/>
                  </a:lnTo>
                  <a:cubicBezTo>
                    <a:pt x="2693286" y="3823804"/>
                    <a:pt x="2681833" y="3823529"/>
                    <a:pt x="2670476" y="3823529"/>
                  </a:cubicBezTo>
                  <a:lnTo>
                    <a:pt x="2636408" y="3823162"/>
                  </a:lnTo>
                  <a:lnTo>
                    <a:pt x="2603310" y="3821971"/>
                  </a:lnTo>
                  <a:cubicBezTo>
                    <a:pt x="2515176" y="3819311"/>
                    <a:pt x="2426850" y="3812711"/>
                    <a:pt x="2338911" y="3802074"/>
                  </a:cubicBezTo>
                  <a:cubicBezTo>
                    <a:pt x="2250876" y="3791990"/>
                    <a:pt x="2163034" y="3777503"/>
                    <a:pt x="2076164" y="3758250"/>
                  </a:cubicBezTo>
                  <a:cubicBezTo>
                    <a:pt x="1989390" y="3738813"/>
                    <a:pt x="1903295" y="3715799"/>
                    <a:pt x="1818075" y="3689578"/>
                  </a:cubicBezTo>
                  <a:cubicBezTo>
                    <a:pt x="1647925" y="3636676"/>
                    <a:pt x="1479715" y="3570846"/>
                    <a:pt x="1324027" y="3483104"/>
                  </a:cubicBezTo>
                  <a:cubicBezTo>
                    <a:pt x="1168242" y="3395545"/>
                    <a:pt x="1029152" y="3284515"/>
                    <a:pt x="907727" y="3161658"/>
                  </a:cubicBezTo>
                  <a:cubicBezTo>
                    <a:pt x="846675" y="3100321"/>
                    <a:pt x="791155" y="3035041"/>
                    <a:pt x="738935" y="2968204"/>
                  </a:cubicBezTo>
                  <a:cubicBezTo>
                    <a:pt x="687008" y="2901090"/>
                    <a:pt x="637602" y="2832969"/>
                    <a:pt x="591498" y="2763380"/>
                  </a:cubicBezTo>
                  <a:cubicBezTo>
                    <a:pt x="579656" y="2746143"/>
                    <a:pt x="568494" y="2728631"/>
                    <a:pt x="557041" y="2711212"/>
                  </a:cubicBezTo>
                  <a:lnTo>
                    <a:pt x="524137" y="2660602"/>
                  </a:lnTo>
                  <a:cubicBezTo>
                    <a:pt x="503074" y="2627871"/>
                    <a:pt x="481236" y="2595414"/>
                    <a:pt x="459202" y="2562498"/>
                  </a:cubicBezTo>
                  <a:lnTo>
                    <a:pt x="324673" y="2362077"/>
                  </a:lnTo>
                  <a:cubicBezTo>
                    <a:pt x="279540" y="2293772"/>
                    <a:pt x="234988" y="2223449"/>
                    <a:pt x="193348" y="2150193"/>
                  </a:cubicBezTo>
                  <a:cubicBezTo>
                    <a:pt x="172576" y="2113519"/>
                    <a:pt x="152485" y="2076203"/>
                    <a:pt x="134141" y="2037880"/>
                  </a:cubicBezTo>
                  <a:cubicBezTo>
                    <a:pt x="115893" y="1999464"/>
                    <a:pt x="98907" y="1960315"/>
                    <a:pt x="83862" y="1920339"/>
                  </a:cubicBezTo>
                  <a:cubicBezTo>
                    <a:pt x="69108" y="1880274"/>
                    <a:pt x="56005" y="1839657"/>
                    <a:pt x="45329" y="1798399"/>
                  </a:cubicBezTo>
                  <a:cubicBezTo>
                    <a:pt x="40281" y="1777771"/>
                    <a:pt x="35137" y="1757049"/>
                    <a:pt x="30963" y="1736238"/>
                  </a:cubicBezTo>
                  <a:lnTo>
                    <a:pt x="24655" y="1705064"/>
                  </a:lnTo>
                  <a:lnTo>
                    <a:pt x="19413" y="1673800"/>
                  </a:lnTo>
                  <a:cubicBezTo>
                    <a:pt x="5727" y="1590367"/>
                    <a:pt x="0" y="1506476"/>
                    <a:pt x="0" y="1423317"/>
                  </a:cubicBezTo>
                  <a:cubicBezTo>
                    <a:pt x="388" y="1259661"/>
                    <a:pt x="18539" y="1096004"/>
                    <a:pt x="53870" y="935280"/>
                  </a:cubicBezTo>
                  <a:cubicBezTo>
                    <a:pt x="89104" y="774649"/>
                    <a:pt x="143070" y="617135"/>
                    <a:pt x="215770" y="467689"/>
                  </a:cubicBezTo>
                  <a:cubicBezTo>
                    <a:pt x="288809" y="318243"/>
                    <a:pt x="378252" y="176659"/>
                    <a:pt x="480592" y="439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02A9F7-5A86-41CD-98C2-5EE1CDE3A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224060 w 3860037"/>
                <a:gd name="connsiteY1" fmla="*/ 0 h 3776788"/>
                <a:gd name="connsiteX2" fmla="*/ 1103279 w 3860037"/>
                <a:gd name="connsiteY2" fmla="*/ 106801 h 3776788"/>
                <a:gd name="connsiteX3" fmla="*/ 697005 w 3860037"/>
                <a:gd name="connsiteY3" fmla="*/ 633564 h 3776788"/>
                <a:gd name="connsiteX4" fmla="*/ 485409 w 3860037"/>
                <a:gd name="connsiteY4" fmla="*/ 1429020 h 3776788"/>
                <a:gd name="connsiteX5" fmla="*/ 835609 w 3860037"/>
                <a:gd name="connsiteY5" fmla="*/ 2167631 h 3776788"/>
                <a:gd name="connsiteX6" fmla="*/ 1012069 w 3860037"/>
                <a:gd name="connsiteY6" fmla="*/ 2402068 h 3776788"/>
                <a:gd name="connsiteX7" fmla="*/ 2667856 w 3860037"/>
                <a:gd name="connsiteY7" fmla="*/ 3318457 h 3776788"/>
                <a:gd name="connsiteX8" fmla="*/ 3757171 w 3860037"/>
                <a:gd name="connsiteY8" fmla="*/ 2876678 h 3776788"/>
                <a:gd name="connsiteX9" fmla="*/ 3860037 w 3860037"/>
                <a:gd name="connsiteY9" fmla="*/ 2801824 h 3776788"/>
                <a:gd name="connsiteX10" fmla="*/ 3860037 w 3860037"/>
                <a:gd name="connsiteY10" fmla="*/ 3372874 h 3776788"/>
                <a:gd name="connsiteX11" fmla="*/ 3694757 w 3860037"/>
                <a:gd name="connsiteY11" fmla="*/ 3476377 h 3776788"/>
                <a:gd name="connsiteX12" fmla="*/ 2667759 w 3860037"/>
                <a:gd name="connsiteY12" fmla="*/ 3776788 h 3776788"/>
                <a:gd name="connsiteX13" fmla="*/ 610425 w 3860037"/>
                <a:gd name="connsiteY13" fmla="*/ 2659336 h 3776788"/>
                <a:gd name="connsiteX14" fmla="*/ 0 w 3860037"/>
                <a:gd name="connsiteY14" fmla="*/ 1428928 h 3776788"/>
                <a:gd name="connsiteX15" fmla="*/ 405569 w 3860037"/>
                <a:gd name="connsiteY15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224060" y="0"/>
                  </a:lnTo>
                  <a:lnTo>
                    <a:pt x="1103279" y="106801"/>
                  </a:lnTo>
                  <a:cubicBezTo>
                    <a:pt x="936215" y="268568"/>
                    <a:pt x="800012" y="445084"/>
                    <a:pt x="697005" y="633564"/>
                  </a:cubicBezTo>
                  <a:cubicBezTo>
                    <a:pt x="556653" y="890464"/>
                    <a:pt x="485409" y="1158092"/>
                    <a:pt x="485409" y="1429020"/>
                  </a:cubicBezTo>
                  <a:cubicBezTo>
                    <a:pt x="485409" y="1701873"/>
                    <a:pt x="599069" y="1861221"/>
                    <a:pt x="835609" y="2167631"/>
                  </a:cubicBezTo>
                  <a:cubicBezTo>
                    <a:pt x="892682" y="2241529"/>
                    <a:pt x="951696" y="2317994"/>
                    <a:pt x="1012069" y="2402068"/>
                  </a:cubicBezTo>
                  <a:cubicBezTo>
                    <a:pt x="1473407" y="3044412"/>
                    <a:pt x="1968619" y="3318457"/>
                    <a:pt x="2667856" y="3318457"/>
                  </a:cubicBezTo>
                  <a:cubicBezTo>
                    <a:pt x="3069403" y="3318457"/>
                    <a:pt x="3377389" y="3147529"/>
                    <a:pt x="3757171" y="2876678"/>
                  </a:cubicBezTo>
                  <a:lnTo>
                    <a:pt x="3860037" y="2801824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535FA6-8D15-4E17-B087-AD3D45711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370196 w 3860037"/>
                <a:gd name="connsiteY1" fmla="*/ 0 h 3776788"/>
                <a:gd name="connsiteX2" fmla="*/ 1343634 w 3860037"/>
                <a:gd name="connsiteY2" fmla="*/ 19644 h 3776788"/>
                <a:gd name="connsiteX3" fmla="*/ 783196 w 3860037"/>
                <a:gd name="connsiteY3" fmla="*/ 675555 h 3776788"/>
                <a:gd name="connsiteX4" fmla="*/ 582374 w 3860037"/>
                <a:gd name="connsiteY4" fmla="*/ 1429020 h 3776788"/>
                <a:gd name="connsiteX5" fmla="*/ 913939 w 3860037"/>
                <a:gd name="connsiteY5" fmla="*/ 2113629 h 3776788"/>
                <a:gd name="connsiteX6" fmla="*/ 1092340 w 3860037"/>
                <a:gd name="connsiteY6" fmla="*/ 2350634 h 3776788"/>
                <a:gd name="connsiteX7" fmla="*/ 1772941 w 3860037"/>
                <a:gd name="connsiteY7" fmla="*/ 3006913 h 3776788"/>
                <a:gd name="connsiteX8" fmla="*/ 2667759 w 3860037"/>
                <a:gd name="connsiteY8" fmla="*/ 3226772 h 3776788"/>
                <a:gd name="connsiteX9" fmla="*/ 3243339 w 3860037"/>
                <a:gd name="connsiteY9" fmla="*/ 3086769 h 3776788"/>
                <a:gd name="connsiteX10" fmla="*/ 3702873 w 3860037"/>
                <a:gd name="connsiteY10" fmla="*/ 2800709 h 3776788"/>
                <a:gd name="connsiteX11" fmla="*/ 3860037 w 3860037"/>
                <a:gd name="connsiteY11" fmla="*/ 2686097 h 3776788"/>
                <a:gd name="connsiteX12" fmla="*/ 3860037 w 3860037"/>
                <a:gd name="connsiteY12" fmla="*/ 3372874 h 3776788"/>
                <a:gd name="connsiteX13" fmla="*/ 3694757 w 3860037"/>
                <a:gd name="connsiteY13" fmla="*/ 3476377 h 3776788"/>
                <a:gd name="connsiteX14" fmla="*/ 2667759 w 3860037"/>
                <a:gd name="connsiteY14" fmla="*/ 3776788 h 3776788"/>
                <a:gd name="connsiteX15" fmla="*/ 610425 w 3860037"/>
                <a:gd name="connsiteY15" fmla="*/ 2659336 h 3776788"/>
                <a:gd name="connsiteX16" fmla="*/ 0 w 3860037"/>
                <a:gd name="connsiteY16" fmla="*/ 1428928 h 3776788"/>
                <a:gd name="connsiteX17" fmla="*/ 405569 w 3860037"/>
                <a:gd name="connsiteY17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370196" y="0"/>
                  </a:lnTo>
                  <a:lnTo>
                    <a:pt x="1343634" y="19644"/>
                  </a:lnTo>
                  <a:cubicBezTo>
                    <a:pt x="1106705" y="211357"/>
                    <a:pt x="912969" y="438184"/>
                    <a:pt x="783196" y="675555"/>
                  </a:cubicBezTo>
                  <a:cubicBezTo>
                    <a:pt x="649929" y="919345"/>
                    <a:pt x="582374" y="1172853"/>
                    <a:pt x="582374" y="1429020"/>
                  </a:cubicBezTo>
                  <a:cubicBezTo>
                    <a:pt x="582374" y="1673817"/>
                    <a:pt x="683999" y="1815838"/>
                    <a:pt x="913939" y="2113629"/>
                  </a:cubicBezTo>
                  <a:cubicBezTo>
                    <a:pt x="971497" y="2188169"/>
                    <a:pt x="1030996" y="2265275"/>
                    <a:pt x="1092340" y="2350634"/>
                  </a:cubicBezTo>
                  <a:cubicBezTo>
                    <a:pt x="1309274" y="2652643"/>
                    <a:pt x="1531839" y="2867368"/>
                    <a:pt x="1772941" y="3006913"/>
                  </a:cubicBezTo>
                  <a:cubicBezTo>
                    <a:pt x="2028506" y="3154891"/>
                    <a:pt x="2321246" y="3226772"/>
                    <a:pt x="2667759" y="3226772"/>
                  </a:cubicBezTo>
                  <a:cubicBezTo>
                    <a:pt x="2864407" y="3226772"/>
                    <a:pt x="3047273" y="3182305"/>
                    <a:pt x="3243339" y="3086769"/>
                  </a:cubicBezTo>
                  <a:cubicBezTo>
                    <a:pt x="3394318" y="3013193"/>
                    <a:pt x="3544153" y="2914345"/>
                    <a:pt x="3702873" y="2800709"/>
                  </a:cubicBezTo>
                  <a:lnTo>
                    <a:pt x="3860037" y="2686097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716D8-A2BE-1D23-86FD-64CF412AE36B}"/>
              </a:ext>
            </a:extLst>
          </p:cNvPr>
          <p:cNvGrpSpPr/>
          <p:nvPr/>
        </p:nvGrpSpPr>
        <p:grpSpPr>
          <a:xfrm>
            <a:off x="152359" y="407045"/>
            <a:ext cx="4909129" cy="1021400"/>
            <a:chOff x="1642906" y="3734319"/>
            <a:chExt cx="6422826" cy="1600000"/>
          </a:xfrm>
        </p:grpSpPr>
        <p:pic>
          <p:nvPicPr>
            <p:cNvPr id="5" name="Picture 4" descr="A close-up of a logo&#10;&#10;Description automatically generated">
              <a:extLst>
                <a:ext uri="{FF2B5EF4-FFF2-40B4-BE49-F238E27FC236}">
                  <a16:creationId xmlns:a16="http://schemas.microsoft.com/office/drawing/2014/main" id="{C07309CF-1D4D-F047-93B2-36D4A0D0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06" y="3734319"/>
              <a:ext cx="4790396" cy="16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4E0E4E-5846-9F42-A4B2-549A5C3C5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817418"/>
              <a:ext cx="1969732" cy="86104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D39AFF1-EDAD-7E5E-821D-366EFA3C1636}"/>
              </a:ext>
            </a:extLst>
          </p:cNvPr>
          <p:cNvSpPr txBox="1"/>
          <p:nvPr/>
        </p:nvSpPr>
        <p:spPr>
          <a:xfrm>
            <a:off x="697248" y="2213676"/>
            <a:ext cx="81755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5575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Arch Klumph created the endowment for doing good in the world in 1917</a:t>
            </a:r>
          </a:p>
          <a:p>
            <a:pPr marL="1425575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Initial contribution of $26.50 from Rotarians</a:t>
            </a:r>
          </a:p>
          <a:p>
            <a:pPr marL="1425575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First project: public toilet in Chicago</a:t>
            </a:r>
          </a:p>
          <a:p>
            <a:pPr marL="1425575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Transformed millions of lives since then</a:t>
            </a:r>
          </a:p>
          <a:p>
            <a:pPr marL="1139825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Today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1597025" lvl="2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Assets &gt;$1 billion</a:t>
            </a:r>
          </a:p>
          <a:p>
            <a:pPr marL="1597025" lvl="2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4-stars from Charity Navigator</a:t>
            </a:r>
          </a:p>
          <a:p>
            <a:pPr marL="1597025" lvl="2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92% of all donations goes to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C4C45-5F4A-1D67-4CFD-374B48E36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839" y="3331029"/>
            <a:ext cx="2879191" cy="28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9613E8-7BE1-8F29-2972-C0CA22B4F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70" y="409032"/>
            <a:ext cx="8849161" cy="57128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FC234F-F68A-E43F-208F-E5057818F26B}"/>
              </a:ext>
            </a:extLst>
          </p:cNvPr>
          <p:cNvGrpSpPr/>
          <p:nvPr/>
        </p:nvGrpSpPr>
        <p:grpSpPr>
          <a:xfrm>
            <a:off x="417007" y="371788"/>
            <a:ext cx="3446584" cy="717101"/>
            <a:chOff x="1642906" y="3734319"/>
            <a:chExt cx="6422826" cy="1600000"/>
          </a:xfrm>
        </p:grpSpPr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36F33B74-21BD-B7A1-A360-01846F0BE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06" y="3734319"/>
              <a:ext cx="4790396" cy="160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93C1AC-5E9B-19D0-B563-6EC61C37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817418"/>
              <a:ext cx="1969732" cy="86104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05AD6A3-E322-3F16-E7F6-F72F6189E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260" y="5178154"/>
            <a:ext cx="2430612" cy="12394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57E316-E1D9-CEDA-970C-1503FA09A7D4}"/>
              </a:ext>
            </a:extLst>
          </p:cNvPr>
          <p:cNvSpPr/>
          <p:nvPr/>
        </p:nvSpPr>
        <p:spPr>
          <a:xfrm>
            <a:off x="9133368" y="5432852"/>
            <a:ext cx="1212112" cy="8368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Brazil Flood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</a:rPr>
              <a:t>Refief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722385-40F2-6C1E-FD86-0A8D2E3CC445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9303488" y="5023884"/>
            <a:ext cx="435936" cy="408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9C4AEC-B6BD-92DF-5DA1-75DC38CB459E}"/>
              </a:ext>
            </a:extLst>
          </p:cNvPr>
          <p:cNvSpPr txBox="1"/>
          <p:nvPr/>
        </p:nvSpPr>
        <p:spPr>
          <a:xfrm>
            <a:off x="417007" y="2218713"/>
            <a:ext cx="1597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Your contribution to the Rotary Foundation  … how it helps in  advancing Rotary’s mission of doing good in the world</a:t>
            </a:r>
          </a:p>
        </p:txBody>
      </p:sp>
    </p:spTree>
    <p:extLst>
      <p:ext uri="{BB962C8B-B14F-4D97-AF65-F5344CB8AC3E}">
        <p14:creationId xmlns:p14="http://schemas.microsoft.com/office/powerpoint/2010/main" val="376326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D881D62-024D-48E8-9E4C-9C0292C8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21" y="1620861"/>
            <a:ext cx="9366420" cy="4396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CB238-7555-41CD-EF31-E5179F06D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3" y="429140"/>
            <a:ext cx="2895851" cy="823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56CD3-279E-9B38-E38A-37ECAFF885E3}"/>
              </a:ext>
            </a:extLst>
          </p:cNvPr>
          <p:cNvSpPr txBox="1"/>
          <p:nvPr/>
        </p:nvSpPr>
        <p:spPr>
          <a:xfrm>
            <a:off x="3997411" y="359298"/>
            <a:ext cx="7825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Budget 80% Local / 20% District &amp; International 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A544404-A63C-AF2A-5E61-CA59D197D93A}"/>
              </a:ext>
            </a:extLst>
          </p:cNvPr>
          <p:cNvSpPr/>
          <p:nvPr/>
        </p:nvSpPr>
        <p:spPr>
          <a:xfrm>
            <a:off x="10522806" y="3354859"/>
            <a:ext cx="891745" cy="333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8277F8F-8699-A8DE-CDB8-4CC5FC53C94B}"/>
              </a:ext>
            </a:extLst>
          </p:cNvPr>
          <p:cNvSpPr/>
          <p:nvPr/>
        </p:nvSpPr>
        <p:spPr>
          <a:xfrm>
            <a:off x="10522805" y="2929055"/>
            <a:ext cx="891745" cy="333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E6462378-856B-6B07-08B9-8DA8E247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87" y="234780"/>
            <a:ext cx="10114006" cy="6487296"/>
          </a:xfrm>
          <a:prstGeom prst="rect">
            <a:avLst/>
          </a:prstGeom>
          <a:ln w="28575">
            <a:solidFill>
              <a:schemeClr val="accent1">
                <a:shade val="15000"/>
              </a:schemeClr>
            </a:solidFill>
          </a:ln>
        </p:spPr>
      </p:pic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A2600597-D862-9A5E-28EC-C0FF6BBDAF35}"/>
              </a:ext>
            </a:extLst>
          </p:cNvPr>
          <p:cNvSpPr/>
          <p:nvPr/>
        </p:nvSpPr>
        <p:spPr>
          <a:xfrm>
            <a:off x="9014255" y="469557"/>
            <a:ext cx="803189" cy="5745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6263"/>
              <a:gd name="adj6" fmla="val -10598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Club Points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6330373-1818-031D-3E16-501B9A2F7323}"/>
              </a:ext>
            </a:extLst>
          </p:cNvPr>
          <p:cNvSpPr/>
          <p:nvPr/>
        </p:nvSpPr>
        <p:spPr>
          <a:xfrm>
            <a:off x="10583562" y="2718486"/>
            <a:ext cx="185351" cy="3694670"/>
          </a:xfrm>
          <a:prstGeom prst="rightBrace">
            <a:avLst>
              <a:gd name="adj1" fmla="val 73335"/>
              <a:gd name="adj2" fmla="val 500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3AE34-F084-B63A-41AE-AC9EE520DD91}"/>
              </a:ext>
            </a:extLst>
          </p:cNvPr>
          <p:cNvSpPr txBox="1"/>
          <p:nvPr/>
        </p:nvSpPr>
        <p:spPr>
          <a:xfrm>
            <a:off x="10768913" y="3419731"/>
            <a:ext cx="622991" cy="2211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vert="wordArtVert" wrap="square" rtlCol="0">
            <a:spAutoFit/>
          </a:bodyPr>
          <a:lstStyle/>
          <a:p>
            <a:pPr marL="0" indent="0" algn="ctr" rtl="0" eaLnBrk="1" latinLnBrk="0" hangingPunct="1">
              <a:buNone/>
            </a:pPr>
            <a:r>
              <a:rPr lang="en-US" sz="1200" dirty="0">
                <a:effectLst/>
                <a:latin typeface="Aptos" panose="020B0004020202020204" pitchFamily="34" charset="0"/>
              </a:rPr>
              <a:t>M</a:t>
            </a:r>
            <a:r>
              <a:rPr lang="en-US" sz="1200" b="1" dirty="0">
                <a:effectLst/>
                <a:latin typeface="Aptos" panose="020B0004020202020204" pitchFamily="34" charset="0"/>
              </a:rPr>
              <a:t>embers</a:t>
            </a:r>
          </a:p>
          <a:p>
            <a:pPr marL="0" indent="0" algn="ctr" rtl="0" eaLnBrk="1" latinLnBrk="0" hangingPunct="1">
              <a:buNone/>
            </a:pPr>
            <a:r>
              <a:rPr lang="en-US" sz="1200" b="1" dirty="0">
                <a:effectLst/>
                <a:latin typeface="Aptos" panose="020B0004020202020204" pitchFamily="34" charset="0"/>
              </a:rPr>
              <a:t>Points</a:t>
            </a:r>
            <a:endParaRPr lang="en-US" sz="1200" b="1" dirty="0"/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5C9B2F48-3D7B-96BE-6B18-91E4CFF5FB78}"/>
              </a:ext>
            </a:extLst>
          </p:cNvPr>
          <p:cNvSpPr/>
          <p:nvPr/>
        </p:nvSpPr>
        <p:spPr>
          <a:xfrm>
            <a:off x="1741790" y="3981967"/>
            <a:ext cx="2780783" cy="2205681"/>
          </a:xfrm>
          <a:prstGeom prst="borderCallout2">
            <a:avLst>
              <a:gd name="adj1" fmla="val 50"/>
              <a:gd name="adj2" fmla="val 51623"/>
              <a:gd name="adj3" fmla="val -6336"/>
              <a:gd name="adj4" fmla="val 60324"/>
              <a:gd name="adj5" fmla="val -77623"/>
              <a:gd name="adj6" fmla="val 1327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Reconciliation Amount</a:t>
            </a:r>
          </a:p>
          <a:p>
            <a:endParaRPr lang="en-US" sz="8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The reconciliation amount refers to the total number of points that represent either donations you have made or points that have been So </a:t>
            </a:r>
            <a:r>
              <a:rPr lang="en-US" sz="1100" b="1" dirty="0" err="1"/>
              <a:t>So</a:t>
            </a:r>
            <a:r>
              <a:rPr lang="en-US" sz="1100" b="1" dirty="0"/>
              <a:t> awarded to you. For that then I’ll get tomorrow for hours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For every 1,000 points accumulated, you become eligible for an additional Paul Harris Award.  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B1F8BA44-81B1-2704-3442-84E487F989F9}"/>
              </a:ext>
            </a:extLst>
          </p:cNvPr>
          <p:cNvSpPr/>
          <p:nvPr/>
        </p:nvSpPr>
        <p:spPr>
          <a:xfrm>
            <a:off x="6860576" y="3886200"/>
            <a:ext cx="2835876" cy="2835876"/>
          </a:xfrm>
          <a:prstGeom prst="borderCallout2">
            <a:avLst>
              <a:gd name="adj1" fmla="val -1609"/>
              <a:gd name="adj2" fmla="val 45698"/>
              <a:gd name="adj3" fmla="val -31545"/>
              <a:gd name="adj4" fmla="val 25817"/>
              <a:gd name="adj5" fmla="val -48778"/>
              <a:gd name="adj6" fmla="val 271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Foundation Recognition Points Available</a:t>
            </a:r>
          </a:p>
          <a:p>
            <a:endParaRPr lang="en-US" sz="8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Foundation Recognition Points are generated from your personal contributions to the Rotary Foundation.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These points not only recognize your individual support but also can be transferred to others, allowing you to help fellow members become eligible for Paul Harris Awards.  </a:t>
            </a:r>
          </a:p>
          <a:p>
            <a:r>
              <a:rPr lang="en-US" sz="1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54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94853B5E-DF1C-6792-5B28-C6DBF237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18" y="568412"/>
            <a:ext cx="9676211" cy="59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4649E9-CBCB-FFEB-285A-7961CB1B619F}"/>
              </a:ext>
            </a:extLst>
          </p:cNvPr>
          <p:cNvGrpSpPr/>
          <p:nvPr/>
        </p:nvGrpSpPr>
        <p:grpSpPr>
          <a:xfrm>
            <a:off x="417007" y="371788"/>
            <a:ext cx="3446584" cy="717101"/>
            <a:chOff x="1642906" y="3734319"/>
            <a:chExt cx="6422826" cy="1600000"/>
          </a:xfrm>
        </p:grpSpPr>
        <p:pic>
          <p:nvPicPr>
            <p:cNvPr id="3" name="Picture 2" descr="A close-up of a logo&#10;&#10;Description automatically generated">
              <a:extLst>
                <a:ext uri="{FF2B5EF4-FFF2-40B4-BE49-F238E27FC236}">
                  <a16:creationId xmlns:a16="http://schemas.microsoft.com/office/drawing/2014/main" id="{57486D35-AC3F-47D4-F5DD-961A3A000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06" y="3734319"/>
              <a:ext cx="4790396" cy="1600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EF7DD1-81D2-3194-3E3D-D429A9F1F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817418"/>
              <a:ext cx="1969732" cy="86104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C8631D-F7DA-048A-35F5-379DC870E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854" y="3024962"/>
            <a:ext cx="4590737" cy="29563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5EF8B1-0559-9FE7-A102-4AF58CE85A0A}"/>
              </a:ext>
            </a:extLst>
          </p:cNvPr>
          <p:cNvSpPr txBox="1"/>
          <p:nvPr/>
        </p:nvSpPr>
        <p:spPr>
          <a:xfrm>
            <a:off x="4913487" y="478420"/>
            <a:ext cx="4177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normalizeH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This Years Awards</a:t>
            </a:r>
            <a:r>
              <a:rPr lang="en-US" sz="2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Rose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Phalon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PHF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Robin Leck            PHF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Donna Cetani      PHF+1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Patty Odenbrett PHF+2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Jim Cramer           PHF+3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Herb Hamilton   PHF+6</a:t>
            </a:r>
          </a:p>
          <a:p>
            <a:pPr lvl="1"/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66F6F-A449-93D5-136A-6E3DA8902D9A}"/>
              </a:ext>
            </a:extLst>
          </p:cNvPr>
          <p:cNvSpPr txBox="1"/>
          <p:nvPr/>
        </p:nvSpPr>
        <p:spPr>
          <a:xfrm>
            <a:off x="9170580" y="1217428"/>
            <a:ext cx="26209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u="sng" normalizeH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Who’ Who among 950,000 PH world wide: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i="1" u="sng" normalizeH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Mother Theresa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Nelson Mandela,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Kofi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Anann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Prince Charles,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Indira Gandhi,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Luciano Pavarotti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King Hussein of Jordan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Pope John Paul II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0FC665-E4D1-9DC6-CFFF-F0705E039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06556"/>
              </p:ext>
            </p:extLst>
          </p:nvPr>
        </p:nvGraphicFramePr>
        <p:xfrm>
          <a:off x="611659" y="1022255"/>
          <a:ext cx="3181865" cy="5504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059">
                  <a:extLst>
                    <a:ext uri="{9D8B030D-6E8A-4147-A177-3AD203B41FA5}">
                      <a16:colId xmlns:a16="http://schemas.microsoft.com/office/drawing/2014/main" val="4061728593"/>
                    </a:ext>
                  </a:extLst>
                </a:gridCol>
                <a:gridCol w="774806">
                  <a:extLst>
                    <a:ext uri="{9D8B030D-6E8A-4147-A177-3AD203B41FA5}">
                      <a16:colId xmlns:a16="http://schemas.microsoft.com/office/drawing/2014/main" val="431208085"/>
                    </a:ext>
                  </a:extLst>
                </a:gridCol>
              </a:tblGrid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Azrak, Fredric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41069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DiGiaimo, Carmine L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406994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Franco, Paul J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383889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Gruzdis, Joe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46969"/>
                  </a:ext>
                </a:extLst>
              </a:tr>
              <a:tr h="32880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Laterza, Cosimo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65226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Leck, Robbin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608758"/>
                  </a:ext>
                </a:extLst>
              </a:tr>
              <a:tr h="1575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Petersen, Robert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PHF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03837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Adler, Cary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648499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Cassidy, Janet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579742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Cetani, Donna M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496523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Cutillo, James P.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40973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Driesse, John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633827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Hart, Avery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333192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Pizza, Ernest M. M.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71627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Scheck, Jennifer Michelle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34616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Shah, Shreyans S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362020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Cook, Doug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PHF+2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053343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Dolengo, Paul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PHF+2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38573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Odenbrett, Patricia Ann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PHF+2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45250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Cramer, James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PHF+3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275955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Newton, Alma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PHF+3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516268"/>
                  </a:ext>
                </a:extLst>
              </a:tr>
              <a:tr h="249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Hamilton, Herb</a:t>
                      </a:r>
                      <a:endParaRPr lang="en-US" sz="1200" b="1" i="0" u="none" strike="noStrike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PHF+6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5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47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B285F-3A8B-6055-78E5-CB15AD8D22A7}"/>
              </a:ext>
            </a:extLst>
          </p:cNvPr>
          <p:cNvSpPr txBox="1"/>
          <p:nvPr/>
        </p:nvSpPr>
        <p:spPr>
          <a:xfrm>
            <a:off x="1897912" y="2674088"/>
            <a:ext cx="88888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0" dirty="0"/>
              <a:t>Questions????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8F75F5-D7DE-B637-6FC0-B21690E61CCE}"/>
              </a:ext>
            </a:extLst>
          </p:cNvPr>
          <p:cNvGrpSpPr/>
          <p:nvPr/>
        </p:nvGrpSpPr>
        <p:grpSpPr>
          <a:xfrm>
            <a:off x="491435" y="451532"/>
            <a:ext cx="3446584" cy="717101"/>
            <a:chOff x="1642906" y="3734319"/>
            <a:chExt cx="6422826" cy="1600000"/>
          </a:xfrm>
        </p:grpSpPr>
        <p:pic>
          <p:nvPicPr>
            <p:cNvPr id="4" name="Picture 3" descr="A close-up of a logo&#10;&#10;Description automatically generated">
              <a:extLst>
                <a:ext uri="{FF2B5EF4-FFF2-40B4-BE49-F238E27FC236}">
                  <a16:creationId xmlns:a16="http://schemas.microsoft.com/office/drawing/2014/main" id="{931B060E-883C-2C07-1E75-B9E739F0F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06" y="3734319"/>
              <a:ext cx="4790396" cy="160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7506D3-30A1-D79B-F6E5-C147B5EA2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817418"/>
              <a:ext cx="1969732" cy="861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12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443</Words>
  <Application>Microsoft Office PowerPoint</Application>
  <PresentationFormat>Widescreen</PresentationFormat>
  <Paragraphs>104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Unicode MS</vt:lpstr>
      <vt:lpstr>Aptos</vt:lpstr>
      <vt:lpstr>Aptos Display</vt:lpstr>
      <vt:lpstr>Arial</vt:lpstr>
      <vt:lpstr>Office Theme</vt:lpstr>
      <vt:lpstr>The Rotary Foundation &amp;  Paul Harris Fellows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Rotary Foundation &amp; Paul Harris</dc:title>
  <dc:creator>herb hamilton</dc:creator>
  <cp:lastModifiedBy>herb hamilton</cp:lastModifiedBy>
  <cp:revision>47</cp:revision>
  <cp:lastPrinted>2025-12-09T16:42:43Z</cp:lastPrinted>
  <dcterms:created xsi:type="dcterms:W3CDTF">2024-02-10T16:40:29Z</dcterms:created>
  <dcterms:modified xsi:type="dcterms:W3CDTF">2025-12-11T21:39:31Z</dcterms:modified>
</cp:coreProperties>
</file>