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57" r:id="rId4"/>
    <p:sldId id="258" r:id="rId5"/>
    <p:sldId id="274" r:id="rId6"/>
    <p:sldId id="291" r:id="rId7"/>
    <p:sldId id="262" r:id="rId8"/>
    <p:sldId id="293" r:id="rId9"/>
    <p:sldId id="275" r:id="rId10"/>
    <p:sldId id="292" r:id="rId11"/>
    <p:sldId id="266" r:id="rId12"/>
    <p:sldId id="276" r:id="rId13"/>
    <p:sldId id="277" r:id="rId14"/>
    <p:sldId id="278" r:id="rId15"/>
    <p:sldId id="279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61" d="100"/>
          <a:sy n="61" d="100"/>
        </p:scale>
        <p:origin x="-17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9D76-6D33-43E9-A0F3-5E2516042681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8FF1-8A97-4AFB-883E-DE8CD6D3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E8FF1-8A97-4AFB-883E-DE8CD6D3A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0019-50F7-481C-BC3B-39C46BFC438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7F6E-71BD-4023-8435-F0DA8BEF1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3200400" cy="1467953"/>
          </a:xfrm>
          <a:prstGeom prst="rect">
            <a:avLst/>
          </a:prstGeom>
          <a:noFill/>
        </p:spPr>
      </p:pic>
      <p:pic>
        <p:nvPicPr>
          <p:cNvPr id="1027" name="Picture 3" descr="C:\Users\Desktop\Desktop\image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2133600" cy="1972573"/>
          </a:xfrm>
          <a:prstGeom prst="rect">
            <a:avLst/>
          </a:prstGeom>
          <a:noFill/>
        </p:spPr>
      </p:pic>
      <p:pic>
        <p:nvPicPr>
          <p:cNvPr id="1028" name="Picture 4" descr="C:\Users\Desktop\Desktop\Rotary Wheel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86000"/>
            <a:ext cx="2209800" cy="2205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MILITARY FAMILY CENTER</a:t>
            </a:r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dirty="0" smtClean="0"/>
              <a:t> COLLABORATIVE PROJECT INITIATED THROUGH THE GLOBAL GRANT OF ROTARY INTERNATIONAL DISTRICT 6650</a:t>
            </a:r>
            <a:endParaRPr lang="en-US" sz="2400" b="1" dirty="0"/>
          </a:p>
        </p:txBody>
      </p:sp>
      <p:pic>
        <p:nvPicPr>
          <p:cNvPr id="2" name="Picture 2" descr="C:\Users\Desktop\Desktop\RED_9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134170"/>
            <a:ext cx="2667000" cy="410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ktop\Desktop\13680731_1175544462467689_59051438239977395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257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Top notch stables on either side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sktop\Desktop\P902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799" cy="65150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257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Great pastures for the horses.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w. Susan O'Connors Blue Star mom of 4 veter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40" y="228600"/>
            <a:ext cx="5575656" cy="64180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9800" y="1447800"/>
            <a:ext cx="266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*Susan is a mother of 4 veterans.</a:t>
            </a:r>
          </a:p>
          <a:p>
            <a:endParaRPr lang="en-US" sz="2000" dirty="0" smtClean="0"/>
          </a:p>
          <a:p>
            <a:r>
              <a:rPr lang="en-US" sz="2000" dirty="0" smtClean="0"/>
              <a:t>*Three sons were deployed between Iraq and Afghanistan.</a:t>
            </a:r>
          </a:p>
          <a:p>
            <a:endParaRPr lang="en-US" sz="2000" dirty="0" smtClean="0"/>
          </a:p>
          <a:p>
            <a:r>
              <a:rPr lang="en-US" sz="2000" dirty="0" smtClean="0"/>
              <a:t>* Susan says, “the horse saved Mike’s life”, her youngest.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Courtesy of Solid Rock Stables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ktop\Desktop\a. Mike on return from IraqAfgha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629400" cy="54437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Mike has just returned from Afghanistan with PTSD: </a:t>
            </a:r>
          </a:p>
          <a:p>
            <a:pPr algn="ctr"/>
            <a:r>
              <a:rPr lang="en-US" b="1" dirty="0" smtClean="0"/>
              <a:t>No life in his eyes. </a:t>
            </a: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( Courtesy of Solid Rock Stables 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ktop\Desktop\e. Silent 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648200" cy="619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524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Silent Communication between friends.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743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 Courtesy of from Solid Rock Stables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sktop\Desktop\b. Both love this rou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572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10668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Both love the routine of </a:t>
            </a:r>
          </a:p>
          <a:p>
            <a:pPr algn="ctr"/>
            <a:r>
              <a:rPr lang="en-US" sz="2400" dirty="0" smtClean="0"/>
              <a:t>Bathing </a:t>
            </a:r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grooming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429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Courtsey</a:t>
            </a:r>
            <a:r>
              <a:rPr lang="en-US" sz="2000" b="1" u="sng" dirty="0" smtClean="0">
                <a:solidFill>
                  <a:srgbClr val="FF0000"/>
                </a:solidFill>
              </a:rPr>
              <a:t> of Solid Rock Stables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sktop\Desktop\a. Mike on return from IraqAfgha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064000" cy="3035300"/>
          </a:xfrm>
          <a:prstGeom prst="rect">
            <a:avLst/>
          </a:prstGeom>
          <a:noFill/>
        </p:spPr>
      </p:pic>
      <p:pic>
        <p:nvPicPr>
          <p:cNvPr id="5123" name="Picture 3" descr="C:\Users\Desktop\Desktop\g. Mike feeling a lot better better when with his bud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572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4038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Horse Did Save Mike !</a:t>
            </a:r>
          </a:p>
          <a:p>
            <a:pPr algn="ctr"/>
            <a:r>
              <a:rPr lang="en-US" sz="2400" dirty="0" smtClean="0"/>
              <a:t>Mike loves his buddy</a:t>
            </a:r>
          </a:p>
          <a:p>
            <a:pPr algn="ctr"/>
            <a:r>
              <a:rPr lang="en-US" sz="2400" dirty="0" smtClean="0"/>
              <a:t>&amp; </a:t>
            </a:r>
          </a:p>
          <a:p>
            <a:pPr algn="ctr"/>
            <a:r>
              <a:rPr lang="en-US" sz="2400" dirty="0" smtClean="0"/>
              <a:t>His Job Now.</a:t>
            </a:r>
          </a:p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 Courtesy of Solid Rock Stables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sktop\Desktop\Vet d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1" cy="6522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5791200"/>
            <a:ext cx="434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(Picture from Pegasus Farms)</a:t>
            </a:r>
          </a:p>
          <a:p>
            <a:pPr algn="ctr"/>
            <a:r>
              <a:rPr lang="en-US" b="1" dirty="0" smtClean="0"/>
              <a:t>VETERANS SALUTE PROGRAM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Some of the physiotherapy and occupational therapy equipment in several next  slides from the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Global Grant of Rotary District 6650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esktop\Desktop\P629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167640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C:\Users\Desktop\Desktop\P629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ktop\Desktop\P629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1295400"/>
            <a:ext cx="6096000" cy="4572000"/>
          </a:xfrm>
          <a:prstGeom prst="rect">
            <a:avLst/>
          </a:prstGeom>
          <a:noFill/>
        </p:spPr>
      </p:pic>
      <p:pic>
        <p:nvPicPr>
          <p:cNvPr id="2051" name="Picture 3" descr="C:\Users\Desktop\Desktop\P6291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u="sng" dirty="0" smtClean="0"/>
          </a:p>
          <a:p>
            <a:pPr algn="ctr"/>
            <a:r>
              <a:rPr lang="en-US" sz="2800" u="sng" dirty="0" smtClean="0"/>
              <a:t>The Military Family Center Will Provide:</a:t>
            </a:r>
          </a:p>
          <a:p>
            <a:pPr marL="457200" indent="-457200"/>
            <a:r>
              <a:rPr lang="en-US" sz="2400" dirty="0" smtClean="0"/>
              <a:t>1. Equine assisted therapy, Physiotherapy, Occupational therapy </a:t>
            </a:r>
          </a:p>
          <a:p>
            <a:pPr marL="457200" indent="-457200"/>
            <a:r>
              <a:rPr lang="en-US" sz="2400" dirty="0" smtClean="0"/>
              <a:t>      &amp; Clinical therapy to the veterans and the military families.</a:t>
            </a:r>
          </a:p>
          <a:p>
            <a:pPr marL="457200" indent="-457200"/>
            <a:r>
              <a:rPr lang="en-US" sz="2400" dirty="0" smtClean="0"/>
              <a:t>      ---- Both the Gold Star and the Blue Star Families.</a:t>
            </a:r>
          </a:p>
          <a:p>
            <a:pPr marL="457200" indent="-457200"/>
            <a:r>
              <a:rPr lang="en-US" sz="2400" dirty="0" smtClean="0"/>
              <a:t>2. A place and the environment where the families would come together, during crisis or for healing 24 X 7 basis.</a:t>
            </a:r>
          </a:p>
          <a:p>
            <a:pPr marL="457200" indent="-457200"/>
            <a:r>
              <a:rPr lang="en-US" sz="2400" dirty="0" smtClean="0"/>
              <a:t>3. At no cost to the veterans or their families.</a:t>
            </a:r>
          </a:p>
          <a:p>
            <a:pPr marL="457200" indent="-457200"/>
            <a:r>
              <a:rPr lang="en-US" sz="2400" dirty="0" smtClean="0"/>
              <a:t>                                                    *********</a:t>
            </a:r>
          </a:p>
          <a:p>
            <a:pPr marL="457200" indent="-457200" algn="ctr"/>
            <a:r>
              <a:rPr lang="en-US" sz="2400" dirty="0" smtClean="0"/>
              <a:t>The community serving the community veterans and their families. </a:t>
            </a:r>
          </a:p>
          <a:p>
            <a:pPr marL="457200" indent="-457200"/>
            <a:r>
              <a:rPr lang="en-US" sz="2400" dirty="0" smtClean="0"/>
              <a:t> </a:t>
            </a:r>
          </a:p>
          <a:p>
            <a:pPr marL="457200" indent="-457200"/>
            <a:endParaRPr lang="en-US" sz="2400" dirty="0"/>
          </a:p>
        </p:txBody>
      </p:sp>
      <p:pic>
        <p:nvPicPr>
          <p:cNvPr id="2050" name="Picture 2" descr="C:\Users\Desktop\Desktop\IMG_0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70362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ktop\Desktop\P629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361951"/>
            <a:ext cx="8356600" cy="626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sktop\Desktop\P629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04196" cy="6153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sktop\Desktop\P629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Seabiscuit A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799"/>
            <a:ext cx="5105400" cy="6807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9906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SEABISCUIT</a:t>
            </a:r>
          </a:p>
          <a:p>
            <a:pPr algn="ctr"/>
            <a:endParaRPr lang="en-US" sz="2400" b="1" u="sng" dirty="0" smtClean="0"/>
          </a:p>
          <a:p>
            <a:pPr algn="ctr"/>
            <a:r>
              <a:rPr lang="en-US" sz="2400" b="1" dirty="0" smtClean="0"/>
              <a:t>Was an Amazing</a:t>
            </a:r>
          </a:p>
          <a:p>
            <a:pPr algn="ctr"/>
            <a:r>
              <a:rPr lang="en-US" sz="2400" b="1" dirty="0" smtClean="0"/>
              <a:t>Thoroughbred Race Horse in America.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During the time of Great Depression,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His Wins gave many </a:t>
            </a:r>
          </a:p>
          <a:p>
            <a:pPr algn="ctr"/>
            <a:r>
              <a:rPr lang="en-US" sz="2400" b="1" dirty="0" smtClean="0"/>
              <a:t>A Hope!</a:t>
            </a:r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858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Rotary International District 6650 Rotarians (Ohio),</a:t>
            </a:r>
          </a:p>
          <a:p>
            <a:pPr algn="ctr"/>
            <a:r>
              <a:rPr lang="en-US" sz="2000" b="1" dirty="0" smtClean="0"/>
              <a:t>Rotary International Districts 3131 &amp; 3132 Rotarians (India)</a:t>
            </a:r>
          </a:p>
          <a:p>
            <a:pPr algn="ctr"/>
            <a:r>
              <a:rPr lang="en-US" sz="2000" b="1" dirty="0" smtClean="0"/>
              <a:t>&amp;</a:t>
            </a:r>
          </a:p>
          <a:p>
            <a:pPr algn="ctr"/>
            <a:r>
              <a:rPr lang="en-US" sz="2000" b="1" dirty="0" smtClean="0"/>
              <a:t>The Rotary Foundation of Rotary International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---- are extremely happy to support this project, and </a:t>
            </a:r>
          </a:p>
          <a:p>
            <a:pPr algn="ctr"/>
            <a:r>
              <a:rPr lang="en-US" sz="2000" b="1" dirty="0" smtClean="0"/>
              <a:t>grateful to Pegasus Farms for providing Equine Assisted Therapy, and </a:t>
            </a:r>
          </a:p>
          <a:p>
            <a:pPr algn="ctr"/>
            <a:r>
              <a:rPr lang="en-US" sz="2000" b="1" dirty="0" smtClean="0"/>
              <a:t>Equally grateful to Walsh University for their support </a:t>
            </a:r>
            <a:r>
              <a:rPr lang="en-US" sz="2000" b="1" smtClean="0"/>
              <a:t>to our </a:t>
            </a:r>
            <a:r>
              <a:rPr lang="en-US" sz="2000" b="1" dirty="0" smtClean="0"/>
              <a:t>veterans and the military families with duly needed physiotherapy, occupational and clinical therapies.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God Bless America </a:t>
            </a:r>
          </a:p>
          <a:p>
            <a:pPr algn="ctr"/>
            <a:r>
              <a:rPr lang="en-US" sz="2000" b="1" dirty="0" smtClean="0"/>
              <a:t>&amp; </a:t>
            </a:r>
          </a:p>
          <a:p>
            <a:pPr algn="ctr"/>
            <a:r>
              <a:rPr lang="en-US" sz="2000" b="1" dirty="0" smtClean="0"/>
              <a:t> Our Veterans.  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----  </a:t>
            </a:r>
            <a:r>
              <a:rPr lang="en-US" sz="2000" b="1" dirty="0" err="1" smtClean="0"/>
              <a:t>Meena</a:t>
            </a:r>
            <a:r>
              <a:rPr lang="en-US" sz="2000" b="1" dirty="0" smtClean="0"/>
              <a:t> Patel</a:t>
            </a:r>
          </a:p>
          <a:p>
            <a:pPr algn="ctr"/>
            <a:r>
              <a:rPr lang="en-US" sz="2000" b="1" dirty="0" smtClean="0"/>
              <a:t>Past District Governor </a:t>
            </a:r>
          </a:p>
          <a:p>
            <a:pPr algn="ctr"/>
            <a:r>
              <a:rPr lang="en-US" sz="2000" b="1" dirty="0" smtClean="0"/>
              <a:t>R.I. District 6650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 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P901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250"/>
            <a:ext cx="88392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The Military Family Center.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This 20 acres property has 2 story building,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with basement that opens at the back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ktop\Desktop\P901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5791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basement door that opens in the back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ktop\Desktop\P726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55" y="150416"/>
            <a:ext cx="8638645" cy="64789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6019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Back yard of the Military Family Center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13782058_1175544325801036_6214817819500433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State of the art stables beautifully built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ktop\Desktop\P901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" y="114697"/>
            <a:ext cx="8787870" cy="65909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638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stables located just a few yards away from the house.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It has beautiful riding arena.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ktop\Desktop\13659144_1175544302467705_896889828035339693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019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Front entrance of the stables.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sktop\Desktop\P726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350"/>
            <a:ext cx="9188450" cy="6891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105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Riding Arena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Korean War Veteran was very happy to visit the stables.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452</Words>
  <Application>Microsoft Office PowerPoint</Application>
  <PresentationFormat>On-screen Show (4:3)</PresentationFormat>
  <Paragraphs>81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</dc:creator>
  <cp:lastModifiedBy> </cp:lastModifiedBy>
  <cp:revision>23</cp:revision>
  <dcterms:created xsi:type="dcterms:W3CDTF">2016-12-01T00:21:11Z</dcterms:created>
  <dcterms:modified xsi:type="dcterms:W3CDTF">2017-06-12T17:52:34Z</dcterms:modified>
</cp:coreProperties>
</file>