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4800600" cy="7429500"/>
  <p:notesSz cx="4800600" cy="7429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>
      <p:cViewPr varScale="1">
        <p:scale>
          <a:sx n="98" d="100"/>
          <a:sy n="98" d="100"/>
        </p:scale>
        <p:origin x="336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0045" y="2303145"/>
            <a:ext cx="4080510" cy="156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20090" y="4160520"/>
            <a:ext cx="3360420" cy="185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Poppins"/>
                <a:cs typeface="Poppi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0030" y="1708785"/>
            <a:ext cx="2088261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472309" y="1708785"/>
            <a:ext cx="2088261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00599" cy="244792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69328" y="5376836"/>
            <a:ext cx="258445" cy="349885"/>
          </a:xfrm>
          <a:custGeom>
            <a:avLst/>
            <a:gdLst/>
            <a:ahLst/>
            <a:cxnLst/>
            <a:rect l="l" t="t" r="r" b="b"/>
            <a:pathLst>
              <a:path w="258444" h="349885">
                <a:moveTo>
                  <a:pt x="152400" y="303123"/>
                </a:moveTo>
                <a:lnTo>
                  <a:pt x="105511" y="303123"/>
                </a:lnTo>
                <a:lnTo>
                  <a:pt x="105511" y="349758"/>
                </a:lnTo>
                <a:lnTo>
                  <a:pt x="152400" y="349758"/>
                </a:lnTo>
                <a:lnTo>
                  <a:pt x="152400" y="303123"/>
                </a:lnTo>
                <a:close/>
              </a:path>
              <a:path w="258444" h="349885">
                <a:moveTo>
                  <a:pt x="257911" y="59690"/>
                </a:moveTo>
                <a:lnTo>
                  <a:pt x="255270" y="57150"/>
                </a:lnTo>
                <a:lnTo>
                  <a:pt x="222745" y="57150"/>
                </a:lnTo>
                <a:lnTo>
                  <a:pt x="222745" y="45720"/>
                </a:lnTo>
                <a:lnTo>
                  <a:pt x="222745" y="34290"/>
                </a:lnTo>
                <a:lnTo>
                  <a:pt x="222745" y="2540"/>
                </a:lnTo>
                <a:lnTo>
                  <a:pt x="220103" y="0"/>
                </a:lnTo>
                <a:lnTo>
                  <a:pt x="216877" y="0"/>
                </a:lnTo>
                <a:lnTo>
                  <a:pt x="216877" y="106680"/>
                </a:lnTo>
                <a:lnTo>
                  <a:pt x="216877" y="113030"/>
                </a:lnTo>
                <a:lnTo>
                  <a:pt x="216877" y="252730"/>
                </a:lnTo>
                <a:lnTo>
                  <a:pt x="214236" y="255270"/>
                </a:lnTo>
                <a:lnTo>
                  <a:pt x="184353" y="255270"/>
                </a:lnTo>
                <a:lnTo>
                  <a:pt x="181711" y="252730"/>
                </a:lnTo>
                <a:lnTo>
                  <a:pt x="181711" y="246380"/>
                </a:lnTo>
                <a:lnTo>
                  <a:pt x="184353" y="243840"/>
                </a:lnTo>
                <a:lnTo>
                  <a:pt x="214236" y="243840"/>
                </a:lnTo>
                <a:lnTo>
                  <a:pt x="216877" y="246380"/>
                </a:lnTo>
                <a:lnTo>
                  <a:pt x="216877" y="229870"/>
                </a:lnTo>
                <a:lnTo>
                  <a:pt x="214236" y="232410"/>
                </a:lnTo>
                <a:lnTo>
                  <a:pt x="184353" y="232410"/>
                </a:lnTo>
                <a:lnTo>
                  <a:pt x="181711" y="229870"/>
                </a:lnTo>
                <a:lnTo>
                  <a:pt x="181711" y="223520"/>
                </a:lnTo>
                <a:lnTo>
                  <a:pt x="184353" y="220980"/>
                </a:lnTo>
                <a:lnTo>
                  <a:pt x="214236" y="220980"/>
                </a:lnTo>
                <a:lnTo>
                  <a:pt x="216877" y="223520"/>
                </a:lnTo>
                <a:lnTo>
                  <a:pt x="216877" y="207010"/>
                </a:lnTo>
                <a:lnTo>
                  <a:pt x="214236" y="209550"/>
                </a:lnTo>
                <a:lnTo>
                  <a:pt x="184353" y="209550"/>
                </a:lnTo>
                <a:lnTo>
                  <a:pt x="181711" y="207010"/>
                </a:lnTo>
                <a:lnTo>
                  <a:pt x="181711" y="200660"/>
                </a:lnTo>
                <a:lnTo>
                  <a:pt x="184353" y="198120"/>
                </a:lnTo>
                <a:lnTo>
                  <a:pt x="214236" y="198120"/>
                </a:lnTo>
                <a:lnTo>
                  <a:pt x="216877" y="200660"/>
                </a:lnTo>
                <a:lnTo>
                  <a:pt x="216877" y="182880"/>
                </a:lnTo>
                <a:lnTo>
                  <a:pt x="214236" y="185420"/>
                </a:lnTo>
                <a:lnTo>
                  <a:pt x="184353" y="185420"/>
                </a:lnTo>
                <a:lnTo>
                  <a:pt x="181711" y="182880"/>
                </a:lnTo>
                <a:lnTo>
                  <a:pt x="181711" y="176530"/>
                </a:lnTo>
                <a:lnTo>
                  <a:pt x="184353" y="173990"/>
                </a:lnTo>
                <a:lnTo>
                  <a:pt x="214236" y="173990"/>
                </a:lnTo>
                <a:lnTo>
                  <a:pt x="216877" y="176530"/>
                </a:lnTo>
                <a:lnTo>
                  <a:pt x="216877" y="160020"/>
                </a:lnTo>
                <a:lnTo>
                  <a:pt x="214236" y="162560"/>
                </a:lnTo>
                <a:lnTo>
                  <a:pt x="184353" y="162560"/>
                </a:lnTo>
                <a:lnTo>
                  <a:pt x="181711" y="160020"/>
                </a:lnTo>
                <a:lnTo>
                  <a:pt x="181711" y="153670"/>
                </a:lnTo>
                <a:lnTo>
                  <a:pt x="184353" y="151130"/>
                </a:lnTo>
                <a:lnTo>
                  <a:pt x="214236" y="151130"/>
                </a:lnTo>
                <a:lnTo>
                  <a:pt x="216877" y="153670"/>
                </a:lnTo>
                <a:lnTo>
                  <a:pt x="216877" y="137160"/>
                </a:lnTo>
                <a:lnTo>
                  <a:pt x="214236" y="139700"/>
                </a:lnTo>
                <a:lnTo>
                  <a:pt x="184353" y="139700"/>
                </a:lnTo>
                <a:lnTo>
                  <a:pt x="181711" y="137160"/>
                </a:lnTo>
                <a:lnTo>
                  <a:pt x="181711" y="130810"/>
                </a:lnTo>
                <a:lnTo>
                  <a:pt x="184353" y="127000"/>
                </a:lnTo>
                <a:lnTo>
                  <a:pt x="214236" y="127000"/>
                </a:lnTo>
                <a:lnTo>
                  <a:pt x="216877" y="130810"/>
                </a:lnTo>
                <a:lnTo>
                  <a:pt x="216877" y="113030"/>
                </a:lnTo>
                <a:lnTo>
                  <a:pt x="214236" y="115570"/>
                </a:lnTo>
                <a:lnTo>
                  <a:pt x="184353" y="115570"/>
                </a:lnTo>
                <a:lnTo>
                  <a:pt x="181711" y="113030"/>
                </a:lnTo>
                <a:lnTo>
                  <a:pt x="181711" y="106680"/>
                </a:lnTo>
                <a:lnTo>
                  <a:pt x="184353" y="104140"/>
                </a:lnTo>
                <a:lnTo>
                  <a:pt x="214236" y="104140"/>
                </a:lnTo>
                <a:lnTo>
                  <a:pt x="216877" y="106680"/>
                </a:lnTo>
                <a:lnTo>
                  <a:pt x="216877" y="0"/>
                </a:lnTo>
                <a:lnTo>
                  <a:pt x="193433" y="0"/>
                </a:lnTo>
                <a:lnTo>
                  <a:pt x="193433" y="36830"/>
                </a:lnTo>
                <a:lnTo>
                  <a:pt x="193433" y="43180"/>
                </a:lnTo>
                <a:lnTo>
                  <a:pt x="190792" y="45720"/>
                </a:lnTo>
                <a:lnTo>
                  <a:pt x="149174" y="45720"/>
                </a:lnTo>
                <a:lnTo>
                  <a:pt x="146545" y="43180"/>
                </a:lnTo>
                <a:lnTo>
                  <a:pt x="146545" y="106680"/>
                </a:lnTo>
                <a:lnTo>
                  <a:pt x="146545" y="252730"/>
                </a:lnTo>
                <a:lnTo>
                  <a:pt x="143903" y="255270"/>
                </a:lnTo>
                <a:lnTo>
                  <a:pt x="113995" y="255270"/>
                </a:lnTo>
                <a:lnTo>
                  <a:pt x="111366" y="252730"/>
                </a:lnTo>
                <a:lnTo>
                  <a:pt x="111366" y="246380"/>
                </a:lnTo>
                <a:lnTo>
                  <a:pt x="113995" y="243840"/>
                </a:lnTo>
                <a:lnTo>
                  <a:pt x="143903" y="243840"/>
                </a:lnTo>
                <a:lnTo>
                  <a:pt x="146545" y="246380"/>
                </a:lnTo>
                <a:lnTo>
                  <a:pt x="146545" y="229870"/>
                </a:lnTo>
                <a:lnTo>
                  <a:pt x="143903" y="232410"/>
                </a:lnTo>
                <a:lnTo>
                  <a:pt x="113995" y="232410"/>
                </a:lnTo>
                <a:lnTo>
                  <a:pt x="111366" y="229870"/>
                </a:lnTo>
                <a:lnTo>
                  <a:pt x="111366" y="223520"/>
                </a:lnTo>
                <a:lnTo>
                  <a:pt x="113995" y="220980"/>
                </a:lnTo>
                <a:lnTo>
                  <a:pt x="143903" y="220980"/>
                </a:lnTo>
                <a:lnTo>
                  <a:pt x="146545" y="223520"/>
                </a:lnTo>
                <a:lnTo>
                  <a:pt x="146545" y="207010"/>
                </a:lnTo>
                <a:lnTo>
                  <a:pt x="143903" y="209550"/>
                </a:lnTo>
                <a:lnTo>
                  <a:pt x="113995" y="209550"/>
                </a:lnTo>
                <a:lnTo>
                  <a:pt x="111366" y="207010"/>
                </a:lnTo>
                <a:lnTo>
                  <a:pt x="111366" y="200660"/>
                </a:lnTo>
                <a:lnTo>
                  <a:pt x="113995" y="198120"/>
                </a:lnTo>
                <a:lnTo>
                  <a:pt x="143903" y="198120"/>
                </a:lnTo>
                <a:lnTo>
                  <a:pt x="146545" y="200660"/>
                </a:lnTo>
                <a:lnTo>
                  <a:pt x="146545" y="182880"/>
                </a:lnTo>
                <a:lnTo>
                  <a:pt x="143903" y="185420"/>
                </a:lnTo>
                <a:lnTo>
                  <a:pt x="113995" y="185420"/>
                </a:lnTo>
                <a:lnTo>
                  <a:pt x="111366" y="182880"/>
                </a:lnTo>
                <a:lnTo>
                  <a:pt x="111366" y="176530"/>
                </a:lnTo>
                <a:lnTo>
                  <a:pt x="113995" y="173990"/>
                </a:lnTo>
                <a:lnTo>
                  <a:pt x="143903" y="173990"/>
                </a:lnTo>
                <a:lnTo>
                  <a:pt x="146545" y="176530"/>
                </a:lnTo>
                <a:lnTo>
                  <a:pt x="146545" y="160020"/>
                </a:lnTo>
                <a:lnTo>
                  <a:pt x="143903" y="162560"/>
                </a:lnTo>
                <a:lnTo>
                  <a:pt x="113995" y="162560"/>
                </a:lnTo>
                <a:lnTo>
                  <a:pt x="111366" y="160020"/>
                </a:lnTo>
                <a:lnTo>
                  <a:pt x="111366" y="153670"/>
                </a:lnTo>
                <a:lnTo>
                  <a:pt x="113995" y="151130"/>
                </a:lnTo>
                <a:lnTo>
                  <a:pt x="143903" y="151130"/>
                </a:lnTo>
                <a:lnTo>
                  <a:pt x="146545" y="153670"/>
                </a:lnTo>
                <a:lnTo>
                  <a:pt x="146545" y="137160"/>
                </a:lnTo>
                <a:lnTo>
                  <a:pt x="143903" y="139700"/>
                </a:lnTo>
                <a:lnTo>
                  <a:pt x="113995" y="139700"/>
                </a:lnTo>
                <a:lnTo>
                  <a:pt x="111366" y="137160"/>
                </a:lnTo>
                <a:lnTo>
                  <a:pt x="111366" y="130810"/>
                </a:lnTo>
                <a:lnTo>
                  <a:pt x="113995" y="127000"/>
                </a:lnTo>
                <a:lnTo>
                  <a:pt x="143903" y="127000"/>
                </a:lnTo>
                <a:lnTo>
                  <a:pt x="146545" y="130810"/>
                </a:lnTo>
                <a:lnTo>
                  <a:pt x="146545" y="113030"/>
                </a:lnTo>
                <a:lnTo>
                  <a:pt x="143903" y="115570"/>
                </a:lnTo>
                <a:lnTo>
                  <a:pt x="113995" y="115570"/>
                </a:lnTo>
                <a:lnTo>
                  <a:pt x="111366" y="113030"/>
                </a:lnTo>
                <a:lnTo>
                  <a:pt x="111366" y="106680"/>
                </a:lnTo>
                <a:lnTo>
                  <a:pt x="113995" y="104140"/>
                </a:lnTo>
                <a:lnTo>
                  <a:pt x="143903" y="104140"/>
                </a:lnTo>
                <a:lnTo>
                  <a:pt x="146545" y="106680"/>
                </a:lnTo>
                <a:lnTo>
                  <a:pt x="146545" y="43180"/>
                </a:lnTo>
                <a:lnTo>
                  <a:pt x="146545" y="36830"/>
                </a:lnTo>
                <a:lnTo>
                  <a:pt x="149174" y="34290"/>
                </a:lnTo>
                <a:lnTo>
                  <a:pt x="190792" y="34290"/>
                </a:lnTo>
                <a:lnTo>
                  <a:pt x="193433" y="36830"/>
                </a:lnTo>
                <a:lnTo>
                  <a:pt x="193433" y="0"/>
                </a:lnTo>
                <a:lnTo>
                  <a:pt x="111366" y="0"/>
                </a:lnTo>
                <a:lnTo>
                  <a:pt x="111366" y="36830"/>
                </a:lnTo>
                <a:lnTo>
                  <a:pt x="111366" y="43180"/>
                </a:lnTo>
                <a:lnTo>
                  <a:pt x="108750" y="45720"/>
                </a:lnTo>
                <a:lnTo>
                  <a:pt x="76200" y="45720"/>
                </a:lnTo>
                <a:lnTo>
                  <a:pt x="76200" y="106680"/>
                </a:lnTo>
                <a:lnTo>
                  <a:pt x="76200" y="252730"/>
                </a:lnTo>
                <a:lnTo>
                  <a:pt x="73571" y="255270"/>
                </a:lnTo>
                <a:lnTo>
                  <a:pt x="43662" y="255270"/>
                </a:lnTo>
                <a:lnTo>
                  <a:pt x="41033" y="252730"/>
                </a:lnTo>
                <a:lnTo>
                  <a:pt x="41033" y="246380"/>
                </a:lnTo>
                <a:lnTo>
                  <a:pt x="43662" y="243840"/>
                </a:lnTo>
                <a:lnTo>
                  <a:pt x="73571" y="243840"/>
                </a:lnTo>
                <a:lnTo>
                  <a:pt x="76200" y="246380"/>
                </a:lnTo>
                <a:lnTo>
                  <a:pt x="76200" y="229870"/>
                </a:lnTo>
                <a:lnTo>
                  <a:pt x="73571" y="232410"/>
                </a:lnTo>
                <a:lnTo>
                  <a:pt x="43662" y="232410"/>
                </a:lnTo>
                <a:lnTo>
                  <a:pt x="41033" y="229870"/>
                </a:lnTo>
                <a:lnTo>
                  <a:pt x="41033" y="223520"/>
                </a:lnTo>
                <a:lnTo>
                  <a:pt x="43662" y="220980"/>
                </a:lnTo>
                <a:lnTo>
                  <a:pt x="73571" y="220980"/>
                </a:lnTo>
                <a:lnTo>
                  <a:pt x="76200" y="223520"/>
                </a:lnTo>
                <a:lnTo>
                  <a:pt x="76200" y="207010"/>
                </a:lnTo>
                <a:lnTo>
                  <a:pt x="73571" y="209550"/>
                </a:lnTo>
                <a:lnTo>
                  <a:pt x="43662" y="209550"/>
                </a:lnTo>
                <a:lnTo>
                  <a:pt x="41033" y="207010"/>
                </a:lnTo>
                <a:lnTo>
                  <a:pt x="41033" y="200660"/>
                </a:lnTo>
                <a:lnTo>
                  <a:pt x="43662" y="198120"/>
                </a:lnTo>
                <a:lnTo>
                  <a:pt x="73571" y="198120"/>
                </a:lnTo>
                <a:lnTo>
                  <a:pt x="76200" y="200660"/>
                </a:lnTo>
                <a:lnTo>
                  <a:pt x="76200" y="182880"/>
                </a:lnTo>
                <a:lnTo>
                  <a:pt x="73571" y="185420"/>
                </a:lnTo>
                <a:lnTo>
                  <a:pt x="43662" y="185420"/>
                </a:lnTo>
                <a:lnTo>
                  <a:pt x="41033" y="182880"/>
                </a:lnTo>
                <a:lnTo>
                  <a:pt x="41033" y="176530"/>
                </a:lnTo>
                <a:lnTo>
                  <a:pt x="43662" y="173990"/>
                </a:lnTo>
                <a:lnTo>
                  <a:pt x="73571" y="173990"/>
                </a:lnTo>
                <a:lnTo>
                  <a:pt x="76200" y="176530"/>
                </a:lnTo>
                <a:lnTo>
                  <a:pt x="76200" y="160020"/>
                </a:lnTo>
                <a:lnTo>
                  <a:pt x="73571" y="162560"/>
                </a:lnTo>
                <a:lnTo>
                  <a:pt x="43662" y="162560"/>
                </a:lnTo>
                <a:lnTo>
                  <a:pt x="41033" y="160020"/>
                </a:lnTo>
                <a:lnTo>
                  <a:pt x="41033" y="153670"/>
                </a:lnTo>
                <a:lnTo>
                  <a:pt x="43662" y="151130"/>
                </a:lnTo>
                <a:lnTo>
                  <a:pt x="73571" y="151130"/>
                </a:lnTo>
                <a:lnTo>
                  <a:pt x="76200" y="153670"/>
                </a:lnTo>
                <a:lnTo>
                  <a:pt x="76200" y="137160"/>
                </a:lnTo>
                <a:lnTo>
                  <a:pt x="73571" y="139700"/>
                </a:lnTo>
                <a:lnTo>
                  <a:pt x="43662" y="139700"/>
                </a:lnTo>
                <a:lnTo>
                  <a:pt x="41033" y="137160"/>
                </a:lnTo>
                <a:lnTo>
                  <a:pt x="41033" y="130810"/>
                </a:lnTo>
                <a:lnTo>
                  <a:pt x="43662" y="127000"/>
                </a:lnTo>
                <a:lnTo>
                  <a:pt x="73571" y="127000"/>
                </a:lnTo>
                <a:lnTo>
                  <a:pt x="76200" y="130810"/>
                </a:lnTo>
                <a:lnTo>
                  <a:pt x="76200" y="113030"/>
                </a:lnTo>
                <a:lnTo>
                  <a:pt x="73571" y="115570"/>
                </a:lnTo>
                <a:lnTo>
                  <a:pt x="43662" y="115570"/>
                </a:lnTo>
                <a:lnTo>
                  <a:pt x="41033" y="113030"/>
                </a:lnTo>
                <a:lnTo>
                  <a:pt x="41033" y="106680"/>
                </a:lnTo>
                <a:lnTo>
                  <a:pt x="43662" y="104140"/>
                </a:lnTo>
                <a:lnTo>
                  <a:pt x="73571" y="104140"/>
                </a:lnTo>
                <a:lnTo>
                  <a:pt x="76200" y="106680"/>
                </a:lnTo>
                <a:lnTo>
                  <a:pt x="76200" y="45720"/>
                </a:lnTo>
                <a:lnTo>
                  <a:pt x="67106" y="45720"/>
                </a:lnTo>
                <a:lnTo>
                  <a:pt x="64477" y="43180"/>
                </a:lnTo>
                <a:lnTo>
                  <a:pt x="64477" y="36830"/>
                </a:lnTo>
                <a:lnTo>
                  <a:pt x="67106" y="34290"/>
                </a:lnTo>
                <a:lnTo>
                  <a:pt x="108750" y="34290"/>
                </a:lnTo>
                <a:lnTo>
                  <a:pt x="111366" y="36830"/>
                </a:lnTo>
                <a:lnTo>
                  <a:pt x="111366" y="0"/>
                </a:lnTo>
                <a:lnTo>
                  <a:pt x="37795" y="0"/>
                </a:lnTo>
                <a:lnTo>
                  <a:pt x="35166" y="2540"/>
                </a:lnTo>
                <a:lnTo>
                  <a:pt x="35166" y="57150"/>
                </a:lnTo>
                <a:lnTo>
                  <a:pt x="2628" y="57150"/>
                </a:lnTo>
                <a:lnTo>
                  <a:pt x="0" y="59690"/>
                </a:lnTo>
                <a:lnTo>
                  <a:pt x="0" y="346710"/>
                </a:lnTo>
                <a:lnTo>
                  <a:pt x="2628" y="349250"/>
                </a:lnTo>
                <a:lnTo>
                  <a:pt x="93789" y="349250"/>
                </a:lnTo>
                <a:lnTo>
                  <a:pt x="93789" y="293370"/>
                </a:lnTo>
                <a:lnTo>
                  <a:pt x="96418" y="290830"/>
                </a:lnTo>
                <a:lnTo>
                  <a:pt x="161493" y="290830"/>
                </a:lnTo>
                <a:lnTo>
                  <a:pt x="164122" y="293370"/>
                </a:lnTo>
                <a:lnTo>
                  <a:pt x="164122" y="349250"/>
                </a:lnTo>
                <a:lnTo>
                  <a:pt x="255270" y="349250"/>
                </a:lnTo>
                <a:lnTo>
                  <a:pt x="257911" y="346710"/>
                </a:lnTo>
                <a:lnTo>
                  <a:pt x="257911" y="290830"/>
                </a:lnTo>
                <a:lnTo>
                  <a:pt x="257911" y="255270"/>
                </a:lnTo>
                <a:lnTo>
                  <a:pt x="257911" y="104140"/>
                </a:lnTo>
                <a:lnTo>
                  <a:pt x="257911" y="59690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4408" y="6038697"/>
            <a:ext cx="507365" cy="377825"/>
          </a:xfrm>
          <a:custGeom>
            <a:avLst/>
            <a:gdLst/>
            <a:ahLst/>
            <a:cxnLst/>
            <a:rect l="l" t="t" r="r" b="b"/>
            <a:pathLst>
              <a:path w="507365" h="377825">
                <a:moveTo>
                  <a:pt x="483235" y="91059"/>
                </a:moveTo>
                <a:lnTo>
                  <a:pt x="473633" y="46024"/>
                </a:lnTo>
                <a:lnTo>
                  <a:pt x="447611" y="14617"/>
                </a:lnTo>
                <a:lnTo>
                  <a:pt x="399465" y="0"/>
                </a:lnTo>
                <a:lnTo>
                  <a:pt x="396354" y="0"/>
                </a:lnTo>
                <a:lnTo>
                  <a:pt x="377710" y="2374"/>
                </a:lnTo>
                <a:lnTo>
                  <a:pt x="361010" y="8191"/>
                </a:lnTo>
                <a:lnTo>
                  <a:pt x="346367" y="17399"/>
                </a:lnTo>
                <a:lnTo>
                  <a:pt x="333946" y="29933"/>
                </a:lnTo>
                <a:lnTo>
                  <a:pt x="329501" y="25234"/>
                </a:lnTo>
                <a:lnTo>
                  <a:pt x="287972" y="2603"/>
                </a:lnTo>
                <a:lnTo>
                  <a:pt x="273888" y="685"/>
                </a:lnTo>
                <a:lnTo>
                  <a:pt x="258902" y="838"/>
                </a:lnTo>
                <a:lnTo>
                  <a:pt x="215392" y="18732"/>
                </a:lnTo>
                <a:lnTo>
                  <a:pt x="188544" y="59804"/>
                </a:lnTo>
                <a:lnTo>
                  <a:pt x="183934" y="92087"/>
                </a:lnTo>
                <a:lnTo>
                  <a:pt x="185547" y="107111"/>
                </a:lnTo>
                <a:lnTo>
                  <a:pt x="202844" y="149504"/>
                </a:lnTo>
                <a:lnTo>
                  <a:pt x="236385" y="188201"/>
                </a:lnTo>
                <a:lnTo>
                  <a:pt x="267690" y="210566"/>
                </a:lnTo>
                <a:lnTo>
                  <a:pt x="305701" y="216039"/>
                </a:lnTo>
                <a:lnTo>
                  <a:pt x="338848" y="217652"/>
                </a:lnTo>
                <a:lnTo>
                  <a:pt x="347052" y="218325"/>
                </a:lnTo>
                <a:lnTo>
                  <a:pt x="375031" y="230936"/>
                </a:lnTo>
                <a:lnTo>
                  <a:pt x="385279" y="223989"/>
                </a:lnTo>
                <a:lnTo>
                  <a:pt x="429183" y="188683"/>
                </a:lnTo>
                <a:lnTo>
                  <a:pt x="464235" y="147904"/>
                </a:lnTo>
                <a:lnTo>
                  <a:pt x="480923" y="110540"/>
                </a:lnTo>
                <a:lnTo>
                  <a:pt x="483235" y="91059"/>
                </a:lnTo>
                <a:close/>
              </a:path>
              <a:path w="507365" h="377825">
                <a:moveTo>
                  <a:pt x="507352" y="259384"/>
                </a:moveTo>
                <a:lnTo>
                  <a:pt x="506399" y="252196"/>
                </a:lnTo>
                <a:lnTo>
                  <a:pt x="502234" y="246430"/>
                </a:lnTo>
                <a:lnTo>
                  <a:pt x="495287" y="243484"/>
                </a:lnTo>
                <a:lnTo>
                  <a:pt x="489369" y="242722"/>
                </a:lnTo>
                <a:lnTo>
                  <a:pt x="482701" y="244005"/>
                </a:lnTo>
                <a:lnTo>
                  <a:pt x="476973" y="246062"/>
                </a:lnTo>
                <a:lnTo>
                  <a:pt x="451446" y="255727"/>
                </a:lnTo>
                <a:lnTo>
                  <a:pt x="401078" y="275945"/>
                </a:lnTo>
                <a:lnTo>
                  <a:pt x="371970" y="287159"/>
                </a:lnTo>
                <a:lnTo>
                  <a:pt x="337045" y="303288"/>
                </a:lnTo>
                <a:lnTo>
                  <a:pt x="321056" y="303555"/>
                </a:lnTo>
                <a:lnTo>
                  <a:pt x="240626" y="305511"/>
                </a:lnTo>
                <a:lnTo>
                  <a:pt x="226136" y="305790"/>
                </a:lnTo>
                <a:lnTo>
                  <a:pt x="221538" y="301739"/>
                </a:lnTo>
                <a:lnTo>
                  <a:pt x="221056" y="293230"/>
                </a:lnTo>
                <a:lnTo>
                  <a:pt x="223964" y="291782"/>
                </a:lnTo>
                <a:lnTo>
                  <a:pt x="230632" y="291172"/>
                </a:lnTo>
                <a:lnTo>
                  <a:pt x="300177" y="289483"/>
                </a:lnTo>
                <a:lnTo>
                  <a:pt x="314350" y="289204"/>
                </a:lnTo>
                <a:lnTo>
                  <a:pt x="328523" y="288836"/>
                </a:lnTo>
                <a:lnTo>
                  <a:pt x="365061" y="265264"/>
                </a:lnTo>
                <a:lnTo>
                  <a:pt x="363334" y="255854"/>
                </a:lnTo>
                <a:lnTo>
                  <a:pt x="358216" y="248361"/>
                </a:lnTo>
                <a:lnTo>
                  <a:pt x="350380" y="243446"/>
                </a:lnTo>
                <a:lnTo>
                  <a:pt x="340461" y="241795"/>
                </a:lnTo>
                <a:lnTo>
                  <a:pt x="323684" y="241528"/>
                </a:lnTo>
                <a:lnTo>
                  <a:pt x="305790" y="240284"/>
                </a:lnTo>
                <a:lnTo>
                  <a:pt x="253390" y="231457"/>
                </a:lnTo>
                <a:lnTo>
                  <a:pt x="224053" y="217512"/>
                </a:lnTo>
                <a:lnTo>
                  <a:pt x="207175" y="210743"/>
                </a:lnTo>
                <a:lnTo>
                  <a:pt x="178015" y="204304"/>
                </a:lnTo>
                <a:lnTo>
                  <a:pt x="148564" y="202260"/>
                </a:lnTo>
                <a:lnTo>
                  <a:pt x="118872" y="202692"/>
                </a:lnTo>
                <a:lnTo>
                  <a:pt x="89014" y="203669"/>
                </a:lnTo>
                <a:lnTo>
                  <a:pt x="88582" y="186626"/>
                </a:lnTo>
                <a:lnTo>
                  <a:pt x="84315" y="182816"/>
                </a:lnTo>
                <a:lnTo>
                  <a:pt x="4025" y="184734"/>
                </a:lnTo>
                <a:lnTo>
                  <a:pt x="2603" y="184924"/>
                </a:lnTo>
                <a:lnTo>
                  <a:pt x="0" y="185115"/>
                </a:lnTo>
                <a:lnTo>
                  <a:pt x="10388" y="254304"/>
                </a:lnTo>
                <a:lnTo>
                  <a:pt x="33642" y="316090"/>
                </a:lnTo>
                <a:lnTo>
                  <a:pt x="54229" y="348386"/>
                </a:lnTo>
                <a:lnTo>
                  <a:pt x="64249" y="348640"/>
                </a:lnTo>
                <a:lnTo>
                  <a:pt x="88049" y="347726"/>
                </a:lnTo>
                <a:lnTo>
                  <a:pt x="92379" y="343281"/>
                </a:lnTo>
                <a:lnTo>
                  <a:pt x="92036" y="328472"/>
                </a:lnTo>
                <a:lnTo>
                  <a:pt x="195859" y="358749"/>
                </a:lnTo>
                <a:lnTo>
                  <a:pt x="220916" y="365861"/>
                </a:lnTo>
                <a:lnTo>
                  <a:pt x="246087" y="372503"/>
                </a:lnTo>
                <a:lnTo>
                  <a:pt x="267042" y="376453"/>
                </a:lnTo>
                <a:lnTo>
                  <a:pt x="287909" y="377215"/>
                </a:lnTo>
                <a:lnTo>
                  <a:pt x="308521" y="373938"/>
                </a:lnTo>
                <a:lnTo>
                  <a:pt x="328688" y="365772"/>
                </a:lnTo>
                <a:lnTo>
                  <a:pt x="500202" y="271729"/>
                </a:lnTo>
                <a:lnTo>
                  <a:pt x="502729" y="269189"/>
                </a:lnTo>
                <a:lnTo>
                  <a:pt x="504596" y="266560"/>
                </a:lnTo>
                <a:lnTo>
                  <a:pt x="507352" y="25938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7240" y="5769573"/>
            <a:ext cx="80515" cy="19243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27097" y="5769573"/>
            <a:ext cx="80515" cy="192436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687949" y="5641122"/>
            <a:ext cx="469900" cy="96520"/>
          </a:xfrm>
          <a:custGeom>
            <a:avLst/>
            <a:gdLst/>
            <a:ahLst/>
            <a:cxnLst/>
            <a:rect l="l" t="t" r="r" b="b"/>
            <a:pathLst>
              <a:path w="469900" h="96520">
                <a:moveTo>
                  <a:pt x="466104" y="96378"/>
                </a:moveTo>
                <a:lnTo>
                  <a:pt x="8615" y="96378"/>
                </a:lnTo>
                <a:lnTo>
                  <a:pt x="4702" y="96378"/>
                </a:lnTo>
                <a:lnTo>
                  <a:pt x="1368" y="93588"/>
                </a:lnTo>
                <a:lnTo>
                  <a:pt x="0" y="85923"/>
                </a:lnTo>
                <a:lnTo>
                  <a:pt x="2190" y="82170"/>
                </a:lnTo>
                <a:lnTo>
                  <a:pt x="228825" y="16"/>
                </a:lnTo>
                <a:lnTo>
                  <a:pt x="230741" y="0"/>
                </a:lnTo>
                <a:lnTo>
                  <a:pt x="463045" y="80454"/>
                </a:lnTo>
                <a:lnTo>
                  <a:pt x="466829" y="81112"/>
                </a:lnTo>
                <a:lnTo>
                  <a:pt x="469712" y="84399"/>
                </a:lnTo>
                <a:lnTo>
                  <a:pt x="469712" y="92786"/>
                </a:lnTo>
                <a:lnTo>
                  <a:pt x="466104" y="96378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86549" y="5777592"/>
            <a:ext cx="71691" cy="1764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688920" y="5978410"/>
            <a:ext cx="467359" cy="144145"/>
          </a:xfrm>
          <a:custGeom>
            <a:avLst/>
            <a:gdLst/>
            <a:ahLst/>
            <a:cxnLst/>
            <a:rect l="l" t="t" r="r" b="b"/>
            <a:pathLst>
              <a:path w="467360" h="144145">
                <a:moveTo>
                  <a:pt x="434784" y="3797"/>
                </a:moveTo>
                <a:lnTo>
                  <a:pt x="433425" y="3797"/>
                </a:lnTo>
                <a:lnTo>
                  <a:pt x="433425" y="0"/>
                </a:lnTo>
                <a:lnTo>
                  <a:pt x="33566" y="0"/>
                </a:lnTo>
                <a:lnTo>
                  <a:pt x="33566" y="3797"/>
                </a:lnTo>
                <a:lnTo>
                  <a:pt x="32207" y="3797"/>
                </a:lnTo>
                <a:lnTo>
                  <a:pt x="32207" y="7607"/>
                </a:lnTo>
                <a:lnTo>
                  <a:pt x="32207" y="48158"/>
                </a:lnTo>
                <a:lnTo>
                  <a:pt x="434784" y="48158"/>
                </a:lnTo>
                <a:lnTo>
                  <a:pt x="434784" y="7607"/>
                </a:lnTo>
                <a:lnTo>
                  <a:pt x="434784" y="3797"/>
                </a:lnTo>
                <a:close/>
              </a:path>
              <a:path w="467360" h="144145">
                <a:moveTo>
                  <a:pt x="466991" y="67398"/>
                </a:moveTo>
                <a:lnTo>
                  <a:pt x="463372" y="63792"/>
                </a:lnTo>
                <a:lnTo>
                  <a:pt x="458939" y="63792"/>
                </a:lnTo>
                <a:lnTo>
                  <a:pt x="3606" y="63792"/>
                </a:lnTo>
                <a:lnTo>
                  <a:pt x="0" y="67398"/>
                </a:lnTo>
                <a:lnTo>
                  <a:pt x="0" y="140360"/>
                </a:lnTo>
                <a:lnTo>
                  <a:pt x="3606" y="143967"/>
                </a:lnTo>
                <a:lnTo>
                  <a:pt x="463372" y="143967"/>
                </a:lnTo>
                <a:lnTo>
                  <a:pt x="466991" y="140360"/>
                </a:lnTo>
                <a:lnTo>
                  <a:pt x="466991" y="67398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1177" y="450215"/>
            <a:ext cx="2038245" cy="459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2510" y="1142740"/>
            <a:ext cx="3835578" cy="290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Poppins"/>
                <a:cs typeface="Poppi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32204" y="6909435"/>
            <a:ext cx="1536192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0030" y="6909435"/>
            <a:ext cx="1104138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456432" y="6909435"/>
            <a:ext cx="1104138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dobetter4steve.or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20" y="2452502"/>
            <a:ext cx="3779520" cy="126365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15"/>
              </a:spcBef>
            </a:pPr>
            <a:r>
              <a:rPr sz="2850" spc="-50" dirty="0">
                <a:latin typeface="Microsoft Sans Serif"/>
                <a:cs typeface="Microsoft Sans Serif"/>
              </a:rPr>
              <a:t>Our</a:t>
            </a:r>
            <a:r>
              <a:rPr sz="2850" spc="-200" dirty="0">
                <a:latin typeface="Microsoft Sans Serif"/>
                <a:cs typeface="Microsoft Sans Serif"/>
              </a:rPr>
              <a:t> </a:t>
            </a:r>
            <a:r>
              <a:rPr sz="2850" spc="-10" dirty="0">
                <a:latin typeface="Microsoft Sans Serif"/>
                <a:cs typeface="Microsoft Sans Serif"/>
              </a:rPr>
              <a:t>Mission</a:t>
            </a:r>
            <a:endParaRPr sz="2850" dirty="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14599"/>
              </a:lnSpc>
              <a:spcBef>
                <a:spcPts val="260"/>
              </a:spcBef>
            </a:pPr>
            <a:r>
              <a:rPr sz="1200" dirty="0">
                <a:latin typeface="Poppins"/>
                <a:cs typeface="Poppins"/>
              </a:rPr>
              <a:t>To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help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disabled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and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disadvantaged</a:t>
            </a:r>
            <a:r>
              <a:rPr sz="1200" spc="1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youth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in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spc="-25" dirty="0">
                <a:latin typeface="Poppins"/>
                <a:cs typeface="Poppins"/>
              </a:rPr>
              <a:t>our </a:t>
            </a:r>
            <a:r>
              <a:rPr sz="1200" dirty="0">
                <a:latin typeface="Poppins"/>
                <a:cs typeface="Poppins"/>
              </a:rPr>
              <a:t>community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to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achieve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their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fullest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potential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in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spc="-50" dirty="0">
                <a:latin typeface="Poppins"/>
                <a:cs typeface="Poppins"/>
              </a:rPr>
              <a:t>a </a:t>
            </a:r>
            <a:r>
              <a:rPr sz="1200" dirty="0">
                <a:latin typeface="Poppins"/>
                <a:cs typeface="Poppins"/>
              </a:rPr>
              <a:t>world</a:t>
            </a:r>
            <a:r>
              <a:rPr sz="1200" spc="-1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that's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stacked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against</a:t>
            </a:r>
            <a:r>
              <a:rPr sz="1200" spc="-15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them.</a:t>
            </a:r>
            <a:endParaRPr sz="1200" dirty="0">
              <a:latin typeface="Poppins"/>
              <a:cs typeface="Poppi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0984" y="4628963"/>
            <a:ext cx="2128520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>
              <a:lnSpc>
                <a:spcPct val="100000"/>
              </a:lnSpc>
              <a:spcBef>
                <a:spcPts val="100"/>
              </a:spcBef>
            </a:pPr>
            <a:r>
              <a:rPr sz="2850" spc="-65" dirty="0">
                <a:latin typeface="Microsoft Sans Serif"/>
                <a:cs typeface="Microsoft Sans Serif"/>
              </a:rPr>
              <a:t>Quick</a:t>
            </a:r>
            <a:r>
              <a:rPr sz="2850" spc="-190" dirty="0">
                <a:latin typeface="Microsoft Sans Serif"/>
                <a:cs typeface="Microsoft Sans Serif"/>
              </a:rPr>
              <a:t> </a:t>
            </a:r>
            <a:r>
              <a:rPr sz="2850" spc="-110" dirty="0">
                <a:latin typeface="Microsoft Sans Serif"/>
                <a:cs typeface="Microsoft Sans Serif"/>
              </a:rPr>
              <a:t>Facts</a:t>
            </a:r>
            <a:endParaRPr sz="2850">
              <a:latin typeface="Microsoft Sans Serif"/>
              <a:cs typeface="Microsoft Sans Serif"/>
            </a:endParaRPr>
          </a:p>
          <a:p>
            <a:pPr marL="152400" marR="1237615" indent="-140335">
              <a:lnSpc>
                <a:spcPct val="112500"/>
              </a:lnSpc>
              <a:spcBef>
                <a:spcPts val="2075"/>
              </a:spcBef>
            </a:pPr>
            <a:r>
              <a:rPr sz="1000" dirty="0">
                <a:latin typeface="Poppins"/>
                <a:cs typeface="Poppins"/>
              </a:rPr>
              <a:t>Established</a:t>
            </a:r>
            <a:r>
              <a:rPr sz="1000" spc="-30" dirty="0">
                <a:latin typeface="Poppins"/>
                <a:cs typeface="Poppins"/>
              </a:rPr>
              <a:t> </a:t>
            </a:r>
            <a:r>
              <a:rPr sz="1000" spc="-25" dirty="0">
                <a:latin typeface="Poppins"/>
                <a:cs typeface="Poppins"/>
              </a:rPr>
              <a:t>in </a:t>
            </a:r>
            <a:r>
              <a:rPr sz="1000" dirty="0">
                <a:latin typeface="Poppins"/>
                <a:cs typeface="Poppins"/>
              </a:rPr>
              <a:t>July</a:t>
            </a:r>
            <a:r>
              <a:rPr sz="1000" spc="50" dirty="0">
                <a:latin typeface="Poppins"/>
                <a:cs typeface="Poppins"/>
              </a:rPr>
              <a:t> </a:t>
            </a:r>
            <a:r>
              <a:rPr sz="1000" spc="-20" dirty="0">
                <a:latin typeface="Poppins"/>
                <a:cs typeface="Poppins"/>
              </a:rPr>
              <a:t>2020</a:t>
            </a:r>
            <a:endParaRPr sz="1000">
              <a:latin typeface="Poppins"/>
              <a:cs typeface="Poppi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1700" y="5990512"/>
            <a:ext cx="840740" cy="5397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250"/>
              </a:spcBef>
            </a:pPr>
            <a:r>
              <a:rPr sz="1000" spc="-10" dirty="0">
                <a:latin typeface="Poppins"/>
                <a:cs typeface="Poppins"/>
              </a:rPr>
              <a:t>501(c)(3)</a:t>
            </a:r>
            <a:endParaRPr sz="1000">
              <a:latin typeface="Poppins"/>
              <a:cs typeface="Poppins"/>
            </a:endParaRPr>
          </a:p>
          <a:p>
            <a:pPr marL="12700" marR="5080" indent="131445">
              <a:lnSpc>
                <a:spcPct val="112500"/>
              </a:lnSpc>
            </a:pPr>
            <a:r>
              <a:rPr sz="1000" spc="-10" dirty="0">
                <a:latin typeface="Poppins"/>
                <a:cs typeface="Poppins"/>
              </a:rPr>
              <a:t>Nonprofit Organization</a:t>
            </a:r>
            <a:endParaRPr sz="1000">
              <a:latin typeface="Poppins"/>
              <a:cs typeface="Poppi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3041" y="5502198"/>
            <a:ext cx="97218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2500"/>
              </a:lnSpc>
              <a:spcBef>
                <a:spcPts val="100"/>
              </a:spcBef>
            </a:pPr>
            <a:r>
              <a:rPr sz="1000" dirty="0">
                <a:latin typeface="Poppins"/>
                <a:cs typeface="Poppins"/>
              </a:rPr>
              <a:t>99%</a:t>
            </a:r>
            <a:r>
              <a:rPr sz="1000" spc="140" dirty="0">
                <a:latin typeface="Poppins"/>
                <a:cs typeface="Poppins"/>
              </a:rPr>
              <a:t> </a:t>
            </a:r>
            <a:r>
              <a:rPr sz="1000" spc="-35" dirty="0">
                <a:latin typeface="Poppins"/>
                <a:cs typeface="Poppins"/>
              </a:rPr>
              <a:t>of </a:t>
            </a:r>
            <a:r>
              <a:rPr sz="1000" dirty="0">
                <a:latin typeface="Poppins"/>
                <a:cs typeface="Poppins"/>
              </a:rPr>
              <a:t>donations</a:t>
            </a:r>
            <a:r>
              <a:rPr sz="1000" spc="-50" dirty="0">
                <a:latin typeface="Poppins"/>
                <a:cs typeface="Poppins"/>
              </a:rPr>
              <a:t> </a:t>
            </a:r>
            <a:r>
              <a:rPr sz="1000" spc="-25" dirty="0">
                <a:latin typeface="Poppins"/>
                <a:cs typeface="Poppins"/>
              </a:rPr>
              <a:t>go </a:t>
            </a:r>
            <a:r>
              <a:rPr sz="1000" dirty="0">
                <a:latin typeface="Poppins"/>
                <a:cs typeface="Poppins"/>
              </a:rPr>
              <a:t>directly</a:t>
            </a:r>
            <a:r>
              <a:rPr sz="1000" spc="-50" dirty="0">
                <a:latin typeface="Poppins"/>
                <a:cs typeface="Poppins"/>
              </a:rPr>
              <a:t> </a:t>
            </a:r>
            <a:r>
              <a:rPr sz="1000" spc="-25" dirty="0">
                <a:latin typeface="Poppins"/>
                <a:cs typeface="Poppins"/>
              </a:rPr>
              <a:t>to </a:t>
            </a:r>
            <a:r>
              <a:rPr sz="1000" dirty="0">
                <a:latin typeface="Poppins"/>
                <a:cs typeface="Poppins"/>
              </a:rPr>
              <a:t>those</a:t>
            </a:r>
            <a:r>
              <a:rPr sz="1000" spc="-30" dirty="0">
                <a:latin typeface="Poppins"/>
                <a:cs typeface="Poppins"/>
              </a:rPr>
              <a:t> </a:t>
            </a:r>
            <a:r>
              <a:rPr sz="1000" dirty="0">
                <a:latin typeface="Poppins"/>
                <a:cs typeface="Poppins"/>
              </a:rPr>
              <a:t>we</a:t>
            </a:r>
            <a:r>
              <a:rPr sz="1000" spc="-30" dirty="0">
                <a:latin typeface="Poppins"/>
                <a:cs typeface="Poppins"/>
              </a:rPr>
              <a:t> </a:t>
            </a:r>
            <a:r>
              <a:rPr sz="1000" spc="-10" dirty="0">
                <a:latin typeface="Poppins"/>
                <a:cs typeface="Poppins"/>
              </a:rPr>
              <a:t>serve</a:t>
            </a:r>
            <a:endParaRPr sz="100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6578" y="3049921"/>
            <a:ext cx="2446374" cy="238460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86772" y="2605391"/>
            <a:ext cx="635" cy="1270"/>
          </a:xfrm>
          <a:custGeom>
            <a:avLst/>
            <a:gdLst/>
            <a:ahLst/>
            <a:cxnLst/>
            <a:rect l="l" t="t" r="r" b="b"/>
            <a:pathLst>
              <a:path w="635" h="1269">
                <a:moveTo>
                  <a:pt x="25" y="798"/>
                </a:moveTo>
                <a:lnTo>
                  <a:pt x="0" y="548"/>
                </a:lnTo>
                <a:lnTo>
                  <a:pt x="102" y="299"/>
                </a:lnTo>
                <a:lnTo>
                  <a:pt x="460" y="0"/>
                </a:lnTo>
                <a:lnTo>
                  <a:pt x="358" y="349"/>
                </a:lnTo>
                <a:lnTo>
                  <a:pt x="204" y="598"/>
                </a:lnTo>
                <a:lnTo>
                  <a:pt x="25" y="798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35304" y="2588946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0" y="299"/>
                </a:moveTo>
                <a:lnTo>
                  <a:pt x="204" y="99"/>
                </a:lnTo>
                <a:lnTo>
                  <a:pt x="639" y="0"/>
                </a:lnTo>
                <a:lnTo>
                  <a:pt x="1816" y="0"/>
                </a:lnTo>
                <a:lnTo>
                  <a:pt x="0" y="29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7156" y="2617194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69">
                <a:moveTo>
                  <a:pt x="6346" y="973"/>
                </a:moveTo>
                <a:lnTo>
                  <a:pt x="3275" y="598"/>
                </a:lnTo>
                <a:lnTo>
                  <a:pt x="0" y="174"/>
                </a:lnTo>
                <a:lnTo>
                  <a:pt x="230" y="0"/>
                </a:lnTo>
                <a:lnTo>
                  <a:pt x="6346" y="973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0566" y="2569357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0" y="124"/>
                </a:moveTo>
                <a:lnTo>
                  <a:pt x="537" y="0"/>
                </a:lnTo>
                <a:lnTo>
                  <a:pt x="1125" y="99"/>
                </a:lnTo>
                <a:lnTo>
                  <a:pt x="2047" y="99"/>
                </a:lnTo>
                <a:lnTo>
                  <a:pt x="0" y="12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00547" y="2579838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1228" y="573"/>
                </a:moveTo>
                <a:lnTo>
                  <a:pt x="0" y="474"/>
                </a:lnTo>
                <a:lnTo>
                  <a:pt x="1995" y="324"/>
                </a:lnTo>
                <a:lnTo>
                  <a:pt x="2610" y="0"/>
                </a:lnTo>
                <a:lnTo>
                  <a:pt x="2226" y="548"/>
                </a:lnTo>
                <a:lnTo>
                  <a:pt x="1228" y="573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20813" y="2638480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456" y="1447"/>
                </a:moveTo>
                <a:lnTo>
                  <a:pt x="870" y="1147"/>
                </a:lnTo>
                <a:lnTo>
                  <a:pt x="0" y="524"/>
                </a:lnTo>
                <a:lnTo>
                  <a:pt x="25" y="0"/>
                </a:lnTo>
                <a:lnTo>
                  <a:pt x="2456" y="1447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6384" y="2636786"/>
            <a:ext cx="39370" cy="9525"/>
          </a:xfrm>
          <a:custGeom>
            <a:avLst/>
            <a:gdLst/>
            <a:ahLst/>
            <a:cxnLst/>
            <a:rect l="l" t="t" r="r" b="b"/>
            <a:pathLst>
              <a:path w="39370" h="9525">
                <a:moveTo>
                  <a:pt x="1282" y="228"/>
                </a:moveTo>
                <a:lnTo>
                  <a:pt x="596" y="203"/>
                </a:lnTo>
                <a:lnTo>
                  <a:pt x="0" y="177"/>
                </a:lnTo>
                <a:lnTo>
                  <a:pt x="0" y="381"/>
                </a:lnTo>
                <a:lnTo>
                  <a:pt x="1282" y="228"/>
                </a:lnTo>
                <a:close/>
              </a:path>
              <a:path w="39370" h="9525">
                <a:moveTo>
                  <a:pt x="3924" y="0"/>
                </a:moveTo>
                <a:lnTo>
                  <a:pt x="3124" y="25"/>
                </a:lnTo>
                <a:lnTo>
                  <a:pt x="1282" y="228"/>
                </a:lnTo>
                <a:lnTo>
                  <a:pt x="2362" y="330"/>
                </a:lnTo>
                <a:lnTo>
                  <a:pt x="3771" y="482"/>
                </a:lnTo>
                <a:lnTo>
                  <a:pt x="3924" y="0"/>
                </a:lnTo>
                <a:close/>
              </a:path>
              <a:path w="39370" h="9525">
                <a:moveTo>
                  <a:pt x="39128" y="9080"/>
                </a:moveTo>
                <a:lnTo>
                  <a:pt x="39077" y="8940"/>
                </a:lnTo>
                <a:lnTo>
                  <a:pt x="38925" y="8788"/>
                </a:lnTo>
                <a:lnTo>
                  <a:pt x="38773" y="8890"/>
                </a:lnTo>
                <a:lnTo>
                  <a:pt x="38925" y="9017"/>
                </a:lnTo>
                <a:lnTo>
                  <a:pt x="39128" y="9080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6792" y="2656621"/>
            <a:ext cx="7620" cy="3175"/>
          </a:xfrm>
          <a:custGeom>
            <a:avLst/>
            <a:gdLst/>
            <a:ahLst/>
            <a:cxnLst/>
            <a:rect l="l" t="t" r="r" b="b"/>
            <a:pathLst>
              <a:path w="7619" h="3175">
                <a:moveTo>
                  <a:pt x="0" y="2695"/>
                </a:moveTo>
                <a:lnTo>
                  <a:pt x="2251" y="1597"/>
                </a:lnTo>
                <a:lnTo>
                  <a:pt x="4350" y="349"/>
                </a:lnTo>
                <a:lnTo>
                  <a:pt x="7011" y="0"/>
                </a:lnTo>
                <a:lnTo>
                  <a:pt x="0" y="2695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15793" y="2569507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76" y="499"/>
                </a:moveTo>
                <a:lnTo>
                  <a:pt x="0" y="349"/>
                </a:lnTo>
                <a:lnTo>
                  <a:pt x="102" y="174"/>
                </a:lnTo>
                <a:lnTo>
                  <a:pt x="639" y="0"/>
                </a:lnTo>
                <a:lnTo>
                  <a:pt x="76" y="49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0349" y="2667551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716" y="124"/>
                </a:moveTo>
                <a:lnTo>
                  <a:pt x="0" y="24"/>
                </a:lnTo>
                <a:lnTo>
                  <a:pt x="1893" y="0"/>
                </a:lnTo>
                <a:lnTo>
                  <a:pt x="1330" y="99"/>
                </a:lnTo>
                <a:lnTo>
                  <a:pt x="716" y="12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6153" y="2637257"/>
            <a:ext cx="8255" cy="2540"/>
          </a:xfrm>
          <a:custGeom>
            <a:avLst/>
            <a:gdLst/>
            <a:ahLst/>
            <a:cxnLst/>
            <a:rect l="l" t="t" r="r" b="b"/>
            <a:pathLst>
              <a:path w="8254" h="2539">
                <a:moveTo>
                  <a:pt x="6730" y="2545"/>
                </a:moveTo>
                <a:lnTo>
                  <a:pt x="2840" y="1247"/>
                </a:lnTo>
                <a:lnTo>
                  <a:pt x="0" y="1147"/>
                </a:lnTo>
                <a:lnTo>
                  <a:pt x="102" y="0"/>
                </a:lnTo>
                <a:lnTo>
                  <a:pt x="5373" y="1946"/>
                </a:lnTo>
                <a:lnTo>
                  <a:pt x="8163" y="1023"/>
                </a:lnTo>
                <a:lnTo>
                  <a:pt x="6730" y="2545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3455" y="2616670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0" y="124"/>
                </a:moveTo>
                <a:lnTo>
                  <a:pt x="1765" y="0"/>
                </a:lnTo>
                <a:lnTo>
                  <a:pt x="1381" y="49"/>
                </a:lnTo>
                <a:lnTo>
                  <a:pt x="844" y="99"/>
                </a:lnTo>
                <a:lnTo>
                  <a:pt x="0" y="12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2243" y="2667027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0" y="524"/>
                </a:moveTo>
                <a:lnTo>
                  <a:pt x="511" y="424"/>
                </a:lnTo>
                <a:lnTo>
                  <a:pt x="1023" y="224"/>
                </a:lnTo>
                <a:lnTo>
                  <a:pt x="1458" y="0"/>
                </a:lnTo>
                <a:lnTo>
                  <a:pt x="1714" y="149"/>
                </a:lnTo>
                <a:lnTo>
                  <a:pt x="1996" y="274"/>
                </a:lnTo>
                <a:lnTo>
                  <a:pt x="2200" y="474"/>
                </a:lnTo>
                <a:lnTo>
                  <a:pt x="0" y="52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92922" y="2582684"/>
            <a:ext cx="17145" cy="1905"/>
          </a:xfrm>
          <a:custGeom>
            <a:avLst/>
            <a:gdLst/>
            <a:ahLst/>
            <a:cxnLst/>
            <a:rect l="l" t="t" r="r" b="b"/>
            <a:pathLst>
              <a:path w="17144" h="1905">
                <a:moveTo>
                  <a:pt x="3429" y="0"/>
                </a:moveTo>
                <a:lnTo>
                  <a:pt x="1574" y="0"/>
                </a:lnTo>
                <a:lnTo>
                  <a:pt x="635" y="279"/>
                </a:lnTo>
                <a:lnTo>
                  <a:pt x="0" y="647"/>
                </a:lnTo>
                <a:lnTo>
                  <a:pt x="1117" y="431"/>
                </a:lnTo>
                <a:lnTo>
                  <a:pt x="3429" y="0"/>
                </a:lnTo>
                <a:close/>
              </a:path>
              <a:path w="17144" h="1905">
                <a:moveTo>
                  <a:pt x="16675" y="1206"/>
                </a:moveTo>
                <a:lnTo>
                  <a:pt x="16370" y="1308"/>
                </a:lnTo>
                <a:lnTo>
                  <a:pt x="16675" y="1206"/>
                </a:lnTo>
                <a:close/>
              </a:path>
              <a:path w="17144" h="1905">
                <a:moveTo>
                  <a:pt x="17068" y="1054"/>
                </a:moveTo>
                <a:lnTo>
                  <a:pt x="16675" y="1206"/>
                </a:lnTo>
                <a:lnTo>
                  <a:pt x="16852" y="1155"/>
                </a:lnTo>
                <a:lnTo>
                  <a:pt x="17068" y="105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2825" y="2659316"/>
            <a:ext cx="4445" cy="1905"/>
          </a:xfrm>
          <a:custGeom>
            <a:avLst/>
            <a:gdLst/>
            <a:ahLst/>
            <a:cxnLst/>
            <a:rect l="l" t="t" r="r" b="b"/>
            <a:pathLst>
              <a:path w="4444" h="1905">
                <a:moveTo>
                  <a:pt x="0" y="1547"/>
                </a:moveTo>
                <a:lnTo>
                  <a:pt x="3966" y="0"/>
                </a:lnTo>
                <a:lnTo>
                  <a:pt x="2738" y="598"/>
                </a:lnTo>
                <a:lnTo>
                  <a:pt x="1458" y="1172"/>
                </a:lnTo>
                <a:lnTo>
                  <a:pt x="0" y="1547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18218" y="2599826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0" y="299"/>
                </a:moveTo>
                <a:lnTo>
                  <a:pt x="383" y="149"/>
                </a:lnTo>
                <a:lnTo>
                  <a:pt x="895" y="49"/>
                </a:lnTo>
                <a:lnTo>
                  <a:pt x="1586" y="0"/>
                </a:lnTo>
                <a:lnTo>
                  <a:pt x="1074" y="99"/>
                </a:lnTo>
                <a:lnTo>
                  <a:pt x="562" y="174"/>
                </a:lnTo>
                <a:lnTo>
                  <a:pt x="0" y="29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5466" y="2580961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407" y="474"/>
                </a:moveTo>
                <a:lnTo>
                  <a:pt x="946" y="374"/>
                </a:lnTo>
                <a:lnTo>
                  <a:pt x="409" y="274"/>
                </a:lnTo>
                <a:lnTo>
                  <a:pt x="0" y="149"/>
                </a:lnTo>
                <a:lnTo>
                  <a:pt x="1484" y="0"/>
                </a:lnTo>
                <a:lnTo>
                  <a:pt x="1586" y="199"/>
                </a:lnTo>
                <a:lnTo>
                  <a:pt x="1407" y="474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79598" y="2606496"/>
            <a:ext cx="20320" cy="1905"/>
          </a:xfrm>
          <a:custGeom>
            <a:avLst/>
            <a:gdLst/>
            <a:ahLst/>
            <a:cxnLst/>
            <a:rect l="l" t="t" r="r" b="b"/>
            <a:pathLst>
              <a:path w="20319" h="1905">
                <a:moveTo>
                  <a:pt x="749" y="774"/>
                </a:moveTo>
                <a:lnTo>
                  <a:pt x="495" y="673"/>
                </a:lnTo>
                <a:lnTo>
                  <a:pt x="254" y="622"/>
                </a:lnTo>
                <a:lnTo>
                  <a:pt x="0" y="596"/>
                </a:lnTo>
                <a:lnTo>
                  <a:pt x="254" y="673"/>
                </a:lnTo>
                <a:lnTo>
                  <a:pt x="469" y="698"/>
                </a:lnTo>
                <a:lnTo>
                  <a:pt x="749" y="774"/>
                </a:lnTo>
                <a:close/>
              </a:path>
              <a:path w="20319" h="1905">
                <a:moveTo>
                  <a:pt x="13792" y="1625"/>
                </a:moveTo>
                <a:close/>
              </a:path>
              <a:path w="20319" h="1905">
                <a:moveTo>
                  <a:pt x="20269" y="317"/>
                </a:moveTo>
                <a:lnTo>
                  <a:pt x="18275" y="0"/>
                </a:lnTo>
                <a:lnTo>
                  <a:pt x="15354" y="774"/>
                </a:lnTo>
                <a:lnTo>
                  <a:pt x="13792" y="1625"/>
                </a:lnTo>
                <a:lnTo>
                  <a:pt x="15824" y="1676"/>
                </a:lnTo>
                <a:lnTo>
                  <a:pt x="17741" y="1473"/>
                </a:lnTo>
                <a:lnTo>
                  <a:pt x="20269" y="317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81553" y="2612732"/>
            <a:ext cx="27940" cy="1905"/>
          </a:xfrm>
          <a:custGeom>
            <a:avLst/>
            <a:gdLst/>
            <a:ahLst/>
            <a:cxnLst/>
            <a:rect l="l" t="t" r="r" b="b"/>
            <a:pathLst>
              <a:path w="27939" h="1905">
                <a:moveTo>
                  <a:pt x="1739" y="622"/>
                </a:moveTo>
                <a:lnTo>
                  <a:pt x="1308" y="381"/>
                </a:lnTo>
                <a:lnTo>
                  <a:pt x="685" y="177"/>
                </a:lnTo>
                <a:lnTo>
                  <a:pt x="0" y="0"/>
                </a:lnTo>
                <a:lnTo>
                  <a:pt x="431" y="279"/>
                </a:lnTo>
                <a:lnTo>
                  <a:pt x="1003" y="469"/>
                </a:lnTo>
                <a:lnTo>
                  <a:pt x="1739" y="622"/>
                </a:lnTo>
                <a:close/>
              </a:path>
              <a:path w="27939" h="1905">
                <a:moveTo>
                  <a:pt x="27381" y="1498"/>
                </a:moveTo>
                <a:lnTo>
                  <a:pt x="27381" y="1625"/>
                </a:lnTo>
                <a:lnTo>
                  <a:pt x="27381" y="1498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18704" y="2565323"/>
            <a:ext cx="1925320" cy="153035"/>
          </a:xfrm>
          <a:custGeom>
            <a:avLst/>
            <a:gdLst/>
            <a:ahLst/>
            <a:cxnLst/>
            <a:rect l="l" t="t" r="r" b="b"/>
            <a:pathLst>
              <a:path w="1925320" h="153035">
                <a:moveTo>
                  <a:pt x="4064" y="97282"/>
                </a:moveTo>
                <a:lnTo>
                  <a:pt x="2070" y="95504"/>
                </a:lnTo>
                <a:lnTo>
                  <a:pt x="1371" y="97282"/>
                </a:lnTo>
                <a:lnTo>
                  <a:pt x="4064" y="97282"/>
                </a:lnTo>
                <a:close/>
              </a:path>
              <a:path w="1925320" h="153035">
                <a:moveTo>
                  <a:pt x="5600" y="102920"/>
                </a:moveTo>
                <a:lnTo>
                  <a:pt x="2705" y="103632"/>
                </a:lnTo>
                <a:lnTo>
                  <a:pt x="2044" y="104902"/>
                </a:lnTo>
                <a:lnTo>
                  <a:pt x="5600" y="102920"/>
                </a:lnTo>
                <a:close/>
              </a:path>
              <a:path w="1925320" h="153035">
                <a:moveTo>
                  <a:pt x="6858" y="102616"/>
                </a:moveTo>
                <a:lnTo>
                  <a:pt x="6299" y="102527"/>
                </a:lnTo>
                <a:lnTo>
                  <a:pt x="5600" y="102920"/>
                </a:lnTo>
                <a:lnTo>
                  <a:pt x="6858" y="102616"/>
                </a:lnTo>
                <a:close/>
              </a:path>
              <a:path w="1925320" h="153035">
                <a:moveTo>
                  <a:pt x="7188" y="97282"/>
                </a:moveTo>
                <a:lnTo>
                  <a:pt x="4064" y="97282"/>
                </a:lnTo>
                <a:lnTo>
                  <a:pt x="4775" y="97917"/>
                </a:lnTo>
                <a:lnTo>
                  <a:pt x="7188" y="97282"/>
                </a:lnTo>
                <a:close/>
              </a:path>
              <a:path w="1925320" h="153035">
                <a:moveTo>
                  <a:pt x="8204" y="101473"/>
                </a:moveTo>
                <a:lnTo>
                  <a:pt x="7975" y="101600"/>
                </a:lnTo>
                <a:lnTo>
                  <a:pt x="7518" y="103632"/>
                </a:lnTo>
                <a:lnTo>
                  <a:pt x="8204" y="101473"/>
                </a:lnTo>
                <a:close/>
              </a:path>
              <a:path w="1925320" h="153035">
                <a:moveTo>
                  <a:pt x="26809" y="101003"/>
                </a:moveTo>
                <a:lnTo>
                  <a:pt x="25869" y="101219"/>
                </a:lnTo>
                <a:lnTo>
                  <a:pt x="26390" y="101219"/>
                </a:lnTo>
                <a:lnTo>
                  <a:pt x="26809" y="101003"/>
                </a:lnTo>
                <a:close/>
              </a:path>
              <a:path w="1925320" h="153035">
                <a:moveTo>
                  <a:pt x="34772" y="99314"/>
                </a:moveTo>
                <a:lnTo>
                  <a:pt x="30657" y="98933"/>
                </a:lnTo>
                <a:lnTo>
                  <a:pt x="26809" y="101003"/>
                </a:lnTo>
                <a:lnTo>
                  <a:pt x="31343" y="99949"/>
                </a:lnTo>
                <a:lnTo>
                  <a:pt x="34772" y="99314"/>
                </a:lnTo>
                <a:close/>
              </a:path>
              <a:path w="1925320" h="153035">
                <a:moveTo>
                  <a:pt x="40220" y="102006"/>
                </a:moveTo>
                <a:lnTo>
                  <a:pt x="39585" y="102222"/>
                </a:lnTo>
                <a:lnTo>
                  <a:pt x="40220" y="102362"/>
                </a:lnTo>
                <a:lnTo>
                  <a:pt x="40220" y="102006"/>
                </a:lnTo>
                <a:close/>
              </a:path>
              <a:path w="1925320" h="153035">
                <a:moveTo>
                  <a:pt x="270205" y="91948"/>
                </a:moveTo>
                <a:lnTo>
                  <a:pt x="268846" y="91567"/>
                </a:lnTo>
                <a:lnTo>
                  <a:pt x="266128" y="91313"/>
                </a:lnTo>
                <a:lnTo>
                  <a:pt x="264007" y="93218"/>
                </a:lnTo>
                <a:lnTo>
                  <a:pt x="270205" y="91948"/>
                </a:lnTo>
                <a:close/>
              </a:path>
              <a:path w="1925320" h="153035">
                <a:moveTo>
                  <a:pt x="375653" y="35306"/>
                </a:moveTo>
                <a:lnTo>
                  <a:pt x="374180" y="37211"/>
                </a:lnTo>
                <a:lnTo>
                  <a:pt x="375526" y="37338"/>
                </a:lnTo>
                <a:lnTo>
                  <a:pt x="375653" y="35306"/>
                </a:lnTo>
                <a:close/>
              </a:path>
              <a:path w="1925320" h="153035">
                <a:moveTo>
                  <a:pt x="461759" y="134861"/>
                </a:moveTo>
                <a:lnTo>
                  <a:pt x="460667" y="133019"/>
                </a:lnTo>
                <a:lnTo>
                  <a:pt x="460413" y="134670"/>
                </a:lnTo>
                <a:lnTo>
                  <a:pt x="461759" y="134861"/>
                </a:lnTo>
                <a:close/>
              </a:path>
              <a:path w="1925320" h="153035">
                <a:moveTo>
                  <a:pt x="463067" y="140563"/>
                </a:moveTo>
                <a:lnTo>
                  <a:pt x="461543" y="141020"/>
                </a:lnTo>
                <a:lnTo>
                  <a:pt x="461289" y="142290"/>
                </a:lnTo>
                <a:lnTo>
                  <a:pt x="463067" y="140563"/>
                </a:lnTo>
                <a:close/>
              </a:path>
              <a:path w="1925320" h="153035">
                <a:moveTo>
                  <a:pt x="463626" y="135115"/>
                </a:moveTo>
                <a:lnTo>
                  <a:pt x="461759" y="134861"/>
                </a:lnTo>
                <a:lnTo>
                  <a:pt x="462254" y="135686"/>
                </a:lnTo>
                <a:lnTo>
                  <a:pt x="463626" y="135115"/>
                </a:lnTo>
                <a:close/>
              </a:path>
              <a:path w="1925320" h="153035">
                <a:moveTo>
                  <a:pt x="463664" y="140385"/>
                </a:moveTo>
                <a:lnTo>
                  <a:pt x="463372" y="140258"/>
                </a:lnTo>
                <a:lnTo>
                  <a:pt x="463067" y="140563"/>
                </a:lnTo>
                <a:lnTo>
                  <a:pt x="463664" y="140385"/>
                </a:lnTo>
                <a:close/>
              </a:path>
              <a:path w="1925320" h="153035">
                <a:moveTo>
                  <a:pt x="463740" y="131978"/>
                </a:moveTo>
                <a:lnTo>
                  <a:pt x="461746" y="133223"/>
                </a:lnTo>
                <a:lnTo>
                  <a:pt x="462483" y="132981"/>
                </a:lnTo>
                <a:lnTo>
                  <a:pt x="463130" y="132499"/>
                </a:lnTo>
                <a:lnTo>
                  <a:pt x="463740" y="131978"/>
                </a:lnTo>
                <a:close/>
              </a:path>
              <a:path w="1925320" h="153035">
                <a:moveTo>
                  <a:pt x="464299" y="139369"/>
                </a:moveTo>
                <a:lnTo>
                  <a:pt x="464172" y="139484"/>
                </a:lnTo>
                <a:lnTo>
                  <a:pt x="464070" y="141528"/>
                </a:lnTo>
                <a:lnTo>
                  <a:pt x="464299" y="139369"/>
                </a:lnTo>
                <a:close/>
              </a:path>
              <a:path w="1925320" h="153035">
                <a:moveTo>
                  <a:pt x="467144" y="140563"/>
                </a:moveTo>
                <a:lnTo>
                  <a:pt x="466140" y="140436"/>
                </a:lnTo>
                <a:lnTo>
                  <a:pt x="466534" y="140589"/>
                </a:lnTo>
                <a:lnTo>
                  <a:pt x="466864" y="140614"/>
                </a:lnTo>
                <a:lnTo>
                  <a:pt x="467144" y="140563"/>
                </a:lnTo>
                <a:close/>
              </a:path>
              <a:path w="1925320" h="153035">
                <a:moveTo>
                  <a:pt x="467233" y="129870"/>
                </a:moveTo>
                <a:lnTo>
                  <a:pt x="465861" y="129984"/>
                </a:lnTo>
                <a:lnTo>
                  <a:pt x="464845" y="131051"/>
                </a:lnTo>
                <a:lnTo>
                  <a:pt x="463740" y="131978"/>
                </a:lnTo>
                <a:lnTo>
                  <a:pt x="467233" y="129870"/>
                </a:lnTo>
                <a:close/>
              </a:path>
              <a:path w="1925320" h="153035">
                <a:moveTo>
                  <a:pt x="468299" y="140690"/>
                </a:moveTo>
                <a:lnTo>
                  <a:pt x="468172" y="140487"/>
                </a:lnTo>
                <a:lnTo>
                  <a:pt x="468007" y="140309"/>
                </a:lnTo>
                <a:lnTo>
                  <a:pt x="467880" y="140144"/>
                </a:lnTo>
                <a:lnTo>
                  <a:pt x="467652" y="140335"/>
                </a:lnTo>
                <a:lnTo>
                  <a:pt x="467423" y="140487"/>
                </a:lnTo>
                <a:lnTo>
                  <a:pt x="467144" y="140563"/>
                </a:lnTo>
                <a:lnTo>
                  <a:pt x="468299" y="140690"/>
                </a:lnTo>
                <a:close/>
              </a:path>
              <a:path w="1925320" h="153035">
                <a:moveTo>
                  <a:pt x="474218" y="140208"/>
                </a:moveTo>
                <a:lnTo>
                  <a:pt x="473570" y="140385"/>
                </a:lnTo>
                <a:lnTo>
                  <a:pt x="473951" y="140449"/>
                </a:lnTo>
                <a:lnTo>
                  <a:pt x="474218" y="140208"/>
                </a:lnTo>
                <a:close/>
              </a:path>
              <a:path w="1925320" h="153035">
                <a:moveTo>
                  <a:pt x="478116" y="139242"/>
                </a:moveTo>
                <a:lnTo>
                  <a:pt x="475945" y="138607"/>
                </a:lnTo>
                <a:lnTo>
                  <a:pt x="474218" y="140208"/>
                </a:lnTo>
                <a:lnTo>
                  <a:pt x="476377" y="139623"/>
                </a:lnTo>
                <a:lnTo>
                  <a:pt x="478116" y="139242"/>
                </a:lnTo>
                <a:close/>
              </a:path>
              <a:path w="1925320" h="153035">
                <a:moveTo>
                  <a:pt x="481190" y="142671"/>
                </a:moveTo>
                <a:lnTo>
                  <a:pt x="481177" y="142417"/>
                </a:lnTo>
                <a:lnTo>
                  <a:pt x="480949" y="142544"/>
                </a:lnTo>
                <a:lnTo>
                  <a:pt x="481190" y="142671"/>
                </a:lnTo>
                <a:close/>
              </a:path>
              <a:path w="1925320" h="153035">
                <a:moveTo>
                  <a:pt x="482498" y="73533"/>
                </a:moveTo>
                <a:lnTo>
                  <a:pt x="476326" y="74129"/>
                </a:lnTo>
                <a:lnTo>
                  <a:pt x="482498" y="73533"/>
                </a:lnTo>
                <a:close/>
              </a:path>
              <a:path w="1925320" h="153035">
                <a:moveTo>
                  <a:pt x="545033" y="149301"/>
                </a:moveTo>
                <a:lnTo>
                  <a:pt x="543318" y="149148"/>
                </a:lnTo>
                <a:lnTo>
                  <a:pt x="542328" y="150418"/>
                </a:lnTo>
                <a:lnTo>
                  <a:pt x="545033" y="149301"/>
                </a:lnTo>
                <a:close/>
              </a:path>
              <a:path w="1925320" h="153035">
                <a:moveTo>
                  <a:pt x="546163" y="149402"/>
                </a:moveTo>
                <a:lnTo>
                  <a:pt x="545706" y="149021"/>
                </a:lnTo>
                <a:lnTo>
                  <a:pt x="545033" y="149301"/>
                </a:lnTo>
                <a:lnTo>
                  <a:pt x="546163" y="149402"/>
                </a:lnTo>
                <a:close/>
              </a:path>
              <a:path w="1925320" h="153035">
                <a:moveTo>
                  <a:pt x="600976" y="148259"/>
                </a:moveTo>
                <a:lnTo>
                  <a:pt x="600265" y="147878"/>
                </a:lnTo>
                <a:lnTo>
                  <a:pt x="598830" y="147497"/>
                </a:lnTo>
                <a:lnTo>
                  <a:pt x="599160" y="146735"/>
                </a:lnTo>
                <a:lnTo>
                  <a:pt x="597827" y="149148"/>
                </a:lnTo>
                <a:lnTo>
                  <a:pt x="600976" y="148259"/>
                </a:lnTo>
                <a:close/>
              </a:path>
              <a:path w="1925320" h="153035">
                <a:moveTo>
                  <a:pt x="653008" y="99809"/>
                </a:moveTo>
                <a:lnTo>
                  <a:pt x="652983" y="97713"/>
                </a:lnTo>
                <a:lnTo>
                  <a:pt x="652284" y="99618"/>
                </a:lnTo>
                <a:lnTo>
                  <a:pt x="653008" y="99809"/>
                </a:lnTo>
                <a:close/>
              </a:path>
              <a:path w="1925320" h="153035">
                <a:moveTo>
                  <a:pt x="666178" y="98120"/>
                </a:moveTo>
                <a:lnTo>
                  <a:pt x="665822" y="98145"/>
                </a:lnTo>
                <a:lnTo>
                  <a:pt x="665568" y="98221"/>
                </a:lnTo>
                <a:lnTo>
                  <a:pt x="665391" y="98361"/>
                </a:lnTo>
                <a:lnTo>
                  <a:pt x="665670" y="98285"/>
                </a:lnTo>
                <a:lnTo>
                  <a:pt x="665924" y="98221"/>
                </a:lnTo>
                <a:lnTo>
                  <a:pt x="666178" y="98120"/>
                </a:lnTo>
                <a:close/>
              </a:path>
              <a:path w="1925320" h="153035">
                <a:moveTo>
                  <a:pt x="710349" y="140639"/>
                </a:moveTo>
                <a:lnTo>
                  <a:pt x="707237" y="140957"/>
                </a:lnTo>
                <a:lnTo>
                  <a:pt x="707174" y="141147"/>
                </a:lnTo>
                <a:lnTo>
                  <a:pt x="710349" y="140639"/>
                </a:lnTo>
                <a:close/>
              </a:path>
              <a:path w="1925320" h="153035">
                <a:moveTo>
                  <a:pt x="757237" y="88138"/>
                </a:moveTo>
                <a:lnTo>
                  <a:pt x="756285" y="88087"/>
                </a:lnTo>
                <a:lnTo>
                  <a:pt x="755802" y="88328"/>
                </a:lnTo>
                <a:lnTo>
                  <a:pt x="755497" y="88658"/>
                </a:lnTo>
                <a:lnTo>
                  <a:pt x="756615" y="88315"/>
                </a:lnTo>
                <a:lnTo>
                  <a:pt x="757237" y="88138"/>
                </a:lnTo>
                <a:close/>
              </a:path>
              <a:path w="1925320" h="153035">
                <a:moveTo>
                  <a:pt x="766267" y="54038"/>
                </a:moveTo>
                <a:lnTo>
                  <a:pt x="765263" y="53721"/>
                </a:lnTo>
                <a:lnTo>
                  <a:pt x="762736" y="54914"/>
                </a:lnTo>
                <a:lnTo>
                  <a:pt x="763066" y="54991"/>
                </a:lnTo>
                <a:lnTo>
                  <a:pt x="765835" y="54864"/>
                </a:lnTo>
                <a:lnTo>
                  <a:pt x="766267" y="54038"/>
                </a:lnTo>
                <a:close/>
              </a:path>
              <a:path w="1925320" h="153035">
                <a:moveTo>
                  <a:pt x="769239" y="54991"/>
                </a:moveTo>
                <a:lnTo>
                  <a:pt x="766699" y="53213"/>
                </a:lnTo>
                <a:lnTo>
                  <a:pt x="766368" y="53848"/>
                </a:lnTo>
                <a:lnTo>
                  <a:pt x="766457" y="54102"/>
                </a:lnTo>
                <a:lnTo>
                  <a:pt x="769239" y="54991"/>
                </a:lnTo>
                <a:close/>
              </a:path>
              <a:path w="1925320" h="153035">
                <a:moveTo>
                  <a:pt x="830783" y="50546"/>
                </a:moveTo>
                <a:lnTo>
                  <a:pt x="829703" y="50774"/>
                </a:lnTo>
                <a:lnTo>
                  <a:pt x="830199" y="51142"/>
                </a:lnTo>
                <a:lnTo>
                  <a:pt x="830783" y="50546"/>
                </a:lnTo>
                <a:close/>
              </a:path>
              <a:path w="1925320" h="153035">
                <a:moveTo>
                  <a:pt x="831519" y="52832"/>
                </a:moveTo>
                <a:lnTo>
                  <a:pt x="830948" y="51689"/>
                </a:lnTo>
                <a:lnTo>
                  <a:pt x="830199" y="51142"/>
                </a:lnTo>
                <a:lnTo>
                  <a:pt x="827582" y="53848"/>
                </a:lnTo>
                <a:lnTo>
                  <a:pt x="831519" y="52832"/>
                </a:lnTo>
                <a:close/>
              </a:path>
              <a:path w="1925320" h="153035">
                <a:moveTo>
                  <a:pt x="853084" y="5702"/>
                </a:moveTo>
                <a:lnTo>
                  <a:pt x="852551" y="5588"/>
                </a:lnTo>
                <a:lnTo>
                  <a:pt x="850633" y="4445"/>
                </a:lnTo>
                <a:lnTo>
                  <a:pt x="847775" y="5334"/>
                </a:lnTo>
                <a:lnTo>
                  <a:pt x="853084" y="5702"/>
                </a:lnTo>
                <a:close/>
              </a:path>
              <a:path w="1925320" h="153035">
                <a:moveTo>
                  <a:pt x="856183" y="129311"/>
                </a:moveTo>
                <a:lnTo>
                  <a:pt x="855649" y="128955"/>
                </a:lnTo>
                <a:lnTo>
                  <a:pt x="854354" y="130136"/>
                </a:lnTo>
                <a:lnTo>
                  <a:pt x="854557" y="130225"/>
                </a:lnTo>
                <a:lnTo>
                  <a:pt x="855980" y="130098"/>
                </a:lnTo>
                <a:lnTo>
                  <a:pt x="856183" y="129311"/>
                </a:lnTo>
                <a:close/>
              </a:path>
              <a:path w="1925320" h="153035">
                <a:moveTo>
                  <a:pt x="857719" y="130352"/>
                </a:moveTo>
                <a:lnTo>
                  <a:pt x="856373" y="128574"/>
                </a:lnTo>
                <a:lnTo>
                  <a:pt x="856272" y="128955"/>
                </a:lnTo>
                <a:lnTo>
                  <a:pt x="856221" y="129336"/>
                </a:lnTo>
                <a:lnTo>
                  <a:pt x="857719" y="130352"/>
                </a:lnTo>
                <a:close/>
              </a:path>
              <a:path w="1925320" h="153035">
                <a:moveTo>
                  <a:pt x="889304" y="126796"/>
                </a:moveTo>
                <a:lnTo>
                  <a:pt x="887183" y="127622"/>
                </a:lnTo>
                <a:lnTo>
                  <a:pt x="888796" y="127901"/>
                </a:lnTo>
                <a:lnTo>
                  <a:pt x="889304" y="126796"/>
                </a:lnTo>
                <a:close/>
              </a:path>
              <a:path w="1925320" h="153035">
                <a:moveTo>
                  <a:pt x="892302" y="127660"/>
                </a:moveTo>
                <a:lnTo>
                  <a:pt x="891374" y="127787"/>
                </a:lnTo>
                <a:lnTo>
                  <a:pt x="891806" y="127762"/>
                </a:lnTo>
                <a:lnTo>
                  <a:pt x="892098" y="127736"/>
                </a:lnTo>
                <a:lnTo>
                  <a:pt x="892302" y="127660"/>
                </a:lnTo>
                <a:close/>
              </a:path>
              <a:path w="1925320" h="153035">
                <a:moveTo>
                  <a:pt x="892759" y="128574"/>
                </a:moveTo>
                <a:lnTo>
                  <a:pt x="888796" y="127901"/>
                </a:lnTo>
                <a:lnTo>
                  <a:pt x="887768" y="130098"/>
                </a:lnTo>
                <a:lnTo>
                  <a:pt x="892759" y="128574"/>
                </a:lnTo>
                <a:close/>
              </a:path>
              <a:path w="1925320" h="153035">
                <a:moveTo>
                  <a:pt x="913993" y="50368"/>
                </a:moveTo>
                <a:lnTo>
                  <a:pt x="913422" y="49847"/>
                </a:lnTo>
                <a:lnTo>
                  <a:pt x="912507" y="50165"/>
                </a:lnTo>
                <a:lnTo>
                  <a:pt x="913993" y="50368"/>
                </a:lnTo>
                <a:close/>
              </a:path>
              <a:path w="1925320" h="153035">
                <a:moveTo>
                  <a:pt x="917219" y="50800"/>
                </a:moveTo>
                <a:lnTo>
                  <a:pt x="913993" y="50368"/>
                </a:lnTo>
                <a:lnTo>
                  <a:pt x="914488" y="50800"/>
                </a:lnTo>
                <a:lnTo>
                  <a:pt x="917143" y="51308"/>
                </a:lnTo>
                <a:lnTo>
                  <a:pt x="917219" y="50800"/>
                </a:lnTo>
                <a:close/>
              </a:path>
              <a:path w="1925320" h="153035">
                <a:moveTo>
                  <a:pt x="922108" y="2794"/>
                </a:moveTo>
                <a:lnTo>
                  <a:pt x="920673" y="3302"/>
                </a:lnTo>
                <a:lnTo>
                  <a:pt x="921054" y="3454"/>
                </a:lnTo>
                <a:lnTo>
                  <a:pt x="922108" y="2794"/>
                </a:lnTo>
                <a:close/>
              </a:path>
              <a:path w="1925320" h="153035">
                <a:moveTo>
                  <a:pt x="932141" y="127114"/>
                </a:moveTo>
                <a:lnTo>
                  <a:pt x="931837" y="126593"/>
                </a:lnTo>
                <a:lnTo>
                  <a:pt x="931379" y="126923"/>
                </a:lnTo>
                <a:lnTo>
                  <a:pt x="932141" y="127114"/>
                </a:lnTo>
                <a:close/>
              </a:path>
              <a:path w="1925320" h="153035">
                <a:moveTo>
                  <a:pt x="933831" y="127558"/>
                </a:moveTo>
                <a:lnTo>
                  <a:pt x="932141" y="127114"/>
                </a:lnTo>
                <a:lnTo>
                  <a:pt x="932395" y="127558"/>
                </a:lnTo>
                <a:lnTo>
                  <a:pt x="933780" y="128066"/>
                </a:lnTo>
                <a:lnTo>
                  <a:pt x="933831" y="127558"/>
                </a:lnTo>
                <a:close/>
              </a:path>
              <a:path w="1925320" h="153035">
                <a:moveTo>
                  <a:pt x="935062" y="79679"/>
                </a:moveTo>
                <a:lnTo>
                  <a:pt x="934313" y="80060"/>
                </a:lnTo>
                <a:lnTo>
                  <a:pt x="934567" y="80238"/>
                </a:lnTo>
                <a:lnTo>
                  <a:pt x="935062" y="79679"/>
                </a:lnTo>
                <a:close/>
              </a:path>
              <a:path w="1925320" h="153035">
                <a:moveTo>
                  <a:pt x="941222" y="50927"/>
                </a:moveTo>
                <a:lnTo>
                  <a:pt x="940511" y="51181"/>
                </a:lnTo>
                <a:lnTo>
                  <a:pt x="941222" y="50927"/>
                </a:lnTo>
                <a:close/>
              </a:path>
              <a:path w="1925320" h="153035">
                <a:moveTo>
                  <a:pt x="946150" y="127787"/>
                </a:moveTo>
                <a:lnTo>
                  <a:pt x="945807" y="128066"/>
                </a:lnTo>
                <a:lnTo>
                  <a:pt x="946048" y="127901"/>
                </a:lnTo>
                <a:close/>
              </a:path>
              <a:path w="1925320" h="153035">
                <a:moveTo>
                  <a:pt x="1009954" y="125145"/>
                </a:moveTo>
                <a:lnTo>
                  <a:pt x="1009281" y="124688"/>
                </a:lnTo>
                <a:lnTo>
                  <a:pt x="1009053" y="125082"/>
                </a:lnTo>
                <a:lnTo>
                  <a:pt x="1009954" y="125145"/>
                </a:lnTo>
                <a:close/>
              </a:path>
              <a:path w="1925320" h="153035">
                <a:moveTo>
                  <a:pt x="1048804" y="121716"/>
                </a:moveTo>
                <a:lnTo>
                  <a:pt x="1048067" y="122097"/>
                </a:lnTo>
                <a:lnTo>
                  <a:pt x="1048804" y="121716"/>
                </a:lnTo>
                <a:close/>
              </a:path>
              <a:path w="1925320" h="153035">
                <a:moveTo>
                  <a:pt x="1050963" y="121272"/>
                </a:moveTo>
                <a:lnTo>
                  <a:pt x="1049553" y="121208"/>
                </a:lnTo>
                <a:lnTo>
                  <a:pt x="1049185" y="121424"/>
                </a:lnTo>
                <a:lnTo>
                  <a:pt x="1050848" y="122605"/>
                </a:lnTo>
                <a:lnTo>
                  <a:pt x="1050963" y="121272"/>
                </a:lnTo>
                <a:close/>
              </a:path>
              <a:path w="1925320" h="153035">
                <a:moveTo>
                  <a:pt x="1051356" y="117779"/>
                </a:moveTo>
                <a:lnTo>
                  <a:pt x="1051331" y="117525"/>
                </a:lnTo>
                <a:lnTo>
                  <a:pt x="1051356" y="117779"/>
                </a:lnTo>
                <a:close/>
              </a:path>
              <a:path w="1925320" h="153035">
                <a:moveTo>
                  <a:pt x="1052398" y="120777"/>
                </a:moveTo>
                <a:lnTo>
                  <a:pt x="1051839" y="119176"/>
                </a:lnTo>
                <a:lnTo>
                  <a:pt x="1051356" y="117779"/>
                </a:lnTo>
                <a:lnTo>
                  <a:pt x="1051382" y="118033"/>
                </a:lnTo>
                <a:lnTo>
                  <a:pt x="1051267" y="117525"/>
                </a:lnTo>
                <a:lnTo>
                  <a:pt x="1051191" y="119049"/>
                </a:lnTo>
                <a:lnTo>
                  <a:pt x="1050963" y="121272"/>
                </a:lnTo>
                <a:lnTo>
                  <a:pt x="1052385" y="121335"/>
                </a:lnTo>
                <a:lnTo>
                  <a:pt x="1052398" y="120777"/>
                </a:lnTo>
                <a:close/>
              </a:path>
              <a:path w="1925320" h="153035">
                <a:moveTo>
                  <a:pt x="1065415" y="48768"/>
                </a:moveTo>
                <a:lnTo>
                  <a:pt x="1064133" y="48272"/>
                </a:lnTo>
                <a:lnTo>
                  <a:pt x="1063650" y="48679"/>
                </a:lnTo>
                <a:lnTo>
                  <a:pt x="1065415" y="48768"/>
                </a:lnTo>
                <a:close/>
              </a:path>
              <a:path w="1925320" h="153035">
                <a:moveTo>
                  <a:pt x="1077544" y="117881"/>
                </a:moveTo>
                <a:close/>
              </a:path>
              <a:path w="1925320" h="153035">
                <a:moveTo>
                  <a:pt x="1079461" y="118872"/>
                </a:moveTo>
                <a:lnTo>
                  <a:pt x="1078204" y="118376"/>
                </a:lnTo>
                <a:lnTo>
                  <a:pt x="1077518" y="117932"/>
                </a:lnTo>
                <a:lnTo>
                  <a:pt x="1077493" y="118275"/>
                </a:lnTo>
                <a:lnTo>
                  <a:pt x="1077544" y="118732"/>
                </a:lnTo>
                <a:lnTo>
                  <a:pt x="1078077" y="119278"/>
                </a:lnTo>
                <a:lnTo>
                  <a:pt x="1079461" y="118872"/>
                </a:lnTo>
                <a:close/>
              </a:path>
              <a:path w="1925320" h="153035">
                <a:moveTo>
                  <a:pt x="1097737" y="116052"/>
                </a:moveTo>
                <a:lnTo>
                  <a:pt x="1097534" y="116205"/>
                </a:lnTo>
                <a:lnTo>
                  <a:pt x="1097305" y="116332"/>
                </a:lnTo>
                <a:lnTo>
                  <a:pt x="1097114" y="116560"/>
                </a:lnTo>
                <a:lnTo>
                  <a:pt x="1097534" y="116484"/>
                </a:lnTo>
                <a:lnTo>
                  <a:pt x="1097661" y="116255"/>
                </a:lnTo>
                <a:lnTo>
                  <a:pt x="1097737" y="116052"/>
                </a:lnTo>
                <a:close/>
              </a:path>
              <a:path w="1925320" h="153035">
                <a:moveTo>
                  <a:pt x="1110754" y="114782"/>
                </a:moveTo>
                <a:lnTo>
                  <a:pt x="1110627" y="114681"/>
                </a:lnTo>
                <a:lnTo>
                  <a:pt x="1110500" y="114630"/>
                </a:lnTo>
                <a:lnTo>
                  <a:pt x="1110373" y="114630"/>
                </a:lnTo>
                <a:lnTo>
                  <a:pt x="1110500" y="114681"/>
                </a:lnTo>
                <a:lnTo>
                  <a:pt x="1110754" y="114782"/>
                </a:lnTo>
                <a:close/>
              </a:path>
              <a:path w="1925320" h="153035">
                <a:moveTo>
                  <a:pt x="1114526" y="116509"/>
                </a:moveTo>
                <a:lnTo>
                  <a:pt x="1114323" y="116547"/>
                </a:lnTo>
                <a:lnTo>
                  <a:pt x="1114056" y="117652"/>
                </a:lnTo>
                <a:lnTo>
                  <a:pt x="1114526" y="116509"/>
                </a:lnTo>
                <a:close/>
              </a:path>
              <a:path w="1925320" h="153035">
                <a:moveTo>
                  <a:pt x="1117015" y="111874"/>
                </a:moveTo>
                <a:lnTo>
                  <a:pt x="1116533" y="112064"/>
                </a:lnTo>
                <a:lnTo>
                  <a:pt x="1116698" y="112191"/>
                </a:lnTo>
                <a:lnTo>
                  <a:pt x="1117015" y="111874"/>
                </a:lnTo>
                <a:close/>
              </a:path>
              <a:path w="1925320" h="153035">
                <a:moveTo>
                  <a:pt x="1117879" y="113550"/>
                </a:moveTo>
                <a:lnTo>
                  <a:pt x="1115237" y="112572"/>
                </a:lnTo>
                <a:lnTo>
                  <a:pt x="1116533" y="112064"/>
                </a:lnTo>
                <a:lnTo>
                  <a:pt x="1115364" y="111175"/>
                </a:lnTo>
                <a:lnTo>
                  <a:pt x="1113751" y="113842"/>
                </a:lnTo>
                <a:lnTo>
                  <a:pt x="1113637" y="114477"/>
                </a:lnTo>
                <a:lnTo>
                  <a:pt x="1113472" y="116255"/>
                </a:lnTo>
                <a:lnTo>
                  <a:pt x="1110526" y="117525"/>
                </a:lnTo>
                <a:lnTo>
                  <a:pt x="1112278" y="116916"/>
                </a:lnTo>
                <a:lnTo>
                  <a:pt x="1114323" y="116547"/>
                </a:lnTo>
                <a:lnTo>
                  <a:pt x="1114653" y="115112"/>
                </a:lnTo>
                <a:lnTo>
                  <a:pt x="1115745" y="115112"/>
                </a:lnTo>
                <a:lnTo>
                  <a:pt x="1116622" y="115239"/>
                </a:lnTo>
                <a:lnTo>
                  <a:pt x="1117460" y="115239"/>
                </a:lnTo>
                <a:lnTo>
                  <a:pt x="1117498" y="115112"/>
                </a:lnTo>
                <a:lnTo>
                  <a:pt x="1117765" y="114223"/>
                </a:lnTo>
                <a:lnTo>
                  <a:pt x="1117879" y="113550"/>
                </a:lnTo>
                <a:close/>
              </a:path>
              <a:path w="1925320" h="153035">
                <a:moveTo>
                  <a:pt x="1120813" y="113817"/>
                </a:moveTo>
                <a:lnTo>
                  <a:pt x="1119771" y="113538"/>
                </a:lnTo>
                <a:lnTo>
                  <a:pt x="1119517" y="113690"/>
                </a:lnTo>
                <a:lnTo>
                  <a:pt x="1118285" y="114388"/>
                </a:lnTo>
                <a:lnTo>
                  <a:pt x="1117485" y="115290"/>
                </a:lnTo>
                <a:lnTo>
                  <a:pt x="1118539" y="115290"/>
                </a:lnTo>
                <a:lnTo>
                  <a:pt x="1119517" y="115036"/>
                </a:lnTo>
                <a:lnTo>
                  <a:pt x="1120813" y="113817"/>
                </a:lnTo>
                <a:close/>
              </a:path>
              <a:path w="1925320" h="153035">
                <a:moveTo>
                  <a:pt x="1124204" y="111683"/>
                </a:moveTo>
                <a:lnTo>
                  <a:pt x="1123861" y="111556"/>
                </a:lnTo>
                <a:lnTo>
                  <a:pt x="1124191" y="111810"/>
                </a:lnTo>
                <a:lnTo>
                  <a:pt x="1124204" y="111683"/>
                </a:lnTo>
                <a:close/>
              </a:path>
              <a:path w="1925320" h="153035">
                <a:moveTo>
                  <a:pt x="1130249" y="115582"/>
                </a:moveTo>
                <a:lnTo>
                  <a:pt x="1129880" y="115493"/>
                </a:lnTo>
                <a:lnTo>
                  <a:pt x="1129931" y="115112"/>
                </a:lnTo>
                <a:lnTo>
                  <a:pt x="1126883" y="117271"/>
                </a:lnTo>
                <a:lnTo>
                  <a:pt x="1130249" y="115582"/>
                </a:lnTo>
                <a:close/>
              </a:path>
              <a:path w="1925320" h="153035">
                <a:moveTo>
                  <a:pt x="1130973" y="115227"/>
                </a:moveTo>
                <a:lnTo>
                  <a:pt x="1130249" y="115582"/>
                </a:lnTo>
                <a:lnTo>
                  <a:pt x="1130922" y="115747"/>
                </a:lnTo>
                <a:lnTo>
                  <a:pt x="1130973" y="115227"/>
                </a:lnTo>
                <a:close/>
              </a:path>
              <a:path w="1925320" h="153035">
                <a:moveTo>
                  <a:pt x="1131976" y="115582"/>
                </a:moveTo>
                <a:lnTo>
                  <a:pt x="1131277" y="115493"/>
                </a:lnTo>
                <a:lnTo>
                  <a:pt x="1131493" y="117144"/>
                </a:lnTo>
                <a:lnTo>
                  <a:pt x="1131862" y="116128"/>
                </a:lnTo>
                <a:lnTo>
                  <a:pt x="1131976" y="115582"/>
                </a:lnTo>
                <a:close/>
              </a:path>
              <a:path w="1925320" h="153035">
                <a:moveTo>
                  <a:pt x="1133792" y="82346"/>
                </a:moveTo>
                <a:lnTo>
                  <a:pt x="1130922" y="82219"/>
                </a:lnTo>
                <a:lnTo>
                  <a:pt x="1133627" y="82931"/>
                </a:lnTo>
                <a:lnTo>
                  <a:pt x="1133792" y="82346"/>
                </a:lnTo>
                <a:close/>
              </a:path>
              <a:path w="1925320" h="153035">
                <a:moveTo>
                  <a:pt x="1135202" y="83350"/>
                </a:moveTo>
                <a:lnTo>
                  <a:pt x="1133627" y="82931"/>
                </a:lnTo>
                <a:lnTo>
                  <a:pt x="1133386" y="83807"/>
                </a:lnTo>
                <a:lnTo>
                  <a:pt x="1134478" y="83731"/>
                </a:lnTo>
                <a:lnTo>
                  <a:pt x="1135202" y="83350"/>
                </a:lnTo>
                <a:close/>
              </a:path>
              <a:path w="1925320" h="153035">
                <a:moveTo>
                  <a:pt x="1141056" y="46355"/>
                </a:moveTo>
                <a:lnTo>
                  <a:pt x="1140828" y="46355"/>
                </a:lnTo>
                <a:lnTo>
                  <a:pt x="1139596" y="46736"/>
                </a:lnTo>
                <a:lnTo>
                  <a:pt x="1141056" y="46355"/>
                </a:lnTo>
                <a:close/>
              </a:path>
              <a:path w="1925320" h="153035">
                <a:moveTo>
                  <a:pt x="1145260" y="45974"/>
                </a:moveTo>
                <a:lnTo>
                  <a:pt x="1142517" y="45847"/>
                </a:lnTo>
                <a:lnTo>
                  <a:pt x="1141742" y="46075"/>
                </a:lnTo>
                <a:lnTo>
                  <a:pt x="1144993" y="47371"/>
                </a:lnTo>
                <a:lnTo>
                  <a:pt x="1145260" y="45974"/>
                </a:lnTo>
                <a:close/>
              </a:path>
              <a:path w="1925320" h="153035">
                <a:moveTo>
                  <a:pt x="1154226" y="120205"/>
                </a:moveTo>
                <a:lnTo>
                  <a:pt x="1152715" y="119227"/>
                </a:lnTo>
                <a:lnTo>
                  <a:pt x="1152804" y="120700"/>
                </a:lnTo>
                <a:lnTo>
                  <a:pt x="1154226" y="120205"/>
                </a:lnTo>
                <a:close/>
              </a:path>
              <a:path w="1925320" h="153035">
                <a:moveTo>
                  <a:pt x="1156970" y="120777"/>
                </a:moveTo>
                <a:lnTo>
                  <a:pt x="1155001" y="119938"/>
                </a:lnTo>
                <a:lnTo>
                  <a:pt x="1154277" y="120192"/>
                </a:lnTo>
                <a:lnTo>
                  <a:pt x="1154391" y="120319"/>
                </a:lnTo>
                <a:lnTo>
                  <a:pt x="1156944" y="121970"/>
                </a:lnTo>
                <a:lnTo>
                  <a:pt x="1156970" y="120777"/>
                </a:lnTo>
                <a:close/>
              </a:path>
              <a:path w="1925320" h="153035">
                <a:moveTo>
                  <a:pt x="1160741" y="119811"/>
                </a:moveTo>
                <a:lnTo>
                  <a:pt x="1157008" y="117906"/>
                </a:lnTo>
                <a:lnTo>
                  <a:pt x="1157084" y="120827"/>
                </a:lnTo>
                <a:lnTo>
                  <a:pt x="1159459" y="121843"/>
                </a:lnTo>
                <a:lnTo>
                  <a:pt x="1160741" y="119811"/>
                </a:lnTo>
                <a:close/>
              </a:path>
              <a:path w="1925320" h="153035">
                <a:moveTo>
                  <a:pt x="1162431" y="82550"/>
                </a:moveTo>
                <a:lnTo>
                  <a:pt x="1162354" y="82092"/>
                </a:lnTo>
                <a:lnTo>
                  <a:pt x="1162177" y="81584"/>
                </a:lnTo>
                <a:lnTo>
                  <a:pt x="1162431" y="82550"/>
                </a:lnTo>
                <a:close/>
              </a:path>
              <a:path w="1925320" h="153035">
                <a:moveTo>
                  <a:pt x="1163777" y="117703"/>
                </a:moveTo>
                <a:lnTo>
                  <a:pt x="1163548" y="117475"/>
                </a:lnTo>
                <a:lnTo>
                  <a:pt x="1163243" y="117284"/>
                </a:lnTo>
                <a:lnTo>
                  <a:pt x="1162888" y="117157"/>
                </a:lnTo>
                <a:lnTo>
                  <a:pt x="1163116" y="117411"/>
                </a:lnTo>
                <a:lnTo>
                  <a:pt x="1163396" y="117602"/>
                </a:lnTo>
                <a:lnTo>
                  <a:pt x="1163777" y="117703"/>
                </a:lnTo>
                <a:close/>
              </a:path>
              <a:path w="1925320" h="153035">
                <a:moveTo>
                  <a:pt x="1173810" y="83489"/>
                </a:moveTo>
                <a:lnTo>
                  <a:pt x="1173480" y="83820"/>
                </a:lnTo>
                <a:lnTo>
                  <a:pt x="1172972" y="83947"/>
                </a:lnTo>
                <a:lnTo>
                  <a:pt x="1172464" y="84048"/>
                </a:lnTo>
                <a:lnTo>
                  <a:pt x="1173099" y="84112"/>
                </a:lnTo>
                <a:lnTo>
                  <a:pt x="1173607" y="84074"/>
                </a:lnTo>
                <a:lnTo>
                  <a:pt x="1173810" y="83489"/>
                </a:lnTo>
                <a:close/>
              </a:path>
              <a:path w="1925320" h="153035">
                <a:moveTo>
                  <a:pt x="1175054" y="117424"/>
                </a:moveTo>
                <a:lnTo>
                  <a:pt x="1172845" y="116128"/>
                </a:lnTo>
                <a:lnTo>
                  <a:pt x="1172324" y="117652"/>
                </a:lnTo>
                <a:lnTo>
                  <a:pt x="1175054" y="117424"/>
                </a:lnTo>
                <a:close/>
              </a:path>
              <a:path w="1925320" h="153035">
                <a:moveTo>
                  <a:pt x="1175867" y="117906"/>
                </a:moveTo>
                <a:lnTo>
                  <a:pt x="1175804" y="117360"/>
                </a:lnTo>
                <a:lnTo>
                  <a:pt x="1175054" y="117424"/>
                </a:lnTo>
                <a:lnTo>
                  <a:pt x="1175867" y="117906"/>
                </a:lnTo>
                <a:close/>
              </a:path>
              <a:path w="1925320" h="153035">
                <a:moveTo>
                  <a:pt x="1176985" y="117627"/>
                </a:moveTo>
                <a:lnTo>
                  <a:pt x="1176985" y="117754"/>
                </a:lnTo>
                <a:lnTo>
                  <a:pt x="1176985" y="117627"/>
                </a:lnTo>
                <a:close/>
              </a:path>
              <a:path w="1925320" h="153035">
                <a:moveTo>
                  <a:pt x="1177061" y="117271"/>
                </a:moveTo>
                <a:lnTo>
                  <a:pt x="1176985" y="117525"/>
                </a:lnTo>
                <a:lnTo>
                  <a:pt x="1177061" y="117271"/>
                </a:lnTo>
                <a:close/>
              </a:path>
              <a:path w="1925320" h="153035">
                <a:moveTo>
                  <a:pt x="1178699" y="118084"/>
                </a:moveTo>
                <a:lnTo>
                  <a:pt x="1176985" y="117754"/>
                </a:lnTo>
                <a:lnTo>
                  <a:pt x="1176985" y="118160"/>
                </a:lnTo>
                <a:lnTo>
                  <a:pt x="1176883" y="118630"/>
                </a:lnTo>
                <a:lnTo>
                  <a:pt x="1176096" y="119075"/>
                </a:lnTo>
                <a:lnTo>
                  <a:pt x="1178699" y="118084"/>
                </a:lnTo>
                <a:close/>
              </a:path>
              <a:path w="1925320" h="153035">
                <a:moveTo>
                  <a:pt x="1191272" y="84594"/>
                </a:moveTo>
                <a:lnTo>
                  <a:pt x="1190523" y="84632"/>
                </a:lnTo>
                <a:lnTo>
                  <a:pt x="1190688" y="84721"/>
                </a:lnTo>
                <a:lnTo>
                  <a:pt x="1191272" y="84594"/>
                </a:lnTo>
                <a:close/>
              </a:path>
              <a:path w="1925320" h="153035">
                <a:moveTo>
                  <a:pt x="1193927" y="114109"/>
                </a:moveTo>
                <a:lnTo>
                  <a:pt x="1193444" y="114160"/>
                </a:lnTo>
                <a:lnTo>
                  <a:pt x="1192987" y="114287"/>
                </a:lnTo>
                <a:lnTo>
                  <a:pt x="1192568" y="114655"/>
                </a:lnTo>
                <a:lnTo>
                  <a:pt x="1193317" y="114630"/>
                </a:lnTo>
                <a:lnTo>
                  <a:pt x="1193673" y="114388"/>
                </a:lnTo>
                <a:lnTo>
                  <a:pt x="1193927" y="114109"/>
                </a:lnTo>
                <a:close/>
              </a:path>
              <a:path w="1925320" h="153035">
                <a:moveTo>
                  <a:pt x="1194930" y="83870"/>
                </a:moveTo>
                <a:lnTo>
                  <a:pt x="1191272" y="84594"/>
                </a:lnTo>
                <a:lnTo>
                  <a:pt x="1193774" y="84505"/>
                </a:lnTo>
                <a:lnTo>
                  <a:pt x="1194930" y="83870"/>
                </a:lnTo>
                <a:close/>
              </a:path>
              <a:path w="1925320" h="153035">
                <a:moveTo>
                  <a:pt x="1197025" y="43395"/>
                </a:moveTo>
                <a:lnTo>
                  <a:pt x="1196898" y="43421"/>
                </a:lnTo>
                <a:lnTo>
                  <a:pt x="1197025" y="43395"/>
                </a:lnTo>
                <a:close/>
              </a:path>
              <a:path w="1925320" h="153035">
                <a:moveTo>
                  <a:pt x="1198829" y="116776"/>
                </a:moveTo>
                <a:lnTo>
                  <a:pt x="1198727" y="116636"/>
                </a:lnTo>
                <a:lnTo>
                  <a:pt x="1197978" y="115798"/>
                </a:lnTo>
                <a:lnTo>
                  <a:pt x="1196276" y="116382"/>
                </a:lnTo>
                <a:lnTo>
                  <a:pt x="1198829" y="116776"/>
                </a:lnTo>
                <a:close/>
              </a:path>
              <a:path w="1925320" h="153035">
                <a:moveTo>
                  <a:pt x="1200734" y="44462"/>
                </a:moveTo>
                <a:lnTo>
                  <a:pt x="1198333" y="43942"/>
                </a:lnTo>
                <a:lnTo>
                  <a:pt x="1197000" y="43446"/>
                </a:lnTo>
                <a:lnTo>
                  <a:pt x="1196924" y="43815"/>
                </a:lnTo>
                <a:lnTo>
                  <a:pt x="1196975" y="44272"/>
                </a:lnTo>
                <a:lnTo>
                  <a:pt x="1197991" y="44843"/>
                </a:lnTo>
                <a:lnTo>
                  <a:pt x="1200734" y="44462"/>
                </a:lnTo>
                <a:close/>
              </a:path>
              <a:path w="1925320" h="153035">
                <a:moveTo>
                  <a:pt x="1201191" y="117144"/>
                </a:moveTo>
                <a:lnTo>
                  <a:pt x="1198829" y="116776"/>
                </a:lnTo>
                <a:lnTo>
                  <a:pt x="1197533" y="117906"/>
                </a:lnTo>
                <a:lnTo>
                  <a:pt x="1201191" y="117144"/>
                </a:lnTo>
                <a:close/>
              </a:path>
              <a:path w="1925320" h="153035">
                <a:moveTo>
                  <a:pt x="1212862" y="114731"/>
                </a:moveTo>
                <a:lnTo>
                  <a:pt x="1209814" y="113334"/>
                </a:lnTo>
                <a:lnTo>
                  <a:pt x="1209471" y="113842"/>
                </a:lnTo>
                <a:lnTo>
                  <a:pt x="1209598" y="114223"/>
                </a:lnTo>
                <a:lnTo>
                  <a:pt x="1210640" y="115493"/>
                </a:lnTo>
                <a:lnTo>
                  <a:pt x="1208519" y="115239"/>
                </a:lnTo>
                <a:lnTo>
                  <a:pt x="1209865" y="115874"/>
                </a:lnTo>
                <a:lnTo>
                  <a:pt x="1211999" y="116001"/>
                </a:lnTo>
                <a:lnTo>
                  <a:pt x="1212342" y="115493"/>
                </a:lnTo>
                <a:lnTo>
                  <a:pt x="1212862" y="114731"/>
                </a:lnTo>
                <a:close/>
              </a:path>
              <a:path w="1925320" h="153035">
                <a:moveTo>
                  <a:pt x="1224737" y="114490"/>
                </a:moveTo>
                <a:lnTo>
                  <a:pt x="1224686" y="114261"/>
                </a:lnTo>
                <a:lnTo>
                  <a:pt x="1224381" y="114439"/>
                </a:lnTo>
                <a:lnTo>
                  <a:pt x="1224203" y="114681"/>
                </a:lnTo>
                <a:lnTo>
                  <a:pt x="1224229" y="115062"/>
                </a:lnTo>
                <a:lnTo>
                  <a:pt x="1224661" y="114731"/>
                </a:lnTo>
                <a:lnTo>
                  <a:pt x="1224737" y="114490"/>
                </a:lnTo>
                <a:close/>
              </a:path>
              <a:path w="1925320" h="153035">
                <a:moveTo>
                  <a:pt x="1234567" y="118008"/>
                </a:moveTo>
                <a:lnTo>
                  <a:pt x="1233792" y="118414"/>
                </a:lnTo>
                <a:lnTo>
                  <a:pt x="1234567" y="118033"/>
                </a:lnTo>
                <a:close/>
              </a:path>
              <a:path w="1925320" h="153035">
                <a:moveTo>
                  <a:pt x="1236306" y="42545"/>
                </a:moveTo>
                <a:lnTo>
                  <a:pt x="1235875" y="42672"/>
                </a:lnTo>
                <a:lnTo>
                  <a:pt x="1235456" y="42824"/>
                </a:lnTo>
                <a:lnTo>
                  <a:pt x="1235100" y="43014"/>
                </a:lnTo>
                <a:lnTo>
                  <a:pt x="1235900" y="42938"/>
                </a:lnTo>
                <a:lnTo>
                  <a:pt x="1236179" y="42773"/>
                </a:lnTo>
                <a:lnTo>
                  <a:pt x="1236306" y="42545"/>
                </a:lnTo>
                <a:close/>
              </a:path>
              <a:path w="1925320" h="153035">
                <a:moveTo>
                  <a:pt x="1243037" y="86893"/>
                </a:moveTo>
                <a:lnTo>
                  <a:pt x="1242415" y="86906"/>
                </a:lnTo>
                <a:lnTo>
                  <a:pt x="1242187" y="87058"/>
                </a:lnTo>
                <a:lnTo>
                  <a:pt x="1242085" y="87261"/>
                </a:lnTo>
                <a:lnTo>
                  <a:pt x="1243037" y="86893"/>
                </a:lnTo>
                <a:close/>
              </a:path>
              <a:path w="1925320" h="153035">
                <a:moveTo>
                  <a:pt x="1259903" y="112191"/>
                </a:moveTo>
                <a:lnTo>
                  <a:pt x="1259560" y="112280"/>
                </a:lnTo>
                <a:lnTo>
                  <a:pt x="1259903" y="112191"/>
                </a:lnTo>
                <a:close/>
              </a:path>
              <a:path w="1925320" h="153035">
                <a:moveTo>
                  <a:pt x="1268882" y="43815"/>
                </a:moveTo>
                <a:lnTo>
                  <a:pt x="1268514" y="43840"/>
                </a:lnTo>
                <a:lnTo>
                  <a:pt x="1267955" y="44958"/>
                </a:lnTo>
                <a:lnTo>
                  <a:pt x="1268882" y="43815"/>
                </a:lnTo>
                <a:close/>
              </a:path>
              <a:path w="1925320" h="153035">
                <a:moveTo>
                  <a:pt x="1271308" y="113487"/>
                </a:moveTo>
                <a:lnTo>
                  <a:pt x="1271155" y="113512"/>
                </a:lnTo>
                <a:lnTo>
                  <a:pt x="1269746" y="114236"/>
                </a:lnTo>
                <a:lnTo>
                  <a:pt x="1270622" y="113931"/>
                </a:lnTo>
                <a:lnTo>
                  <a:pt x="1271308" y="113487"/>
                </a:lnTo>
                <a:close/>
              </a:path>
              <a:path w="1925320" h="153035">
                <a:moveTo>
                  <a:pt x="1273657" y="39420"/>
                </a:moveTo>
                <a:lnTo>
                  <a:pt x="1272997" y="39535"/>
                </a:lnTo>
                <a:lnTo>
                  <a:pt x="1273200" y="39624"/>
                </a:lnTo>
                <a:lnTo>
                  <a:pt x="1273657" y="39420"/>
                </a:lnTo>
                <a:close/>
              </a:path>
              <a:path w="1925320" h="153035">
                <a:moveTo>
                  <a:pt x="1275638" y="41148"/>
                </a:moveTo>
                <a:lnTo>
                  <a:pt x="1270368" y="40005"/>
                </a:lnTo>
                <a:lnTo>
                  <a:pt x="1272997" y="39535"/>
                </a:lnTo>
                <a:lnTo>
                  <a:pt x="1270647" y="38608"/>
                </a:lnTo>
                <a:lnTo>
                  <a:pt x="1267345" y="41275"/>
                </a:lnTo>
                <a:lnTo>
                  <a:pt x="1266863" y="43561"/>
                </a:lnTo>
                <a:lnTo>
                  <a:pt x="1261097" y="44704"/>
                </a:lnTo>
                <a:lnTo>
                  <a:pt x="1264691" y="44069"/>
                </a:lnTo>
                <a:lnTo>
                  <a:pt x="1268514" y="43840"/>
                </a:lnTo>
                <a:lnTo>
                  <a:pt x="1269161" y="42545"/>
                </a:lnTo>
                <a:lnTo>
                  <a:pt x="1271308" y="42545"/>
                </a:lnTo>
                <a:lnTo>
                  <a:pt x="1273022" y="42672"/>
                </a:lnTo>
                <a:lnTo>
                  <a:pt x="1274635" y="42672"/>
                </a:lnTo>
                <a:lnTo>
                  <a:pt x="1274724" y="42545"/>
                </a:lnTo>
                <a:lnTo>
                  <a:pt x="1275638" y="41148"/>
                </a:lnTo>
                <a:close/>
              </a:path>
              <a:path w="1925320" h="153035">
                <a:moveTo>
                  <a:pt x="1283081" y="93522"/>
                </a:moveTo>
                <a:lnTo>
                  <a:pt x="1282014" y="93649"/>
                </a:lnTo>
                <a:lnTo>
                  <a:pt x="1283081" y="93522"/>
                </a:lnTo>
                <a:close/>
              </a:path>
              <a:path w="1925320" h="153035">
                <a:moveTo>
                  <a:pt x="1286306" y="93522"/>
                </a:moveTo>
                <a:lnTo>
                  <a:pt x="1285976" y="92989"/>
                </a:lnTo>
                <a:lnTo>
                  <a:pt x="1285595" y="94094"/>
                </a:lnTo>
                <a:lnTo>
                  <a:pt x="1286306" y="93522"/>
                </a:lnTo>
                <a:close/>
              </a:path>
              <a:path w="1925320" h="153035">
                <a:moveTo>
                  <a:pt x="1286687" y="90855"/>
                </a:moveTo>
                <a:lnTo>
                  <a:pt x="1283601" y="92379"/>
                </a:lnTo>
                <a:lnTo>
                  <a:pt x="1285748" y="92633"/>
                </a:lnTo>
                <a:lnTo>
                  <a:pt x="1285976" y="92989"/>
                </a:lnTo>
                <a:lnTo>
                  <a:pt x="1286687" y="90855"/>
                </a:lnTo>
                <a:close/>
              </a:path>
              <a:path w="1925320" h="153035">
                <a:moveTo>
                  <a:pt x="1288034" y="39560"/>
                </a:moveTo>
                <a:lnTo>
                  <a:pt x="1287132" y="39370"/>
                </a:lnTo>
                <a:lnTo>
                  <a:pt x="1287767" y="39624"/>
                </a:lnTo>
                <a:lnTo>
                  <a:pt x="1288034" y="39560"/>
                </a:lnTo>
                <a:close/>
              </a:path>
              <a:path w="1925320" h="153035">
                <a:moveTo>
                  <a:pt x="1298536" y="116103"/>
                </a:moveTo>
                <a:lnTo>
                  <a:pt x="1297952" y="116103"/>
                </a:lnTo>
                <a:lnTo>
                  <a:pt x="1297571" y="116408"/>
                </a:lnTo>
                <a:lnTo>
                  <a:pt x="1297774" y="117576"/>
                </a:lnTo>
                <a:lnTo>
                  <a:pt x="1298308" y="116928"/>
                </a:lnTo>
                <a:lnTo>
                  <a:pt x="1298511" y="116459"/>
                </a:lnTo>
                <a:lnTo>
                  <a:pt x="1298536" y="116103"/>
                </a:lnTo>
                <a:close/>
              </a:path>
              <a:path w="1925320" h="153035">
                <a:moveTo>
                  <a:pt x="1299413" y="43764"/>
                </a:moveTo>
                <a:lnTo>
                  <a:pt x="1298765" y="43688"/>
                </a:lnTo>
                <a:lnTo>
                  <a:pt x="1298841" y="43180"/>
                </a:lnTo>
                <a:lnTo>
                  <a:pt x="1292885" y="45212"/>
                </a:lnTo>
                <a:lnTo>
                  <a:pt x="1299413" y="43764"/>
                </a:lnTo>
                <a:close/>
              </a:path>
              <a:path w="1925320" h="153035">
                <a:moveTo>
                  <a:pt x="1300899" y="43434"/>
                </a:moveTo>
                <a:lnTo>
                  <a:pt x="1299413" y="43764"/>
                </a:lnTo>
                <a:lnTo>
                  <a:pt x="1300797" y="43942"/>
                </a:lnTo>
                <a:lnTo>
                  <a:pt x="1300899" y="43434"/>
                </a:lnTo>
                <a:close/>
              </a:path>
              <a:path w="1925320" h="153035">
                <a:moveTo>
                  <a:pt x="1301953" y="115747"/>
                </a:moveTo>
                <a:lnTo>
                  <a:pt x="1301635" y="118033"/>
                </a:lnTo>
                <a:lnTo>
                  <a:pt x="1301953" y="115747"/>
                </a:lnTo>
                <a:close/>
              </a:path>
              <a:path w="1925320" h="153035">
                <a:moveTo>
                  <a:pt x="1302981" y="43916"/>
                </a:moveTo>
                <a:lnTo>
                  <a:pt x="1301508" y="43815"/>
                </a:lnTo>
                <a:lnTo>
                  <a:pt x="1301864" y="45466"/>
                </a:lnTo>
                <a:lnTo>
                  <a:pt x="1302981" y="43916"/>
                </a:lnTo>
                <a:close/>
              </a:path>
              <a:path w="1925320" h="153035">
                <a:moveTo>
                  <a:pt x="1306957" y="10668"/>
                </a:moveTo>
                <a:lnTo>
                  <a:pt x="1301407" y="10414"/>
                </a:lnTo>
                <a:lnTo>
                  <a:pt x="1306626" y="11264"/>
                </a:lnTo>
                <a:lnTo>
                  <a:pt x="1306957" y="10668"/>
                </a:lnTo>
                <a:close/>
              </a:path>
              <a:path w="1925320" h="153035">
                <a:moveTo>
                  <a:pt x="1309763" y="11772"/>
                </a:moveTo>
                <a:lnTo>
                  <a:pt x="1306626" y="11264"/>
                </a:lnTo>
                <a:lnTo>
                  <a:pt x="1306118" y="12166"/>
                </a:lnTo>
                <a:lnTo>
                  <a:pt x="1308265" y="12128"/>
                </a:lnTo>
                <a:lnTo>
                  <a:pt x="1309763" y="11772"/>
                </a:lnTo>
                <a:close/>
              </a:path>
              <a:path w="1925320" h="153035">
                <a:moveTo>
                  <a:pt x="1319428" y="45580"/>
                </a:moveTo>
                <a:lnTo>
                  <a:pt x="1319187" y="45593"/>
                </a:lnTo>
                <a:lnTo>
                  <a:pt x="1319428" y="45580"/>
                </a:lnTo>
                <a:close/>
              </a:path>
              <a:path w="1925320" h="153035">
                <a:moveTo>
                  <a:pt x="1333703" y="121119"/>
                </a:moveTo>
                <a:lnTo>
                  <a:pt x="1333474" y="121043"/>
                </a:lnTo>
                <a:lnTo>
                  <a:pt x="1332928" y="121526"/>
                </a:lnTo>
                <a:lnTo>
                  <a:pt x="1333703" y="121119"/>
                </a:lnTo>
                <a:close/>
              </a:path>
              <a:path w="1925320" h="153035">
                <a:moveTo>
                  <a:pt x="1341615" y="118427"/>
                </a:moveTo>
                <a:lnTo>
                  <a:pt x="1339862" y="118135"/>
                </a:lnTo>
                <a:lnTo>
                  <a:pt x="1339837" y="118325"/>
                </a:lnTo>
                <a:lnTo>
                  <a:pt x="1339811" y="118478"/>
                </a:lnTo>
                <a:lnTo>
                  <a:pt x="1341615" y="118427"/>
                </a:lnTo>
                <a:close/>
              </a:path>
              <a:path w="1925320" h="153035">
                <a:moveTo>
                  <a:pt x="1344549" y="117932"/>
                </a:moveTo>
                <a:lnTo>
                  <a:pt x="1344218" y="117906"/>
                </a:lnTo>
                <a:lnTo>
                  <a:pt x="1343761" y="117932"/>
                </a:lnTo>
                <a:lnTo>
                  <a:pt x="1343088" y="118110"/>
                </a:lnTo>
                <a:lnTo>
                  <a:pt x="1343736" y="118249"/>
                </a:lnTo>
                <a:lnTo>
                  <a:pt x="1344168" y="118135"/>
                </a:lnTo>
                <a:lnTo>
                  <a:pt x="1344549" y="117932"/>
                </a:lnTo>
                <a:close/>
              </a:path>
              <a:path w="1925320" h="153035">
                <a:moveTo>
                  <a:pt x="1345958" y="120446"/>
                </a:moveTo>
                <a:lnTo>
                  <a:pt x="1345399" y="119634"/>
                </a:lnTo>
                <a:lnTo>
                  <a:pt x="1345285" y="119380"/>
                </a:lnTo>
                <a:lnTo>
                  <a:pt x="1345006" y="119557"/>
                </a:lnTo>
                <a:lnTo>
                  <a:pt x="1345958" y="120446"/>
                </a:lnTo>
                <a:close/>
              </a:path>
              <a:path w="1925320" h="153035">
                <a:moveTo>
                  <a:pt x="1346212" y="49847"/>
                </a:moveTo>
                <a:lnTo>
                  <a:pt x="1343037" y="48691"/>
                </a:lnTo>
                <a:lnTo>
                  <a:pt x="1343215" y="50292"/>
                </a:lnTo>
                <a:lnTo>
                  <a:pt x="1346212" y="49847"/>
                </a:lnTo>
                <a:close/>
              </a:path>
              <a:path w="1925320" h="153035">
                <a:moveTo>
                  <a:pt x="1351292" y="50609"/>
                </a:moveTo>
                <a:lnTo>
                  <a:pt x="1347520" y="49657"/>
                </a:lnTo>
                <a:lnTo>
                  <a:pt x="1346250" y="49847"/>
                </a:lnTo>
                <a:lnTo>
                  <a:pt x="1346377" y="49911"/>
                </a:lnTo>
                <a:lnTo>
                  <a:pt x="1351254" y="51689"/>
                </a:lnTo>
                <a:lnTo>
                  <a:pt x="1351292" y="50609"/>
                </a:lnTo>
                <a:close/>
              </a:path>
              <a:path w="1925320" h="153035">
                <a:moveTo>
                  <a:pt x="1351381" y="121272"/>
                </a:moveTo>
                <a:lnTo>
                  <a:pt x="1351229" y="121170"/>
                </a:lnTo>
                <a:lnTo>
                  <a:pt x="1351076" y="121094"/>
                </a:lnTo>
                <a:lnTo>
                  <a:pt x="1350899" y="120954"/>
                </a:lnTo>
                <a:lnTo>
                  <a:pt x="1350975" y="121094"/>
                </a:lnTo>
                <a:lnTo>
                  <a:pt x="1351153" y="121196"/>
                </a:lnTo>
                <a:lnTo>
                  <a:pt x="1351381" y="121272"/>
                </a:lnTo>
                <a:close/>
              </a:path>
              <a:path w="1925320" h="153035">
                <a:moveTo>
                  <a:pt x="1353591" y="121653"/>
                </a:moveTo>
                <a:lnTo>
                  <a:pt x="1352918" y="121526"/>
                </a:lnTo>
                <a:lnTo>
                  <a:pt x="1351978" y="121475"/>
                </a:lnTo>
                <a:lnTo>
                  <a:pt x="1351381" y="121272"/>
                </a:lnTo>
                <a:lnTo>
                  <a:pt x="1352232" y="121818"/>
                </a:lnTo>
                <a:lnTo>
                  <a:pt x="1352918" y="121869"/>
                </a:lnTo>
                <a:lnTo>
                  <a:pt x="1353591" y="121653"/>
                </a:lnTo>
                <a:close/>
              </a:path>
              <a:path w="1925320" h="153035">
                <a:moveTo>
                  <a:pt x="1358595" y="49911"/>
                </a:moveTo>
                <a:lnTo>
                  <a:pt x="1351407" y="47752"/>
                </a:lnTo>
                <a:lnTo>
                  <a:pt x="1351292" y="50609"/>
                </a:lnTo>
                <a:lnTo>
                  <a:pt x="1356093" y="51816"/>
                </a:lnTo>
                <a:lnTo>
                  <a:pt x="1358595" y="49911"/>
                </a:lnTo>
                <a:close/>
              </a:path>
              <a:path w="1925320" h="153035">
                <a:moveTo>
                  <a:pt x="1361262" y="123393"/>
                </a:moveTo>
                <a:lnTo>
                  <a:pt x="1361186" y="123139"/>
                </a:lnTo>
                <a:lnTo>
                  <a:pt x="1361186" y="122821"/>
                </a:lnTo>
                <a:lnTo>
                  <a:pt x="1360855" y="122847"/>
                </a:lnTo>
                <a:lnTo>
                  <a:pt x="1360551" y="122923"/>
                </a:lnTo>
                <a:lnTo>
                  <a:pt x="1360284" y="123126"/>
                </a:lnTo>
                <a:lnTo>
                  <a:pt x="1360551" y="123190"/>
                </a:lnTo>
                <a:lnTo>
                  <a:pt x="1360881" y="123266"/>
                </a:lnTo>
                <a:lnTo>
                  <a:pt x="1361262" y="123393"/>
                </a:lnTo>
                <a:close/>
              </a:path>
              <a:path w="1925320" h="153035">
                <a:moveTo>
                  <a:pt x="1362417" y="12776"/>
                </a:moveTo>
                <a:lnTo>
                  <a:pt x="1362379" y="12446"/>
                </a:lnTo>
                <a:lnTo>
                  <a:pt x="1361922" y="11811"/>
                </a:lnTo>
                <a:lnTo>
                  <a:pt x="1362417" y="12776"/>
                </a:lnTo>
                <a:close/>
              </a:path>
              <a:path w="1925320" h="153035">
                <a:moveTo>
                  <a:pt x="1363878" y="120319"/>
                </a:moveTo>
                <a:lnTo>
                  <a:pt x="1363383" y="118922"/>
                </a:lnTo>
                <a:lnTo>
                  <a:pt x="1363040" y="119176"/>
                </a:lnTo>
                <a:lnTo>
                  <a:pt x="1363091" y="119430"/>
                </a:lnTo>
                <a:lnTo>
                  <a:pt x="1363878" y="120319"/>
                </a:lnTo>
                <a:close/>
              </a:path>
              <a:path w="1925320" h="153035">
                <a:moveTo>
                  <a:pt x="1365402" y="122148"/>
                </a:moveTo>
                <a:lnTo>
                  <a:pt x="1363954" y="123266"/>
                </a:lnTo>
                <a:lnTo>
                  <a:pt x="1361236" y="121678"/>
                </a:lnTo>
                <a:lnTo>
                  <a:pt x="1361186" y="122821"/>
                </a:lnTo>
                <a:lnTo>
                  <a:pt x="1362646" y="122720"/>
                </a:lnTo>
                <a:lnTo>
                  <a:pt x="1364640" y="123748"/>
                </a:lnTo>
                <a:lnTo>
                  <a:pt x="1365402" y="122148"/>
                </a:lnTo>
                <a:close/>
              </a:path>
              <a:path w="1925320" h="153035">
                <a:moveTo>
                  <a:pt x="1370368" y="101485"/>
                </a:moveTo>
                <a:lnTo>
                  <a:pt x="1367193" y="100939"/>
                </a:lnTo>
                <a:lnTo>
                  <a:pt x="1367142" y="101066"/>
                </a:lnTo>
                <a:lnTo>
                  <a:pt x="1368780" y="101307"/>
                </a:lnTo>
                <a:lnTo>
                  <a:pt x="1370368" y="101485"/>
                </a:lnTo>
                <a:close/>
              </a:path>
              <a:path w="1925320" h="153035">
                <a:moveTo>
                  <a:pt x="1371320" y="45097"/>
                </a:moveTo>
                <a:lnTo>
                  <a:pt x="1328902" y="45097"/>
                </a:lnTo>
                <a:lnTo>
                  <a:pt x="1328635" y="45097"/>
                </a:lnTo>
                <a:lnTo>
                  <a:pt x="1319428" y="45580"/>
                </a:lnTo>
                <a:lnTo>
                  <a:pt x="1321854" y="46101"/>
                </a:lnTo>
                <a:lnTo>
                  <a:pt x="1328674" y="45135"/>
                </a:lnTo>
                <a:lnTo>
                  <a:pt x="1330096" y="46609"/>
                </a:lnTo>
                <a:lnTo>
                  <a:pt x="1337132" y="46228"/>
                </a:lnTo>
                <a:lnTo>
                  <a:pt x="1339049" y="46990"/>
                </a:lnTo>
                <a:lnTo>
                  <a:pt x="1342961" y="48133"/>
                </a:lnTo>
                <a:lnTo>
                  <a:pt x="1343012" y="48539"/>
                </a:lnTo>
                <a:lnTo>
                  <a:pt x="1345349" y="46736"/>
                </a:lnTo>
                <a:lnTo>
                  <a:pt x="1351229" y="47117"/>
                </a:lnTo>
                <a:lnTo>
                  <a:pt x="1355788" y="46736"/>
                </a:lnTo>
                <a:lnTo>
                  <a:pt x="1358836" y="46482"/>
                </a:lnTo>
                <a:lnTo>
                  <a:pt x="1362849" y="47371"/>
                </a:lnTo>
                <a:lnTo>
                  <a:pt x="1362049" y="46863"/>
                </a:lnTo>
                <a:lnTo>
                  <a:pt x="1361782" y="46482"/>
                </a:lnTo>
                <a:lnTo>
                  <a:pt x="1361694" y="46355"/>
                </a:lnTo>
                <a:lnTo>
                  <a:pt x="1361871" y="46228"/>
                </a:lnTo>
                <a:lnTo>
                  <a:pt x="1362240" y="45974"/>
                </a:lnTo>
                <a:lnTo>
                  <a:pt x="1370685" y="45593"/>
                </a:lnTo>
                <a:lnTo>
                  <a:pt x="1371320" y="45097"/>
                </a:lnTo>
                <a:close/>
              </a:path>
              <a:path w="1925320" h="153035">
                <a:moveTo>
                  <a:pt x="1373390" y="118922"/>
                </a:moveTo>
                <a:lnTo>
                  <a:pt x="1371092" y="118414"/>
                </a:lnTo>
                <a:lnTo>
                  <a:pt x="1370571" y="118668"/>
                </a:lnTo>
                <a:lnTo>
                  <a:pt x="1373136" y="119634"/>
                </a:lnTo>
                <a:lnTo>
                  <a:pt x="1373390" y="118922"/>
                </a:lnTo>
                <a:close/>
              </a:path>
              <a:path w="1925320" h="153035">
                <a:moveTo>
                  <a:pt x="1373949" y="119938"/>
                </a:moveTo>
                <a:lnTo>
                  <a:pt x="1373136" y="119634"/>
                </a:lnTo>
                <a:lnTo>
                  <a:pt x="1372806" y="120573"/>
                </a:lnTo>
                <a:lnTo>
                  <a:pt x="1373949" y="119938"/>
                </a:lnTo>
                <a:close/>
              </a:path>
              <a:path w="1925320" h="153035">
                <a:moveTo>
                  <a:pt x="1383906" y="105371"/>
                </a:moveTo>
                <a:lnTo>
                  <a:pt x="1382293" y="105587"/>
                </a:lnTo>
                <a:lnTo>
                  <a:pt x="1383792" y="105765"/>
                </a:lnTo>
                <a:lnTo>
                  <a:pt x="1383906" y="105371"/>
                </a:lnTo>
                <a:close/>
              </a:path>
              <a:path w="1925320" h="153035">
                <a:moveTo>
                  <a:pt x="1386713" y="48564"/>
                </a:moveTo>
                <a:lnTo>
                  <a:pt x="1382191" y="46990"/>
                </a:lnTo>
                <a:lnTo>
                  <a:pt x="1381175" y="48641"/>
                </a:lnTo>
                <a:lnTo>
                  <a:pt x="1386713" y="48564"/>
                </a:lnTo>
                <a:close/>
              </a:path>
              <a:path w="1925320" h="153035">
                <a:moveTo>
                  <a:pt x="1387081" y="104952"/>
                </a:moveTo>
                <a:lnTo>
                  <a:pt x="1384401" y="103682"/>
                </a:lnTo>
                <a:lnTo>
                  <a:pt x="1383906" y="105371"/>
                </a:lnTo>
                <a:lnTo>
                  <a:pt x="1387081" y="104952"/>
                </a:lnTo>
                <a:close/>
              </a:path>
              <a:path w="1925320" h="153035">
                <a:moveTo>
                  <a:pt x="1388033" y="49022"/>
                </a:moveTo>
                <a:lnTo>
                  <a:pt x="1387932" y="48539"/>
                </a:lnTo>
                <a:lnTo>
                  <a:pt x="1386713" y="48564"/>
                </a:lnTo>
                <a:lnTo>
                  <a:pt x="1388033" y="49022"/>
                </a:lnTo>
                <a:close/>
              </a:path>
              <a:path w="1925320" h="153035">
                <a:moveTo>
                  <a:pt x="1390713" y="120446"/>
                </a:moveTo>
                <a:lnTo>
                  <a:pt x="1389494" y="119151"/>
                </a:lnTo>
                <a:lnTo>
                  <a:pt x="1389468" y="119672"/>
                </a:lnTo>
                <a:lnTo>
                  <a:pt x="1389900" y="120256"/>
                </a:lnTo>
                <a:lnTo>
                  <a:pt x="1390713" y="120446"/>
                </a:lnTo>
                <a:close/>
              </a:path>
              <a:path w="1925320" h="153035">
                <a:moveTo>
                  <a:pt x="1393532" y="49453"/>
                </a:moveTo>
                <a:lnTo>
                  <a:pt x="1390230" y="49034"/>
                </a:lnTo>
                <a:lnTo>
                  <a:pt x="1390205" y="49428"/>
                </a:lnTo>
                <a:lnTo>
                  <a:pt x="1390027" y="49911"/>
                </a:lnTo>
                <a:lnTo>
                  <a:pt x="1388465" y="50279"/>
                </a:lnTo>
                <a:lnTo>
                  <a:pt x="1393532" y="49453"/>
                </a:lnTo>
                <a:close/>
              </a:path>
              <a:path w="1925320" h="153035">
                <a:moveTo>
                  <a:pt x="1420355" y="112839"/>
                </a:moveTo>
                <a:lnTo>
                  <a:pt x="1419936" y="112941"/>
                </a:lnTo>
                <a:lnTo>
                  <a:pt x="1419453" y="113093"/>
                </a:lnTo>
                <a:lnTo>
                  <a:pt x="1418996" y="113284"/>
                </a:lnTo>
                <a:lnTo>
                  <a:pt x="1419555" y="113284"/>
                </a:lnTo>
                <a:lnTo>
                  <a:pt x="1420279" y="113334"/>
                </a:lnTo>
                <a:lnTo>
                  <a:pt x="1420355" y="112839"/>
                </a:lnTo>
                <a:close/>
              </a:path>
              <a:path w="1925320" h="153035">
                <a:moveTo>
                  <a:pt x="1423136" y="46583"/>
                </a:moveTo>
                <a:lnTo>
                  <a:pt x="1422222" y="46609"/>
                </a:lnTo>
                <a:lnTo>
                  <a:pt x="1421320" y="46710"/>
                </a:lnTo>
                <a:lnTo>
                  <a:pt x="1420533" y="47066"/>
                </a:lnTo>
                <a:lnTo>
                  <a:pt x="1421930" y="47091"/>
                </a:lnTo>
                <a:lnTo>
                  <a:pt x="1422654" y="46863"/>
                </a:lnTo>
                <a:lnTo>
                  <a:pt x="1423136" y="46583"/>
                </a:lnTo>
                <a:close/>
              </a:path>
              <a:path w="1925320" h="153035">
                <a:moveTo>
                  <a:pt x="1423809" y="115912"/>
                </a:moveTo>
                <a:lnTo>
                  <a:pt x="1423339" y="116382"/>
                </a:lnTo>
                <a:lnTo>
                  <a:pt x="1423758" y="116255"/>
                </a:lnTo>
                <a:lnTo>
                  <a:pt x="1423809" y="115912"/>
                </a:lnTo>
                <a:close/>
              </a:path>
              <a:path w="1925320" h="153035">
                <a:moveTo>
                  <a:pt x="1424216" y="115493"/>
                </a:moveTo>
                <a:lnTo>
                  <a:pt x="1423835" y="115747"/>
                </a:lnTo>
                <a:lnTo>
                  <a:pt x="1423809" y="115912"/>
                </a:lnTo>
                <a:lnTo>
                  <a:pt x="1424216" y="115493"/>
                </a:lnTo>
                <a:close/>
              </a:path>
              <a:path w="1925320" h="153035">
                <a:moveTo>
                  <a:pt x="1432687" y="49657"/>
                </a:moveTo>
                <a:lnTo>
                  <a:pt x="1430959" y="48577"/>
                </a:lnTo>
                <a:lnTo>
                  <a:pt x="1427695" y="49149"/>
                </a:lnTo>
                <a:lnTo>
                  <a:pt x="1432636" y="49669"/>
                </a:lnTo>
                <a:close/>
              </a:path>
              <a:path w="1925320" h="153035">
                <a:moveTo>
                  <a:pt x="1437208" y="50165"/>
                </a:moveTo>
                <a:lnTo>
                  <a:pt x="1432636" y="49669"/>
                </a:lnTo>
                <a:lnTo>
                  <a:pt x="1430147" y="50673"/>
                </a:lnTo>
                <a:lnTo>
                  <a:pt x="1437208" y="50165"/>
                </a:lnTo>
                <a:close/>
              </a:path>
              <a:path w="1925320" h="153035">
                <a:moveTo>
                  <a:pt x="1438490" y="119126"/>
                </a:moveTo>
                <a:lnTo>
                  <a:pt x="1438465" y="118948"/>
                </a:lnTo>
                <a:lnTo>
                  <a:pt x="1438313" y="118948"/>
                </a:lnTo>
                <a:lnTo>
                  <a:pt x="1438490" y="119126"/>
                </a:lnTo>
                <a:close/>
              </a:path>
              <a:path w="1925320" h="153035">
                <a:moveTo>
                  <a:pt x="1438656" y="124663"/>
                </a:moveTo>
                <a:lnTo>
                  <a:pt x="1437703" y="125018"/>
                </a:lnTo>
                <a:lnTo>
                  <a:pt x="1438287" y="125526"/>
                </a:lnTo>
                <a:lnTo>
                  <a:pt x="1438656" y="124663"/>
                </a:lnTo>
                <a:close/>
              </a:path>
              <a:path w="1925320" h="153035">
                <a:moveTo>
                  <a:pt x="1442377" y="129082"/>
                </a:moveTo>
                <a:lnTo>
                  <a:pt x="1440484" y="127431"/>
                </a:lnTo>
                <a:lnTo>
                  <a:pt x="1438287" y="125526"/>
                </a:lnTo>
                <a:lnTo>
                  <a:pt x="1437779" y="126669"/>
                </a:lnTo>
                <a:lnTo>
                  <a:pt x="1436903" y="127431"/>
                </a:lnTo>
                <a:lnTo>
                  <a:pt x="1435887" y="127050"/>
                </a:lnTo>
                <a:lnTo>
                  <a:pt x="1434807" y="127177"/>
                </a:lnTo>
                <a:lnTo>
                  <a:pt x="1435417" y="127812"/>
                </a:lnTo>
                <a:lnTo>
                  <a:pt x="1442377" y="129082"/>
                </a:lnTo>
                <a:close/>
              </a:path>
              <a:path w="1925320" h="153035">
                <a:moveTo>
                  <a:pt x="1445679" y="123621"/>
                </a:moveTo>
                <a:lnTo>
                  <a:pt x="1445285" y="123621"/>
                </a:lnTo>
                <a:lnTo>
                  <a:pt x="1444320" y="124637"/>
                </a:lnTo>
                <a:lnTo>
                  <a:pt x="1444421" y="125145"/>
                </a:lnTo>
                <a:lnTo>
                  <a:pt x="1444764" y="125717"/>
                </a:lnTo>
                <a:lnTo>
                  <a:pt x="1445577" y="124129"/>
                </a:lnTo>
                <a:lnTo>
                  <a:pt x="1445679" y="123621"/>
                </a:lnTo>
                <a:close/>
              </a:path>
              <a:path w="1925320" h="153035">
                <a:moveTo>
                  <a:pt x="1445818" y="127520"/>
                </a:moveTo>
                <a:lnTo>
                  <a:pt x="1444764" y="125717"/>
                </a:lnTo>
                <a:lnTo>
                  <a:pt x="1444891" y="126923"/>
                </a:lnTo>
                <a:lnTo>
                  <a:pt x="1445501" y="127558"/>
                </a:lnTo>
                <a:lnTo>
                  <a:pt x="1445818" y="127520"/>
                </a:lnTo>
                <a:close/>
              </a:path>
              <a:path w="1925320" h="153035">
                <a:moveTo>
                  <a:pt x="1447622" y="127317"/>
                </a:moveTo>
                <a:lnTo>
                  <a:pt x="1445818" y="127520"/>
                </a:lnTo>
                <a:lnTo>
                  <a:pt x="1446149" y="128066"/>
                </a:lnTo>
                <a:lnTo>
                  <a:pt x="1447622" y="127317"/>
                </a:lnTo>
                <a:close/>
              </a:path>
              <a:path w="1925320" h="153035">
                <a:moveTo>
                  <a:pt x="1448879" y="126669"/>
                </a:moveTo>
                <a:lnTo>
                  <a:pt x="1447622" y="127317"/>
                </a:lnTo>
                <a:lnTo>
                  <a:pt x="1448879" y="126669"/>
                </a:lnTo>
                <a:close/>
              </a:path>
              <a:path w="1925320" h="153035">
                <a:moveTo>
                  <a:pt x="1453134" y="122986"/>
                </a:moveTo>
                <a:lnTo>
                  <a:pt x="1452473" y="122605"/>
                </a:lnTo>
                <a:lnTo>
                  <a:pt x="1452257" y="122478"/>
                </a:lnTo>
                <a:lnTo>
                  <a:pt x="1447266" y="119557"/>
                </a:lnTo>
                <a:lnTo>
                  <a:pt x="1448904" y="122478"/>
                </a:lnTo>
                <a:lnTo>
                  <a:pt x="1448511" y="122224"/>
                </a:lnTo>
                <a:lnTo>
                  <a:pt x="1443431" y="118922"/>
                </a:lnTo>
                <a:lnTo>
                  <a:pt x="1442618" y="119634"/>
                </a:lnTo>
                <a:lnTo>
                  <a:pt x="1442491" y="122224"/>
                </a:lnTo>
                <a:lnTo>
                  <a:pt x="1439113" y="120954"/>
                </a:lnTo>
                <a:lnTo>
                  <a:pt x="1439862" y="120573"/>
                </a:lnTo>
                <a:lnTo>
                  <a:pt x="1441386" y="119811"/>
                </a:lnTo>
                <a:lnTo>
                  <a:pt x="1439087" y="119557"/>
                </a:lnTo>
                <a:lnTo>
                  <a:pt x="1438490" y="119049"/>
                </a:lnTo>
                <a:lnTo>
                  <a:pt x="1439062" y="120573"/>
                </a:lnTo>
                <a:lnTo>
                  <a:pt x="1437728" y="120065"/>
                </a:lnTo>
                <a:lnTo>
                  <a:pt x="1436065" y="119430"/>
                </a:lnTo>
                <a:lnTo>
                  <a:pt x="1434960" y="120065"/>
                </a:lnTo>
                <a:lnTo>
                  <a:pt x="1434439" y="119303"/>
                </a:lnTo>
                <a:lnTo>
                  <a:pt x="1434096" y="118795"/>
                </a:lnTo>
                <a:lnTo>
                  <a:pt x="1437119" y="116890"/>
                </a:lnTo>
                <a:lnTo>
                  <a:pt x="1437309" y="116763"/>
                </a:lnTo>
                <a:lnTo>
                  <a:pt x="1433855" y="115874"/>
                </a:lnTo>
                <a:lnTo>
                  <a:pt x="1433576" y="116916"/>
                </a:lnTo>
                <a:lnTo>
                  <a:pt x="1432915" y="119303"/>
                </a:lnTo>
                <a:lnTo>
                  <a:pt x="1432394" y="119049"/>
                </a:lnTo>
                <a:lnTo>
                  <a:pt x="1431848" y="118795"/>
                </a:lnTo>
                <a:lnTo>
                  <a:pt x="1431582" y="118668"/>
                </a:lnTo>
                <a:lnTo>
                  <a:pt x="1431886" y="118414"/>
                </a:lnTo>
                <a:lnTo>
                  <a:pt x="1432344" y="118033"/>
                </a:lnTo>
                <a:lnTo>
                  <a:pt x="1432648" y="117779"/>
                </a:lnTo>
                <a:lnTo>
                  <a:pt x="1433106" y="117398"/>
                </a:lnTo>
                <a:lnTo>
                  <a:pt x="1433487" y="117068"/>
                </a:lnTo>
                <a:lnTo>
                  <a:pt x="1433576" y="116916"/>
                </a:lnTo>
                <a:lnTo>
                  <a:pt x="1430718" y="117398"/>
                </a:lnTo>
                <a:lnTo>
                  <a:pt x="1431772" y="116382"/>
                </a:lnTo>
                <a:lnTo>
                  <a:pt x="1432433" y="115747"/>
                </a:lnTo>
                <a:lnTo>
                  <a:pt x="1430489" y="114604"/>
                </a:lnTo>
                <a:lnTo>
                  <a:pt x="1434477" y="114350"/>
                </a:lnTo>
                <a:lnTo>
                  <a:pt x="1429994" y="111048"/>
                </a:lnTo>
                <a:lnTo>
                  <a:pt x="1427111" y="115366"/>
                </a:lnTo>
                <a:lnTo>
                  <a:pt x="1425778" y="115735"/>
                </a:lnTo>
                <a:lnTo>
                  <a:pt x="1425778" y="119049"/>
                </a:lnTo>
                <a:lnTo>
                  <a:pt x="1424546" y="120065"/>
                </a:lnTo>
                <a:lnTo>
                  <a:pt x="1425765" y="119049"/>
                </a:lnTo>
                <a:lnTo>
                  <a:pt x="1425778" y="115735"/>
                </a:lnTo>
                <a:lnTo>
                  <a:pt x="1423339" y="116382"/>
                </a:lnTo>
                <a:lnTo>
                  <a:pt x="1421930" y="116255"/>
                </a:lnTo>
                <a:lnTo>
                  <a:pt x="1420837" y="116382"/>
                </a:lnTo>
                <a:lnTo>
                  <a:pt x="1418475" y="115366"/>
                </a:lnTo>
                <a:lnTo>
                  <a:pt x="1422882" y="114985"/>
                </a:lnTo>
                <a:lnTo>
                  <a:pt x="1422387" y="114096"/>
                </a:lnTo>
                <a:lnTo>
                  <a:pt x="1422323" y="113969"/>
                </a:lnTo>
                <a:lnTo>
                  <a:pt x="1418399" y="113715"/>
                </a:lnTo>
                <a:lnTo>
                  <a:pt x="1418336" y="113538"/>
                </a:lnTo>
                <a:lnTo>
                  <a:pt x="1418996" y="113284"/>
                </a:lnTo>
                <a:lnTo>
                  <a:pt x="1418640" y="113284"/>
                </a:lnTo>
                <a:lnTo>
                  <a:pt x="1418323" y="113309"/>
                </a:lnTo>
                <a:lnTo>
                  <a:pt x="1418323" y="113461"/>
                </a:lnTo>
                <a:lnTo>
                  <a:pt x="1417256" y="113842"/>
                </a:lnTo>
                <a:lnTo>
                  <a:pt x="1416253" y="114096"/>
                </a:lnTo>
                <a:lnTo>
                  <a:pt x="1415973" y="113207"/>
                </a:lnTo>
                <a:lnTo>
                  <a:pt x="1416735" y="112572"/>
                </a:lnTo>
                <a:lnTo>
                  <a:pt x="1417053" y="112318"/>
                </a:lnTo>
                <a:lnTo>
                  <a:pt x="1417205" y="112191"/>
                </a:lnTo>
                <a:lnTo>
                  <a:pt x="1417764" y="111048"/>
                </a:lnTo>
                <a:lnTo>
                  <a:pt x="1418615" y="110286"/>
                </a:lnTo>
                <a:lnTo>
                  <a:pt x="1414310" y="112318"/>
                </a:lnTo>
                <a:lnTo>
                  <a:pt x="1414373" y="112191"/>
                </a:lnTo>
                <a:lnTo>
                  <a:pt x="1414614" y="111683"/>
                </a:lnTo>
                <a:lnTo>
                  <a:pt x="1414843" y="111175"/>
                </a:lnTo>
                <a:lnTo>
                  <a:pt x="1411084" y="110159"/>
                </a:lnTo>
                <a:lnTo>
                  <a:pt x="1414056" y="109524"/>
                </a:lnTo>
                <a:lnTo>
                  <a:pt x="1407934" y="109524"/>
                </a:lnTo>
                <a:lnTo>
                  <a:pt x="1407756" y="108254"/>
                </a:lnTo>
                <a:lnTo>
                  <a:pt x="1407604" y="107111"/>
                </a:lnTo>
                <a:lnTo>
                  <a:pt x="1406118" y="107492"/>
                </a:lnTo>
                <a:lnTo>
                  <a:pt x="1406067" y="107734"/>
                </a:lnTo>
                <a:lnTo>
                  <a:pt x="1405712" y="107619"/>
                </a:lnTo>
                <a:lnTo>
                  <a:pt x="1398244" y="111683"/>
                </a:lnTo>
                <a:lnTo>
                  <a:pt x="1398524" y="110794"/>
                </a:lnTo>
                <a:lnTo>
                  <a:pt x="1399146" y="108889"/>
                </a:lnTo>
                <a:lnTo>
                  <a:pt x="1399184" y="108762"/>
                </a:lnTo>
                <a:lnTo>
                  <a:pt x="1399667" y="107238"/>
                </a:lnTo>
                <a:lnTo>
                  <a:pt x="1394764" y="108762"/>
                </a:lnTo>
                <a:lnTo>
                  <a:pt x="1394523" y="108635"/>
                </a:lnTo>
                <a:lnTo>
                  <a:pt x="1393101" y="107873"/>
                </a:lnTo>
                <a:lnTo>
                  <a:pt x="1387208" y="108635"/>
                </a:lnTo>
                <a:lnTo>
                  <a:pt x="1387513" y="108508"/>
                </a:lnTo>
                <a:lnTo>
                  <a:pt x="1391818" y="106730"/>
                </a:lnTo>
                <a:lnTo>
                  <a:pt x="1389697" y="106476"/>
                </a:lnTo>
                <a:lnTo>
                  <a:pt x="1383792" y="105765"/>
                </a:lnTo>
                <a:lnTo>
                  <a:pt x="1383652" y="106222"/>
                </a:lnTo>
                <a:lnTo>
                  <a:pt x="1381455" y="106476"/>
                </a:lnTo>
                <a:lnTo>
                  <a:pt x="1379550" y="105371"/>
                </a:lnTo>
                <a:lnTo>
                  <a:pt x="1379664" y="104952"/>
                </a:lnTo>
                <a:lnTo>
                  <a:pt x="1380096" y="104063"/>
                </a:lnTo>
                <a:lnTo>
                  <a:pt x="1380464" y="103301"/>
                </a:lnTo>
                <a:lnTo>
                  <a:pt x="1380528" y="103174"/>
                </a:lnTo>
                <a:lnTo>
                  <a:pt x="1380147" y="103301"/>
                </a:lnTo>
                <a:lnTo>
                  <a:pt x="1380223" y="102793"/>
                </a:lnTo>
                <a:lnTo>
                  <a:pt x="1377873" y="104063"/>
                </a:lnTo>
                <a:lnTo>
                  <a:pt x="1376819" y="103428"/>
                </a:lnTo>
                <a:lnTo>
                  <a:pt x="1376616" y="103301"/>
                </a:lnTo>
                <a:lnTo>
                  <a:pt x="1376400" y="103174"/>
                </a:lnTo>
                <a:lnTo>
                  <a:pt x="1375562" y="102666"/>
                </a:lnTo>
                <a:lnTo>
                  <a:pt x="1377543" y="101650"/>
                </a:lnTo>
                <a:lnTo>
                  <a:pt x="1375079" y="101142"/>
                </a:lnTo>
                <a:lnTo>
                  <a:pt x="1374419" y="103174"/>
                </a:lnTo>
                <a:lnTo>
                  <a:pt x="1372831" y="101904"/>
                </a:lnTo>
                <a:lnTo>
                  <a:pt x="1373390" y="102920"/>
                </a:lnTo>
                <a:lnTo>
                  <a:pt x="1371904" y="103174"/>
                </a:lnTo>
                <a:lnTo>
                  <a:pt x="1371257" y="103225"/>
                </a:lnTo>
                <a:lnTo>
                  <a:pt x="1371257" y="115747"/>
                </a:lnTo>
                <a:lnTo>
                  <a:pt x="1371219" y="116179"/>
                </a:lnTo>
                <a:lnTo>
                  <a:pt x="1369656" y="117017"/>
                </a:lnTo>
                <a:lnTo>
                  <a:pt x="1369733" y="117271"/>
                </a:lnTo>
                <a:lnTo>
                  <a:pt x="1369555" y="117068"/>
                </a:lnTo>
                <a:lnTo>
                  <a:pt x="1369021" y="116509"/>
                </a:lnTo>
                <a:lnTo>
                  <a:pt x="1368348" y="115798"/>
                </a:lnTo>
                <a:lnTo>
                  <a:pt x="1368259" y="115493"/>
                </a:lnTo>
                <a:lnTo>
                  <a:pt x="1368628" y="114985"/>
                </a:lnTo>
                <a:lnTo>
                  <a:pt x="1371142" y="114985"/>
                </a:lnTo>
                <a:lnTo>
                  <a:pt x="1371257" y="115747"/>
                </a:lnTo>
                <a:lnTo>
                  <a:pt x="1371257" y="103225"/>
                </a:lnTo>
                <a:lnTo>
                  <a:pt x="1370088" y="103301"/>
                </a:lnTo>
                <a:lnTo>
                  <a:pt x="1370126" y="103047"/>
                </a:lnTo>
                <a:lnTo>
                  <a:pt x="1370164" y="102793"/>
                </a:lnTo>
                <a:lnTo>
                  <a:pt x="1367967" y="103047"/>
                </a:lnTo>
                <a:lnTo>
                  <a:pt x="1369199" y="102412"/>
                </a:lnTo>
                <a:lnTo>
                  <a:pt x="1370190" y="101904"/>
                </a:lnTo>
                <a:lnTo>
                  <a:pt x="1365999" y="102412"/>
                </a:lnTo>
                <a:lnTo>
                  <a:pt x="1367091" y="101015"/>
                </a:lnTo>
                <a:lnTo>
                  <a:pt x="1365224" y="100888"/>
                </a:lnTo>
                <a:lnTo>
                  <a:pt x="1361795" y="101015"/>
                </a:lnTo>
                <a:lnTo>
                  <a:pt x="1362316" y="102539"/>
                </a:lnTo>
                <a:lnTo>
                  <a:pt x="1357833" y="103428"/>
                </a:lnTo>
                <a:lnTo>
                  <a:pt x="1358938" y="102666"/>
                </a:lnTo>
                <a:lnTo>
                  <a:pt x="1360411" y="101650"/>
                </a:lnTo>
                <a:lnTo>
                  <a:pt x="1362265" y="100380"/>
                </a:lnTo>
                <a:lnTo>
                  <a:pt x="1358709" y="99999"/>
                </a:lnTo>
                <a:lnTo>
                  <a:pt x="1358836" y="101650"/>
                </a:lnTo>
                <a:lnTo>
                  <a:pt x="1353896" y="98602"/>
                </a:lnTo>
                <a:lnTo>
                  <a:pt x="1350048" y="102666"/>
                </a:lnTo>
                <a:lnTo>
                  <a:pt x="1346847" y="100888"/>
                </a:lnTo>
                <a:lnTo>
                  <a:pt x="1346390" y="100634"/>
                </a:lnTo>
                <a:lnTo>
                  <a:pt x="1348574" y="100507"/>
                </a:lnTo>
                <a:lnTo>
                  <a:pt x="1348536" y="100380"/>
                </a:lnTo>
                <a:lnTo>
                  <a:pt x="1348320" y="99364"/>
                </a:lnTo>
                <a:lnTo>
                  <a:pt x="1348130" y="98475"/>
                </a:lnTo>
                <a:lnTo>
                  <a:pt x="1348079" y="98983"/>
                </a:lnTo>
                <a:lnTo>
                  <a:pt x="1344777" y="99364"/>
                </a:lnTo>
                <a:lnTo>
                  <a:pt x="1339481" y="98602"/>
                </a:lnTo>
                <a:lnTo>
                  <a:pt x="1336001" y="100380"/>
                </a:lnTo>
                <a:lnTo>
                  <a:pt x="1335773" y="99872"/>
                </a:lnTo>
                <a:lnTo>
                  <a:pt x="1335493" y="99237"/>
                </a:lnTo>
                <a:lnTo>
                  <a:pt x="1334985" y="98094"/>
                </a:lnTo>
                <a:lnTo>
                  <a:pt x="1334808" y="97586"/>
                </a:lnTo>
                <a:lnTo>
                  <a:pt x="1334757" y="97459"/>
                </a:lnTo>
                <a:lnTo>
                  <a:pt x="1334668" y="97205"/>
                </a:lnTo>
                <a:lnTo>
                  <a:pt x="1331264" y="95935"/>
                </a:lnTo>
                <a:lnTo>
                  <a:pt x="1328737" y="95935"/>
                </a:lnTo>
                <a:lnTo>
                  <a:pt x="1328356" y="96189"/>
                </a:lnTo>
                <a:lnTo>
                  <a:pt x="1327454" y="97459"/>
                </a:lnTo>
                <a:lnTo>
                  <a:pt x="1325054" y="96443"/>
                </a:lnTo>
                <a:lnTo>
                  <a:pt x="1320393" y="97586"/>
                </a:lnTo>
                <a:lnTo>
                  <a:pt x="1320393" y="97459"/>
                </a:lnTo>
                <a:lnTo>
                  <a:pt x="1320393" y="97205"/>
                </a:lnTo>
                <a:lnTo>
                  <a:pt x="1320368" y="95923"/>
                </a:lnTo>
                <a:lnTo>
                  <a:pt x="1320469" y="95719"/>
                </a:lnTo>
                <a:lnTo>
                  <a:pt x="1320546" y="95465"/>
                </a:lnTo>
                <a:lnTo>
                  <a:pt x="1320596" y="95123"/>
                </a:lnTo>
                <a:lnTo>
                  <a:pt x="1320419" y="95440"/>
                </a:lnTo>
                <a:lnTo>
                  <a:pt x="1320368" y="95719"/>
                </a:lnTo>
                <a:lnTo>
                  <a:pt x="1319733" y="97205"/>
                </a:lnTo>
                <a:lnTo>
                  <a:pt x="1319136" y="96570"/>
                </a:lnTo>
                <a:lnTo>
                  <a:pt x="1318196" y="95554"/>
                </a:lnTo>
                <a:lnTo>
                  <a:pt x="1316786" y="96570"/>
                </a:lnTo>
                <a:lnTo>
                  <a:pt x="1316558" y="95808"/>
                </a:lnTo>
                <a:lnTo>
                  <a:pt x="1316659" y="97459"/>
                </a:lnTo>
                <a:lnTo>
                  <a:pt x="1312532" y="93649"/>
                </a:lnTo>
                <a:lnTo>
                  <a:pt x="1309268" y="99237"/>
                </a:lnTo>
                <a:lnTo>
                  <a:pt x="1307693" y="97967"/>
                </a:lnTo>
                <a:lnTo>
                  <a:pt x="1305356" y="96062"/>
                </a:lnTo>
                <a:lnTo>
                  <a:pt x="1305191" y="95935"/>
                </a:lnTo>
                <a:lnTo>
                  <a:pt x="1305039" y="95808"/>
                </a:lnTo>
                <a:lnTo>
                  <a:pt x="1305839" y="95427"/>
                </a:lnTo>
                <a:lnTo>
                  <a:pt x="1303934" y="95935"/>
                </a:lnTo>
                <a:lnTo>
                  <a:pt x="1303680" y="95300"/>
                </a:lnTo>
                <a:lnTo>
                  <a:pt x="1304455" y="94919"/>
                </a:lnTo>
                <a:lnTo>
                  <a:pt x="1304607" y="93903"/>
                </a:lnTo>
                <a:lnTo>
                  <a:pt x="1296060" y="93268"/>
                </a:lnTo>
                <a:lnTo>
                  <a:pt x="1297698" y="94538"/>
                </a:lnTo>
                <a:lnTo>
                  <a:pt x="1295882" y="94538"/>
                </a:lnTo>
                <a:lnTo>
                  <a:pt x="1294599" y="96062"/>
                </a:lnTo>
                <a:lnTo>
                  <a:pt x="1292580" y="95046"/>
                </a:lnTo>
                <a:lnTo>
                  <a:pt x="1292974" y="94792"/>
                </a:lnTo>
                <a:lnTo>
                  <a:pt x="1296111" y="92760"/>
                </a:lnTo>
                <a:lnTo>
                  <a:pt x="1289735" y="94792"/>
                </a:lnTo>
                <a:lnTo>
                  <a:pt x="1289646" y="94411"/>
                </a:lnTo>
                <a:lnTo>
                  <a:pt x="1289278" y="92887"/>
                </a:lnTo>
                <a:lnTo>
                  <a:pt x="1291145" y="92379"/>
                </a:lnTo>
                <a:lnTo>
                  <a:pt x="1288643" y="92379"/>
                </a:lnTo>
                <a:lnTo>
                  <a:pt x="1288770" y="94030"/>
                </a:lnTo>
                <a:lnTo>
                  <a:pt x="1285494" y="94411"/>
                </a:lnTo>
                <a:lnTo>
                  <a:pt x="1285595" y="94094"/>
                </a:lnTo>
                <a:lnTo>
                  <a:pt x="1284719" y="94792"/>
                </a:lnTo>
                <a:lnTo>
                  <a:pt x="1283284" y="94665"/>
                </a:lnTo>
                <a:lnTo>
                  <a:pt x="1283131" y="94538"/>
                </a:lnTo>
                <a:lnTo>
                  <a:pt x="1282814" y="94284"/>
                </a:lnTo>
                <a:lnTo>
                  <a:pt x="1282484" y="94030"/>
                </a:lnTo>
                <a:lnTo>
                  <a:pt x="1282090" y="93713"/>
                </a:lnTo>
                <a:lnTo>
                  <a:pt x="1280502" y="94030"/>
                </a:lnTo>
                <a:lnTo>
                  <a:pt x="1279080" y="93649"/>
                </a:lnTo>
                <a:lnTo>
                  <a:pt x="1276718" y="93014"/>
                </a:lnTo>
                <a:lnTo>
                  <a:pt x="1275537" y="93649"/>
                </a:lnTo>
                <a:lnTo>
                  <a:pt x="1274178" y="93014"/>
                </a:lnTo>
                <a:lnTo>
                  <a:pt x="1274343" y="92633"/>
                </a:lnTo>
                <a:lnTo>
                  <a:pt x="1274686" y="91871"/>
                </a:lnTo>
                <a:lnTo>
                  <a:pt x="1275461" y="91490"/>
                </a:lnTo>
                <a:lnTo>
                  <a:pt x="1269936" y="92633"/>
                </a:lnTo>
                <a:lnTo>
                  <a:pt x="1270444" y="92379"/>
                </a:lnTo>
                <a:lnTo>
                  <a:pt x="1270698" y="92252"/>
                </a:lnTo>
                <a:lnTo>
                  <a:pt x="1272997" y="91109"/>
                </a:lnTo>
                <a:lnTo>
                  <a:pt x="1267447" y="92252"/>
                </a:lnTo>
                <a:lnTo>
                  <a:pt x="1267574" y="91363"/>
                </a:lnTo>
                <a:lnTo>
                  <a:pt x="1265656" y="92379"/>
                </a:lnTo>
                <a:lnTo>
                  <a:pt x="1265491" y="92252"/>
                </a:lnTo>
                <a:lnTo>
                  <a:pt x="1263053" y="90347"/>
                </a:lnTo>
                <a:lnTo>
                  <a:pt x="1263967" y="91490"/>
                </a:lnTo>
                <a:lnTo>
                  <a:pt x="1262151" y="91617"/>
                </a:lnTo>
                <a:lnTo>
                  <a:pt x="1260995" y="92252"/>
                </a:lnTo>
                <a:lnTo>
                  <a:pt x="1258925" y="91617"/>
                </a:lnTo>
                <a:lnTo>
                  <a:pt x="1259459" y="90855"/>
                </a:lnTo>
                <a:lnTo>
                  <a:pt x="1259827" y="90347"/>
                </a:lnTo>
                <a:lnTo>
                  <a:pt x="1254709" y="90855"/>
                </a:lnTo>
                <a:lnTo>
                  <a:pt x="1254671" y="90728"/>
                </a:lnTo>
                <a:lnTo>
                  <a:pt x="1254429" y="89585"/>
                </a:lnTo>
                <a:lnTo>
                  <a:pt x="1254036" y="87807"/>
                </a:lnTo>
                <a:lnTo>
                  <a:pt x="1249121" y="89585"/>
                </a:lnTo>
                <a:lnTo>
                  <a:pt x="1248816" y="89331"/>
                </a:lnTo>
                <a:lnTo>
                  <a:pt x="1249972" y="88696"/>
                </a:lnTo>
                <a:lnTo>
                  <a:pt x="1245412" y="90728"/>
                </a:lnTo>
                <a:lnTo>
                  <a:pt x="1245768" y="89458"/>
                </a:lnTo>
                <a:lnTo>
                  <a:pt x="1245946" y="88823"/>
                </a:lnTo>
                <a:lnTo>
                  <a:pt x="1246022" y="88569"/>
                </a:lnTo>
                <a:lnTo>
                  <a:pt x="1246695" y="86156"/>
                </a:lnTo>
                <a:lnTo>
                  <a:pt x="1242085" y="88569"/>
                </a:lnTo>
                <a:lnTo>
                  <a:pt x="1242275" y="88315"/>
                </a:lnTo>
                <a:lnTo>
                  <a:pt x="1242275" y="88061"/>
                </a:lnTo>
                <a:lnTo>
                  <a:pt x="1241907" y="87553"/>
                </a:lnTo>
                <a:lnTo>
                  <a:pt x="1242085" y="87172"/>
                </a:lnTo>
                <a:lnTo>
                  <a:pt x="1240015" y="88061"/>
                </a:lnTo>
                <a:lnTo>
                  <a:pt x="1240243" y="86156"/>
                </a:lnTo>
                <a:lnTo>
                  <a:pt x="1238478" y="88823"/>
                </a:lnTo>
                <a:lnTo>
                  <a:pt x="1237919" y="87934"/>
                </a:lnTo>
                <a:lnTo>
                  <a:pt x="1237843" y="87807"/>
                </a:lnTo>
                <a:lnTo>
                  <a:pt x="1237272" y="86918"/>
                </a:lnTo>
                <a:lnTo>
                  <a:pt x="1236433" y="87807"/>
                </a:lnTo>
                <a:lnTo>
                  <a:pt x="1235798" y="86664"/>
                </a:lnTo>
                <a:lnTo>
                  <a:pt x="1234389" y="84124"/>
                </a:lnTo>
                <a:lnTo>
                  <a:pt x="1231188" y="86664"/>
                </a:lnTo>
                <a:lnTo>
                  <a:pt x="1228293" y="83997"/>
                </a:lnTo>
                <a:lnTo>
                  <a:pt x="1228725" y="86283"/>
                </a:lnTo>
                <a:lnTo>
                  <a:pt x="1222641" y="87807"/>
                </a:lnTo>
                <a:lnTo>
                  <a:pt x="1218806" y="87147"/>
                </a:lnTo>
                <a:lnTo>
                  <a:pt x="1218806" y="112699"/>
                </a:lnTo>
                <a:lnTo>
                  <a:pt x="1218082" y="112699"/>
                </a:lnTo>
                <a:lnTo>
                  <a:pt x="1217980" y="113588"/>
                </a:lnTo>
                <a:lnTo>
                  <a:pt x="1217714" y="113334"/>
                </a:lnTo>
                <a:lnTo>
                  <a:pt x="1217193" y="112826"/>
                </a:lnTo>
                <a:lnTo>
                  <a:pt x="1215732" y="111429"/>
                </a:lnTo>
                <a:lnTo>
                  <a:pt x="1218806" y="112699"/>
                </a:lnTo>
                <a:lnTo>
                  <a:pt x="1218806" y="87147"/>
                </a:lnTo>
                <a:lnTo>
                  <a:pt x="1216075" y="86664"/>
                </a:lnTo>
                <a:lnTo>
                  <a:pt x="1215542" y="86537"/>
                </a:lnTo>
                <a:lnTo>
                  <a:pt x="1213446" y="86029"/>
                </a:lnTo>
                <a:lnTo>
                  <a:pt x="1212913" y="85902"/>
                </a:lnTo>
                <a:lnTo>
                  <a:pt x="1210284" y="85267"/>
                </a:lnTo>
                <a:lnTo>
                  <a:pt x="1209243" y="85013"/>
                </a:lnTo>
                <a:lnTo>
                  <a:pt x="1202321" y="85013"/>
                </a:lnTo>
                <a:lnTo>
                  <a:pt x="1202524" y="83108"/>
                </a:lnTo>
                <a:lnTo>
                  <a:pt x="1198714" y="85267"/>
                </a:lnTo>
                <a:lnTo>
                  <a:pt x="1196721" y="83743"/>
                </a:lnTo>
                <a:lnTo>
                  <a:pt x="1199972" y="83743"/>
                </a:lnTo>
                <a:lnTo>
                  <a:pt x="1199349" y="82727"/>
                </a:lnTo>
                <a:lnTo>
                  <a:pt x="1195311" y="83731"/>
                </a:lnTo>
                <a:lnTo>
                  <a:pt x="1197610" y="85394"/>
                </a:lnTo>
                <a:lnTo>
                  <a:pt x="1192911" y="85902"/>
                </a:lnTo>
                <a:lnTo>
                  <a:pt x="1192428" y="85648"/>
                </a:lnTo>
                <a:lnTo>
                  <a:pt x="1190688" y="84721"/>
                </a:lnTo>
                <a:lnTo>
                  <a:pt x="1183995" y="85648"/>
                </a:lnTo>
                <a:lnTo>
                  <a:pt x="1180909" y="84518"/>
                </a:lnTo>
                <a:lnTo>
                  <a:pt x="1180985" y="84315"/>
                </a:lnTo>
                <a:lnTo>
                  <a:pt x="1180960" y="84086"/>
                </a:lnTo>
                <a:lnTo>
                  <a:pt x="1180185" y="84315"/>
                </a:lnTo>
                <a:lnTo>
                  <a:pt x="1180363" y="84416"/>
                </a:lnTo>
                <a:lnTo>
                  <a:pt x="1180668" y="84493"/>
                </a:lnTo>
                <a:lnTo>
                  <a:pt x="1180871" y="84569"/>
                </a:lnTo>
                <a:lnTo>
                  <a:pt x="1180820" y="84759"/>
                </a:lnTo>
                <a:lnTo>
                  <a:pt x="1180693" y="85013"/>
                </a:lnTo>
                <a:lnTo>
                  <a:pt x="1180769" y="85267"/>
                </a:lnTo>
                <a:lnTo>
                  <a:pt x="1177836" y="86029"/>
                </a:lnTo>
                <a:lnTo>
                  <a:pt x="1176870" y="85775"/>
                </a:lnTo>
                <a:lnTo>
                  <a:pt x="1174470" y="85140"/>
                </a:lnTo>
                <a:lnTo>
                  <a:pt x="1173988" y="85013"/>
                </a:lnTo>
                <a:lnTo>
                  <a:pt x="1170774" y="85140"/>
                </a:lnTo>
                <a:lnTo>
                  <a:pt x="1170774" y="85013"/>
                </a:lnTo>
                <a:lnTo>
                  <a:pt x="1170813" y="84632"/>
                </a:lnTo>
                <a:lnTo>
                  <a:pt x="1170851" y="84251"/>
                </a:lnTo>
                <a:lnTo>
                  <a:pt x="1171651" y="84124"/>
                </a:lnTo>
                <a:lnTo>
                  <a:pt x="1172464" y="83997"/>
                </a:lnTo>
                <a:lnTo>
                  <a:pt x="1171308" y="83870"/>
                </a:lnTo>
                <a:lnTo>
                  <a:pt x="1169720" y="83235"/>
                </a:lnTo>
                <a:lnTo>
                  <a:pt x="1168717" y="84124"/>
                </a:lnTo>
                <a:lnTo>
                  <a:pt x="1169009" y="83743"/>
                </a:lnTo>
                <a:lnTo>
                  <a:pt x="1169200" y="83489"/>
                </a:lnTo>
                <a:lnTo>
                  <a:pt x="1169974" y="82473"/>
                </a:lnTo>
                <a:lnTo>
                  <a:pt x="1167498" y="82092"/>
                </a:lnTo>
                <a:lnTo>
                  <a:pt x="1162685" y="83489"/>
                </a:lnTo>
                <a:lnTo>
                  <a:pt x="1162431" y="82550"/>
                </a:lnTo>
                <a:lnTo>
                  <a:pt x="1162304" y="83743"/>
                </a:lnTo>
                <a:lnTo>
                  <a:pt x="1160170" y="83616"/>
                </a:lnTo>
                <a:lnTo>
                  <a:pt x="1159027" y="80822"/>
                </a:lnTo>
                <a:lnTo>
                  <a:pt x="1154315" y="84632"/>
                </a:lnTo>
                <a:lnTo>
                  <a:pt x="1153744" y="84378"/>
                </a:lnTo>
                <a:lnTo>
                  <a:pt x="1152893" y="83997"/>
                </a:lnTo>
                <a:lnTo>
                  <a:pt x="1152042" y="83616"/>
                </a:lnTo>
                <a:lnTo>
                  <a:pt x="1150912" y="83108"/>
                </a:lnTo>
                <a:lnTo>
                  <a:pt x="1151318" y="82473"/>
                </a:lnTo>
                <a:lnTo>
                  <a:pt x="1153858" y="82346"/>
                </a:lnTo>
                <a:lnTo>
                  <a:pt x="1153134" y="82346"/>
                </a:lnTo>
                <a:lnTo>
                  <a:pt x="1151420" y="81457"/>
                </a:lnTo>
                <a:lnTo>
                  <a:pt x="1149858" y="82854"/>
                </a:lnTo>
                <a:lnTo>
                  <a:pt x="1148321" y="83616"/>
                </a:lnTo>
                <a:lnTo>
                  <a:pt x="1148816" y="82473"/>
                </a:lnTo>
                <a:lnTo>
                  <a:pt x="1145273" y="83146"/>
                </a:lnTo>
                <a:lnTo>
                  <a:pt x="1145273" y="116154"/>
                </a:lnTo>
                <a:lnTo>
                  <a:pt x="1140421" y="116890"/>
                </a:lnTo>
                <a:lnTo>
                  <a:pt x="1142669" y="115493"/>
                </a:lnTo>
                <a:lnTo>
                  <a:pt x="1145133" y="115874"/>
                </a:lnTo>
                <a:lnTo>
                  <a:pt x="1145273" y="116154"/>
                </a:lnTo>
                <a:lnTo>
                  <a:pt x="1145273" y="83146"/>
                </a:lnTo>
                <a:lnTo>
                  <a:pt x="1140777" y="83997"/>
                </a:lnTo>
                <a:lnTo>
                  <a:pt x="1139621" y="81076"/>
                </a:lnTo>
                <a:lnTo>
                  <a:pt x="1135202" y="83350"/>
                </a:lnTo>
                <a:lnTo>
                  <a:pt x="1136167" y="83616"/>
                </a:lnTo>
                <a:lnTo>
                  <a:pt x="1134478" y="83731"/>
                </a:lnTo>
                <a:lnTo>
                  <a:pt x="1133233" y="84378"/>
                </a:lnTo>
                <a:lnTo>
                  <a:pt x="1133373" y="83870"/>
                </a:lnTo>
                <a:lnTo>
                  <a:pt x="1132560" y="83870"/>
                </a:lnTo>
                <a:lnTo>
                  <a:pt x="1131595" y="82727"/>
                </a:lnTo>
                <a:lnTo>
                  <a:pt x="1129284" y="84378"/>
                </a:lnTo>
                <a:lnTo>
                  <a:pt x="1129296" y="84251"/>
                </a:lnTo>
                <a:lnTo>
                  <a:pt x="1129398" y="83108"/>
                </a:lnTo>
                <a:lnTo>
                  <a:pt x="1129512" y="82550"/>
                </a:lnTo>
                <a:lnTo>
                  <a:pt x="1129830" y="82346"/>
                </a:lnTo>
                <a:lnTo>
                  <a:pt x="1127315" y="82473"/>
                </a:lnTo>
                <a:lnTo>
                  <a:pt x="1128903" y="80695"/>
                </a:lnTo>
                <a:lnTo>
                  <a:pt x="1126731" y="81076"/>
                </a:lnTo>
                <a:lnTo>
                  <a:pt x="1125232" y="82727"/>
                </a:lnTo>
                <a:lnTo>
                  <a:pt x="1125105" y="82981"/>
                </a:lnTo>
                <a:lnTo>
                  <a:pt x="1125016" y="84251"/>
                </a:lnTo>
                <a:lnTo>
                  <a:pt x="1124496" y="83997"/>
                </a:lnTo>
                <a:lnTo>
                  <a:pt x="1122946" y="83235"/>
                </a:lnTo>
                <a:lnTo>
                  <a:pt x="1120025" y="83997"/>
                </a:lnTo>
                <a:lnTo>
                  <a:pt x="1119657" y="83362"/>
                </a:lnTo>
                <a:lnTo>
                  <a:pt x="1119301" y="82727"/>
                </a:lnTo>
                <a:lnTo>
                  <a:pt x="1119225" y="82600"/>
                </a:lnTo>
                <a:lnTo>
                  <a:pt x="1119073" y="82346"/>
                </a:lnTo>
                <a:lnTo>
                  <a:pt x="1119847" y="81965"/>
                </a:lnTo>
                <a:lnTo>
                  <a:pt x="1114056" y="82600"/>
                </a:lnTo>
                <a:lnTo>
                  <a:pt x="1113637" y="81965"/>
                </a:lnTo>
                <a:lnTo>
                  <a:pt x="1113129" y="81203"/>
                </a:lnTo>
                <a:lnTo>
                  <a:pt x="1112888" y="80822"/>
                </a:lnTo>
                <a:lnTo>
                  <a:pt x="1112710" y="80568"/>
                </a:lnTo>
                <a:lnTo>
                  <a:pt x="1112545" y="80314"/>
                </a:lnTo>
                <a:lnTo>
                  <a:pt x="1112380" y="80060"/>
                </a:lnTo>
                <a:lnTo>
                  <a:pt x="1110272" y="76885"/>
                </a:lnTo>
                <a:lnTo>
                  <a:pt x="1105687" y="80060"/>
                </a:lnTo>
                <a:lnTo>
                  <a:pt x="1105585" y="79933"/>
                </a:lnTo>
                <a:lnTo>
                  <a:pt x="1105471" y="79806"/>
                </a:lnTo>
                <a:lnTo>
                  <a:pt x="1105408" y="79298"/>
                </a:lnTo>
                <a:lnTo>
                  <a:pt x="1106131" y="79298"/>
                </a:lnTo>
                <a:lnTo>
                  <a:pt x="1102550" y="79171"/>
                </a:lnTo>
                <a:lnTo>
                  <a:pt x="1103388" y="77774"/>
                </a:lnTo>
                <a:lnTo>
                  <a:pt x="1097457" y="79933"/>
                </a:lnTo>
                <a:lnTo>
                  <a:pt x="1097521" y="79298"/>
                </a:lnTo>
                <a:lnTo>
                  <a:pt x="1097559" y="78917"/>
                </a:lnTo>
                <a:lnTo>
                  <a:pt x="1093635" y="78536"/>
                </a:lnTo>
                <a:lnTo>
                  <a:pt x="1087501" y="79044"/>
                </a:lnTo>
                <a:lnTo>
                  <a:pt x="1082484" y="79298"/>
                </a:lnTo>
                <a:lnTo>
                  <a:pt x="1083221" y="78790"/>
                </a:lnTo>
                <a:lnTo>
                  <a:pt x="1077722" y="80314"/>
                </a:lnTo>
                <a:lnTo>
                  <a:pt x="1077734" y="80187"/>
                </a:lnTo>
                <a:lnTo>
                  <a:pt x="1077772" y="79806"/>
                </a:lnTo>
                <a:lnTo>
                  <a:pt x="1077836" y="79044"/>
                </a:lnTo>
                <a:lnTo>
                  <a:pt x="1077925" y="78028"/>
                </a:lnTo>
                <a:lnTo>
                  <a:pt x="1075372" y="78676"/>
                </a:lnTo>
                <a:lnTo>
                  <a:pt x="1074902" y="78676"/>
                </a:lnTo>
                <a:lnTo>
                  <a:pt x="1074597" y="78574"/>
                </a:lnTo>
                <a:lnTo>
                  <a:pt x="1074318" y="78701"/>
                </a:lnTo>
                <a:lnTo>
                  <a:pt x="1075359" y="78689"/>
                </a:lnTo>
                <a:lnTo>
                  <a:pt x="1073912" y="79044"/>
                </a:lnTo>
                <a:lnTo>
                  <a:pt x="1074039" y="78790"/>
                </a:lnTo>
                <a:lnTo>
                  <a:pt x="1074166" y="78663"/>
                </a:lnTo>
                <a:lnTo>
                  <a:pt x="1070711" y="78663"/>
                </a:lnTo>
                <a:lnTo>
                  <a:pt x="1071499" y="77774"/>
                </a:lnTo>
                <a:lnTo>
                  <a:pt x="1068819" y="79806"/>
                </a:lnTo>
                <a:lnTo>
                  <a:pt x="1063828" y="75361"/>
                </a:lnTo>
                <a:lnTo>
                  <a:pt x="1065491" y="77012"/>
                </a:lnTo>
                <a:lnTo>
                  <a:pt x="1063980" y="77901"/>
                </a:lnTo>
                <a:lnTo>
                  <a:pt x="1061377" y="78917"/>
                </a:lnTo>
                <a:lnTo>
                  <a:pt x="1060932" y="80060"/>
                </a:lnTo>
                <a:lnTo>
                  <a:pt x="1056995" y="80187"/>
                </a:lnTo>
                <a:lnTo>
                  <a:pt x="1058176" y="79679"/>
                </a:lnTo>
                <a:lnTo>
                  <a:pt x="1059967" y="78917"/>
                </a:lnTo>
                <a:lnTo>
                  <a:pt x="1057503" y="78155"/>
                </a:lnTo>
                <a:lnTo>
                  <a:pt x="1054646" y="78028"/>
                </a:lnTo>
                <a:lnTo>
                  <a:pt x="1054150" y="79679"/>
                </a:lnTo>
                <a:lnTo>
                  <a:pt x="1050290" y="78917"/>
                </a:lnTo>
                <a:lnTo>
                  <a:pt x="1050366" y="78028"/>
                </a:lnTo>
                <a:lnTo>
                  <a:pt x="1048550" y="78155"/>
                </a:lnTo>
                <a:lnTo>
                  <a:pt x="1047419" y="78790"/>
                </a:lnTo>
                <a:lnTo>
                  <a:pt x="1044917" y="78917"/>
                </a:lnTo>
                <a:lnTo>
                  <a:pt x="1045654" y="78536"/>
                </a:lnTo>
                <a:lnTo>
                  <a:pt x="1041565" y="80568"/>
                </a:lnTo>
                <a:lnTo>
                  <a:pt x="1041425" y="79933"/>
                </a:lnTo>
                <a:lnTo>
                  <a:pt x="1040485" y="75869"/>
                </a:lnTo>
                <a:lnTo>
                  <a:pt x="1037310" y="79933"/>
                </a:lnTo>
                <a:lnTo>
                  <a:pt x="1037031" y="79806"/>
                </a:lnTo>
                <a:lnTo>
                  <a:pt x="1035570" y="79171"/>
                </a:lnTo>
                <a:lnTo>
                  <a:pt x="1032332" y="79806"/>
                </a:lnTo>
                <a:lnTo>
                  <a:pt x="1032459" y="77901"/>
                </a:lnTo>
                <a:lnTo>
                  <a:pt x="1027366" y="79171"/>
                </a:lnTo>
                <a:lnTo>
                  <a:pt x="1018298" y="80568"/>
                </a:lnTo>
                <a:lnTo>
                  <a:pt x="1017435" y="77520"/>
                </a:lnTo>
                <a:lnTo>
                  <a:pt x="1017231" y="80822"/>
                </a:lnTo>
                <a:lnTo>
                  <a:pt x="1014107" y="79171"/>
                </a:lnTo>
                <a:lnTo>
                  <a:pt x="1014361" y="80822"/>
                </a:lnTo>
                <a:lnTo>
                  <a:pt x="1007198" y="81203"/>
                </a:lnTo>
                <a:lnTo>
                  <a:pt x="1005801" y="80568"/>
                </a:lnTo>
                <a:lnTo>
                  <a:pt x="1001077" y="78409"/>
                </a:lnTo>
                <a:lnTo>
                  <a:pt x="1000518" y="78155"/>
                </a:lnTo>
                <a:lnTo>
                  <a:pt x="998855" y="77393"/>
                </a:lnTo>
                <a:lnTo>
                  <a:pt x="990942" y="78155"/>
                </a:lnTo>
                <a:lnTo>
                  <a:pt x="990663" y="76504"/>
                </a:lnTo>
                <a:lnTo>
                  <a:pt x="989126" y="78409"/>
                </a:lnTo>
                <a:lnTo>
                  <a:pt x="982357" y="78028"/>
                </a:lnTo>
                <a:lnTo>
                  <a:pt x="975258" y="77774"/>
                </a:lnTo>
                <a:lnTo>
                  <a:pt x="968502" y="77647"/>
                </a:lnTo>
                <a:lnTo>
                  <a:pt x="962698" y="77647"/>
                </a:lnTo>
                <a:lnTo>
                  <a:pt x="960501" y="78536"/>
                </a:lnTo>
                <a:lnTo>
                  <a:pt x="957173" y="80568"/>
                </a:lnTo>
                <a:lnTo>
                  <a:pt x="953617" y="80060"/>
                </a:lnTo>
                <a:lnTo>
                  <a:pt x="953998" y="79806"/>
                </a:lnTo>
                <a:lnTo>
                  <a:pt x="947851" y="80949"/>
                </a:lnTo>
                <a:lnTo>
                  <a:pt x="941374" y="81965"/>
                </a:lnTo>
                <a:lnTo>
                  <a:pt x="935977" y="81457"/>
                </a:lnTo>
                <a:lnTo>
                  <a:pt x="934618" y="81330"/>
                </a:lnTo>
                <a:lnTo>
                  <a:pt x="935012" y="80568"/>
                </a:lnTo>
                <a:lnTo>
                  <a:pt x="934567" y="80238"/>
                </a:lnTo>
                <a:lnTo>
                  <a:pt x="933526" y="81457"/>
                </a:lnTo>
                <a:lnTo>
                  <a:pt x="931113" y="79933"/>
                </a:lnTo>
                <a:lnTo>
                  <a:pt x="929690" y="79933"/>
                </a:lnTo>
                <a:lnTo>
                  <a:pt x="931405" y="81076"/>
                </a:lnTo>
                <a:lnTo>
                  <a:pt x="929551" y="82727"/>
                </a:lnTo>
                <a:lnTo>
                  <a:pt x="928547" y="82219"/>
                </a:lnTo>
                <a:lnTo>
                  <a:pt x="928039" y="81965"/>
                </a:lnTo>
                <a:lnTo>
                  <a:pt x="926769" y="81330"/>
                </a:lnTo>
                <a:lnTo>
                  <a:pt x="925741" y="80187"/>
                </a:lnTo>
                <a:lnTo>
                  <a:pt x="922769" y="81965"/>
                </a:lnTo>
                <a:lnTo>
                  <a:pt x="922261" y="81584"/>
                </a:lnTo>
                <a:lnTo>
                  <a:pt x="922210" y="81394"/>
                </a:lnTo>
                <a:lnTo>
                  <a:pt x="922489" y="80899"/>
                </a:lnTo>
                <a:lnTo>
                  <a:pt x="922210" y="81076"/>
                </a:lnTo>
                <a:lnTo>
                  <a:pt x="922185" y="81241"/>
                </a:lnTo>
                <a:lnTo>
                  <a:pt x="921702" y="82219"/>
                </a:lnTo>
                <a:lnTo>
                  <a:pt x="920013" y="80187"/>
                </a:lnTo>
                <a:lnTo>
                  <a:pt x="919289" y="80568"/>
                </a:lnTo>
                <a:lnTo>
                  <a:pt x="915301" y="81330"/>
                </a:lnTo>
                <a:lnTo>
                  <a:pt x="914146" y="83362"/>
                </a:lnTo>
                <a:lnTo>
                  <a:pt x="913815" y="82727"/>
                </a:lnTo>
                <a:lnTo>
                  <a:pt x="910983" y="82219"/>
                </a:lnTo>
                <a:lnTo>
                  <a:pt x="913155" y="81838"/>
                </a:lnTo>
                <a:lnTo>
                  <a:pt x="902068" y="81584"/>
                </a:lnTo>
                <a:lnTo>
                  <a:pt x="903833" y="82346"/>
                </a:lnTo>
                <a:lnTo>
                  <a:pt x="904125" y="83870"/>
                </a:lnTo>
                <a:lnTo>
                  <a:pt x="900874" y="85013"/>
                </a:lnTo>
                <a:lnTo>
                  <a:pt x="899109" y="84378"/>
                </a:lnTo>
                <a:lnTo>
                  <a:pt x="901306" y="82981"/>
                </a:lnTo>
                <a:lnTo>
                  <a:pt x="899185" y="82092"/>
                </a:lnTo>
                <a:lnTo>
                  <a:pt x="898182" y="80949"/>
                </a:lnTo>
                <a:lnTo>
                  <a:pt x="896721" y="81838"/>
                </a:lnTo>
                <a:lnTo>
                  <a:pt x="899541" y="82346"/>
                </a:lnTo>
                <a:lnTo>
                  <a:pt x="898791" y="83235"/>
                </a:lnTo>
                <a:lnTo>
                  <a:pt x="896950" y="84378"/>
                </a:lnTo>
                <a:lnTo>
                  <a:pt x="893013" y="85140"/>
                </a:lnTo>
                <a:lnTo>
                  <a:pt x="891959" y="84378"/>
                </a:lnTo>
                <a:lnTo>
                  <a:pt x="893064" y="83743"/>
                </a:lnTo>
                <a:lnTo>
                  <a:pt x="890536" y="84378"/>
                </a:lnTo>
                <a:lnTo>
                  <a:pt x="890028" y="83362"/>
                </a:lnTo>
                <a:lnTo>
                  <a:pt x="889203" y="81711"/>
                </a:lnTo>
                <a:lnTo>
                  <a:pt x="886688" y="81965"/>
                </a:lnTo>
                <a:lnTo>
                  <a:pt x="884491" y="83362"/>
                </a:lnTo>
                <a:lnTo>
                  <a:pt x="882751" y="82219"/>
                </a:lnTo>
                <a:lnTo>
                  <a:pt x="883361" y="85013"/>
                </a:lnTo>
                <a:lnTo>
                  <a:pt x="880122" y="85775"/>
                </a:lnTo>
                <a:lnTo>
                  <a:pt x="881164" y="84378"/>
                </a:lnTo>
                <a:lnTo>
                  <a:pt x="882015" y="83235"/>
                </a:lnTo>
                <a:lnTo>
                  <a:pt x="880935" y="82981"/>
                </a:lnTo>
                <a:lnTo>
                  <a:pt x="879475" y="84378"/>
                </a:lnTo>
                <a:lnTo>
                  <a:pt x="874839" y="83743"/>
                </a:lnTo>
                <a:lnTo>
                  <a:pt x="874179" y="82346"/>
                </a:lnTo>
                <a:lnTo>
                  <a:pt x="872617" y="86537"/>
                </a:lnTo>
                <a:lnTo>
                  <a:pt x="870292" y="84886"/>
                </a:lnTo>
                <a:lnTo>
                  <a:pt x="865301" y="81330"/>
                </a:lnTo>
                <a:lnTo>
                  <a:pt x="864819" y="84886"/>
                </a:lnTo>
                <a:lnTo>
                  <a:pt x="862025" y="82981"/>
                </a:lnTo>
                <a:lnTo>
                  <a:pt x="861923" y="84251"/>
                </a:lnTo>
                <a:lnTo>
                  <a:pt x="861568" y="86029"/>
                </a:lnTo>
                <a:lnTo>
                  <a:pt x="859409" y="86537"/>
                </a:lnTo>
                <a:lnTo>
                  <a:pt x="857288" y="85648"/>
                </a:lnTo>
                <a:lnTo>
                  <a:pt x="857478" y="84886"/>
                </a:lnTo>
                <a:lnTo>
                  <a:pt x="857605" y="83870"/>
                </a:lnTo>
                <a:lnTo>
                  <a:pt x="857008" y="83108"/>
                </a:lnTo>
                <a:lnTo>
                  <a:pt x="855827" y="86664"/>
                </a:lnTo>
                <a:lnTo>
                  <a:pt x="847991" y="85521"/>
                </a:lnTo>
                <a:lnTo>
                  <a:pt x="846239" y="85267"/>
                </a:lnTo>
                <a:lnTo>
                  <a:pt x="835914" y="85267"/>
                </a:lnTo>
                <a:lnTo>
                  <a:pt x="825373" y="85521"/>
                </a:lnTo>
                <a:lnTo>
                  <a:pt x="815174" y="84759"/>
                </a:lnTo>
                <a:lnTo>
                  <a:pt x="809434" y="85902"/>
                </a:lnTo>
                <a:lnTo>
                  <a:pt x="802246" y="87934"/>
                </a:lnTo>
                <a:lnTo>
                  <a:pt x="795464" y="87934"/>
                </a:lnTo>
                <a:lnTo>
                  <a:pt x="796175" y="87426"/>
                </a:lnTo>
                <a:lnTo>
                  <a:pt x="789393" y="86918"/>
                </a:lnTo>
                <a:lnTo>
                  <a:pt x="794385" y="88188"/>
                </a:lnTo>
                <a:lnTo>
                  <a:pt x="792962" y="88696"/>
                </a:lnTo>
                <a:lnTo>
                  <a:pt x="791857" y="89458"/>
                </a:lnTo>
                <a:lnTo>
                  <a:pt x="790422" y="89458"/>
                </a:lnTo>
                <a:lnTo>
                  <a:pt x="784415" y="88823"/>
                </a:lnTo>
                <a:lnTo>
                  <a:pt x="777798" y="88315"/>
                </a:lnTo>
                <a:lnTo>
                  <a:pt x="770902" y="88569"/>
                </a:lnTo>
                <a:lnTo>
                  <a:pt x="764146" y="89827"/>
                </a:lnTo>
                <a:lnTo>
                  <a:pt x="758507" y="94284"/>
                </a:lnTo>
                <a:lnTo>
                  <a:pt x="758532" y="94157"/>
                </a:lnTo>
                <a:lnTo>
                  <a:pt x="759294" y="89966"/>
                </a:lnTo>
                <a:lnTo>
                  <a:pt x="759891" y="86664"/>
                </a:lnTo>
                <a:lnTo>
                  <a:pt x="754494" y="89966"/>
                </a:lnTo>
                <a:lnTo>
                  <a:pt x="754951" y="89585"/>
                </a:lnTo>
                <a:lnTo>
                  <a:pt x="755078" y="89077"/>
                </a:lnTo>
                <a:lnTo>
                  <a:pt x="755497" y="88569"/>
                </a:lnTo>
                <a:lnTo>
                  <a:pt x="749528" y="90347"/>
                </a:lnTo>
                <a:lnTo>
                  <a:pt x="746302" y="91363"/>
                </a:lnTo>
                <a:lnTo>
                  <a:pt x="740448" y="94157"/>
                </a:lnTo>
                <a:lnTo>
                  <a:pt x="740803" y="90220"/>
                </a:lnTo>
                <a:lnTo>
                  <a:pt x="736511" y="94538"/>
                </a:lnTo>
                <a:lnTo>
                  <a:pt x="736574" y="94157"/>
                </a:lnTo>
                <a:lnTo>
                  <a:pt x="736600" y="94030"/>
                </a:lnTo>
                <a:lnTo>
                  <a:pt x="736866" y="92506"/>
                </a:lnTo>
                <a:lnTo>
                  <a:pt x="736511" y="94030"/>
                </a:lnTo>
                <a:lnTo>
                  <a:pt x="735076" y="93268"/>
                </a:lnTo>
                <a:lnTo>
                  <a:pt x="731875" y="93141"/>
                </a:lnTo>
                <a:lnTo>
                  <a:pt x="732231" y="91998"/>
                </a:lnTo>
                <a:lnTo>
                  <a:pt x="729729" y="94157"/>
                </a:lnTo>
                <a:lnTo>
                  <a:pt x="729361" y="92506"/>
                </a:lnTo>
                <a:lnTo>
                  <a:pt x="725805" y="92760"/>
                </a:lnTo>
                <a:lnTo>
                  <a:pt x="718312" y="94665"/>
                </a:lnTo>
                <a:lnTo>
                  <a:pt x="716140" y="91490"/>
                </a:lnTo>
                <a:lnTo>
                  <a:pt x="708837" y="93395"/>
                </a:lnTo>
                <a:lnTo>
                  <a:pt x="700303" y="94665"/>
                </a:lnTo>
                <a:lnTo>
                  <a:pt x="691311" y="95300"/>
                </a:lnTo>
                <a:lnTo>
                  <a:pt x="682612" y="95681"/>
                </a:lnTo>
                <a:lnTo>
                  <a:pt x="681177" y="97205"/>
                </a:lnTo>
                <a:lnTo>
                  <a:pt x="677976" y="97586"/>
                </a:lnTo>
                <a:lnTo>
                  <a:pt x="675500" y="97967"/>
                </a:lnTo>
                <a:lnTo>
                  <a:pt x="672604" y="96316"/>
                </a:lnTo>
                <a:lnTo>
                  <a:pt x="670128" y="97078"/>
                </a:lnTo>
                <a:lnTo>
                  <a:pt x="667664" y="99872"/>
                </a:lnTo>
                <a:lnTo>
                  <a:pt x="665467" y="98983"/>
                </a:lnTo>
                <a:lnTo>
                  <a:pt x="665162" y="98856"/>
                </a:lnTo>
                <a:lnTo>
                  <a:pt x="665238" y="98475"/>
                </a:lnTo>
                <a:lnTo>
                  <a:pt x="665391" y="98348"/>
                </a:lnTo>
                <a:lnTo>
                  <a:pt x="662825" y="98983"/>
                </a:lnTo>
                <a:lnTo>
                  <a:pt x="660247" y="98094"/>
                </a:lnTo>
                <a:lnTo>
                  <a:pt x="658025" y="100126"/>
                </a:lnTo>
                <a:lnTo>
                  <a:pt x="655154" y="100380"/>
                </a:lnTo>
                <a:lnTo>
                  <a:pt x="653008" y="99809"/>
                </a:lnTo>
                <a:lnTo>
                  <a:pt x="653034" y="100888"/>
                </a:lnTo>
                <a:lnTo>
                  <a:pt x="646887" y="97840"/>
                </a:lnTo>
                <a:lnTo>
                  <a:pt x="598690" y="101523"/>
                </a:lnTo>
                <a:lnTo>
                  <a:pt x="538441" y="109270"/>
                </a:lnTo>
                <a:lnTo>
                  <a:pt x="484352" y="121843"/>
                </a:lnTo>
                <a:lnTo>
                  <a:pt x="467233" y="129870"/>
                </a:lnTo>
                <a:lnTo>
                  <a:pt x="466293" y="131495"/>
                </a:lnTo>
                <a:lnTo>
                  <a:pt x="463156" y="133019"/>
                </a:lnTo>
                <a:lnTo>
                  <a:pt x="464718" y="134670"/>
                </a:lnTo>
                <a:lnTo>
                  <a:pt x="463626" y="135115"/>
                </a:lnTo>
                <a:lnTo>
                  <a:pt x="464019" y="135178"/>
                </a:lnTo>
                <a:lnTo>
                  <a:pt x="459981" y="138861"/>
                </a:lnTo>
                <a:lnTo>
                  <a:pt x="463372" y="140258"/>
                </a:lnTo>
                <a:lnTo>
                  <a:pt x="464172" y="139484"/>
                </a:lnTo>
                <a:lnTo>
                  <a:pt x="464223" y="138480"/>
                </a:lnTo>
                <a:lnTo>
                  <a:pt x="466039" y="138734"/>
                </a:lnTo>
                <a:lnTo>
                  <a:pt x="467118" y="139115"/>
                </a:lnTo>
                <a:lnTo>
                  <a:pt x="467880" y="140131"/>
                </a:lnTo>
                <a:lnTo>
                  <a:pt x="469341" y="138734"/>
                </a:lnTo>
                <a:lnTo>
                  <a:pt x="469366" y="138480"/>
                </a:lnTo>
                <a:lnTo>
                  <a:pt x="469798" y="134543"/>
                </a:lnTo>
                <a:lnTo>
                  <a:pt x="474002" y="135813"/>
                </a:lnTo>
                <a:lnTo>
                  <a:pt x="472922" y="136067"/>
                </a:lnTo>
                <a:lnTo>
                  <a:pt x="476123" y="135559"/>
                </a:lnTo>
                <a:lnTo>
                  <a:pt x="475183" y="137718"/>
                </a:lnTo>
                <a:lnTo>
                  <a:pt x="475919" y="138099"/>
                </a:lnTo>
                <a:lnTo>
                  <a:pt x="475208" y="138226"/>
                </a:lnTo>
                <a:lnTo>
                  <a:pt x="478116" y="139242"/>
                </a:lnTo>
                <a:lnTo>
                  <a:pt x="477939" y="140385"/>
                </a:lnTo>
                <a:lnTo>
                  <a:pt x="477888" y="141147"/>
                </a:lnTo>
                <a:lnTo>
                  <a:pt x="478612" y="141274"/>
                </a:lnTo>
                <a:lnTo>
                  <a:pt x="477875" y="141147"/>
                </a:lnTo>
                <a:lnTo>
                  <a:pt x="477164" y="141020"/>
                </a:lnTo>
                <a:lnTo>
                  <a:pt x="473951" y="140449"/>
                </a:lnTo>
                <a:lnTo>
                  <a:pt x="472922" y="141401"/>
                </a:lnTo>
                <a:lnTo>
                  <a:pt x="474662" y="141020"/>
                </a:lnTo>
                <a:lnTo>
                  <a:pt x="477888" y="141224"/>
                </a:lnTo>
                <a:lnTo>
                  <a:pt x="477913" y="141909"/>
                </a:lnTo>
                <a:lnTo>
                  <a:pt x="479132" y="141668"/>
                </a:lnTo>
                <a:lnTo>
                  <a:pt x="480479" y="142798"/>
                </a:lnTo>
                <a:lnTo>
                  <a:pt x="480949" y="142544"/>
                </a:lnTo>
                <a:lnTo>
                  <a:pt x="479209" y="141643"/>
                </a:lnTo>
                <a:lnTo>
                  <a:pt x="479818" y="141528"/>
                </a:lnTo>
                <a:lnTo>
                  <a:pt x="481088" y="141274"/>
                </a:lnTo>
                <a:lnTo>
                  <a:pt x="481177" y="142417"/>
                </a:lnTo>
                <a:lnTo>
                  <a:pt x="484289" y="140766"/>
                </a:lnTo>
                <a:lnTo>
                  <a:pt x="485546" y="144068"/>
                </a:lnTo>
                <a:lnTo>
                  <a:pt x="487235" y="140766"/>
                </a:lnTo>
                <a:lnTo>
                  <a:pt x="488403" y="138480"/>
                </a:lnTo>
                <a:lnTo>
                  <a:pt x="490715" y="141528"/>
                </a:lnTo>
                <a:lnTo>
                  <a:pt x="487946" y="142671"/>
                </a:lnTo>
                <a:lnTo>
                  <a:pt x="491096" y="142544"/>
                </a:lnTo>
                <a:lnTo>
                  <a:pt x="490867" y="143814"/>
                </a:lnTo>
                <a:lnTo>
                  <a:pt x="497903" y="142671"/>
                </a:lnTo>
                <a:lnTo>
                  <a:pt x="498640" y="143052"/>
                </a:lnTo>
                <a:lnTo>
                  <a:pt x="497243" y="143560"/>
                </a:lnTo>
                <a:lnTo>
                  <a:pt x="498716" y="144322"/>
                </a:lnTo>
                <a:lnTo>
                  <a:pt x="499237" y="142671"/>
                </a:lnTo>
                <a:lnTo>
                  <a:pt x="499275" y="142544"/>
                </a:lnTo>
                <a:lnTo>
                  <a:pt x="499313" y="142417"/>
                </a:lnTo>
                <a:lnTo>
                  <a:pt x="500024" y="142417"/>
                </a:lnTo>
                <a:lnTo>
                  <a:pt x="500773" y="143306"/>
                </a:lnTo>
                <a:lnTo>
                  <a:pt x="503212" y="142417"/>
                </a:lnTo>
                <a:lnTo>
                  <a:pt x="505269" y="141668"/>
                </a:lnTo>
                <a:lnTo>
                  <a:pt x="505421" y="143941"/>
                </a:lnTo>
                <a:lnTo>
                  <a:pt x="510438" y="144830"/>
                </a:lnTo>
                <a:lnTo>
                  <a:pt x="508406" y="142405"/>
                </a:lnTo>
                <a:lnTo>
                  <a:pt x="507796" y="141668"/>
                </a:lnTo>
                <a:lnTo>
                  <a:pt x="506526" y="141668"/>
                </a:lnTo>
                <a:lnTo>
                  <a:pt x="507784" y="141655"/>
                </a:lnTo>
                <a:lnTo>
                  <a:pt x="507034" y="140766"/>
                </a:lnTo>
                <a:lnTo>
                  <a:pt x="511695" y="141401"/>
                </a:lnTo>
                <a:lnTo>
                  <a:pt x="512483" y="142798"/>
                </a:lnTo>
                <a:lnTo>
                  <a:pt x="508330" y="142303"/>
                </a:lnTo>
                <a:lnTo>
                  <a:pt x="508457" y="142417"/>
                </a:lnTo>
                <a:lnTo>
                  <a:pt x="510387" y="143433"/>
                </a:lnTo>
                <a:lnTo>
                  <a:pt x="512914" y="142798"/>
                </a:lnTo>
                <a:lnTo>
                  <a:pt x="514946" y="142290"/>
                </a:lnTo>
                <a:lnTo>
                  <a:pt x="514616" y="143052"/>
                </a:lnTo>
                <a:lnTo>
                  <a:pt x="514362" y="144703"/>
                </a:lnTo>
                <a:lnTo>
                  <a:pt x="512597" y="144576"/>
                </a:lnTo>
                <a:lnTo>
                  <a:pt x="521360" y="145592"/>
                </a:lnTo>
                <a:lnTo>
                  <a:pt x="529056" y="147497"/>
                </a:lnTo>
                <a:lnTo>
                  <a:pt x="536448" y="148767"/>
                </a:lnTo>
                <a:lnTo>
                  <a:pt x="544322" y="147878"/>
                </a:lnTo>
                <a:lnTo>
                  <a:pt x="545706" y="149021"/>
                </a:lnTo>
                <a:lnTo>
                  <a:pt x="548474" y="147878"/>
                </a:lnTo>
                <a:lnTo>
                  <a:pt x="550316" y="147116"/>
                </a:lnTo>
                <a:lnTo>
                  <a:pt x="554456" y="152577"/>
                </a:lnTo>
                <a:lnTo>
                  <a:pt x="561492" y="151561"/>
                </a:lnTo>
                <a:lnTo>
                  <a:pt x="561441" y="150164"/>
                </a:lnTo>
                <a:lnTo>
                  <a:pt x="569417" y="151307"/>
                </a:lnTo>
                <a:lnTo>
                  <a:pt x="577684" y="150799"/>
                </a:lnTo>
                <a:lnTo>
                  <a:pt x="583717" y="150164"/>
                </a:lnTo>
                <a:lnTo>
                  <a:pt x="586130" y="149910"/>
                </a:lnTo>
                <a:lnTo>
                  <a:pt x="594664" y="149656"/>
                </a:lnTo>
                <a:lnTo>
                  <a:pt x="593229" y="148894"/>
                </a:lnTo>
                <a:lnTo>
                  <a:pt x="594575" y="147370"/>
                </a:lnTo>
                <a:lnTo>
                  <a:pt x="596214" y="147116"/>
                </a:lnTo>
                <a:lnTo>
                  <a:pt x="597039" y="146989"/>
                </a:lnTo>
                <a:lnTo>
                  <a:pt x="598805" y="146100"/>
                </a:lnTo>
                <a:lnTo>
                  <a:pt x="599160" y="146735"/>
                </a:lnTo>
                <a:lnTo>
                  <a:pt x="608317" y="147751"/>
                </a:lnTo>
                <a:lnTo>
                  <a:pt x="619912" y="147370"/>
                </a:lnTo>
                <a:lnTo>
                  <a:pt x="632625" y="146608"/>
                </a:lnTo>
                <a:lnTo>
                  <a:pt x="645096" y="146227"/>
                </a:lnTo>
                <a:lnTo>
                  <a:pt x="646176" y="146100"/>
                </a:lnTo>
                <a:lnTo>
                  <a:pt x="658050" y="144703"/>
                </a:lnTo>
                <a:lnTo>
                  <a:pt x="661289" y="144322"/>
                </a:lnTo>
                <a:lnTo>
                  <a:pt x="694359" y="142290"/>
                </a:lnTo>
                <a:lnTo>
                  <a:pt x="707237" y="140957"/>
                </a:lnTo>
                <a:lnTo>
                  <a:pt x="707288" y="140766"/>
                </a:lnTo>
                <a:lnTo>
                  <a:pt x="707961" y="138480"/>
                </a:lnTo>
                <a:lnTo>
                  <a:pt x="708228" y="137591"/>
                </a:lnTo>
                <a:lnTo>
                  <a:pt x="710679" y="138099"/>
                </a:lnTo>
                <a:lnTo>
                  <a:pt x="717804" y="143306"/>
                </a:lnTo>
                <a:lnTo>
                  <a:pt x="721169" y="137591"/>
                </a:lnTo>
                <a:lnTo>
                  <a:pt x="721995" y="136194"/>
                </a:lnTo>
                <a:lnTo>
                  <a:pt x="729056" y="139623"/>
                </a:lnTo>
                <a:lnTo>
                  <a:pt x="737946" y="138480"/>
                </a:lnTo>
                <a:lnTo>
                  <a:pt x="746594" y="138480"/>
                </a:lnTo>
                <a:lnTo>
                  <a:pt x="755053" y="137972"/>
                </a:lnTo>
                <a:lnTo>
                  <a:pt x="761161" y="136194"/>
                </a:lnTo>
                <a:lnTo>
                  <a:pt x="763346" y="135559"/>
                </a:lnTo>
                <a:lnTo>
                  <a:pt x="763676" y="137210"/>
                </a:lnTo>
                <a:lnTo>
                  <a:pt x="765441" y="137718"/>
                </a:lnTo>
                <a:lnTo>
                  <a:pt x="765810" y="136575"/>
                </a:lnTo>
                <a:lnTo>
                  <a:pt x="767575" y="136321"/>
                </a:lnTo>
                <a:lnTo>
                  <a:pt x="767575" y="136702"/>
                </a:lnTo>
                <a:lnTo>
                  <a:pt x="771791" y="136956"/>
                </a:lnTo>
                <a:lnTo>
                  <a:pt x="773341" y="136321"/>
                </a:lnTo>
                <a:lnTo>
                  <a:pt x="775208" y="135559"/>
                </a:lnTo>
                <a:lnTo>
                  <a:pt x="776757" y="134924"/>
                </a:lnTo>
                <a:lnTo>
                  <a:pt x="779246" y="135559"/>
                </a:lnTo>
                <a:lnTo>
                  <a:pt x="779246" y="134924"/>
                </a:lnTo>
                <a:lnTo>
                  <a:pt x="779246" y="134543"/>
                </a:lnTo>
                <a:lnTo>
                  <a:pt x="779246" y="133781"/>
                </a:lnTo>
                <a:lnTo>
                  <a:pt x="781723" y="133400"/>
                </a:lnTo>
                <a:lnTo>
                  <a:pt x="780643" y="135051"/>
                </a:lnTo>
                <a:lnTo>
                  <a:pt x="783132" y="133908"/>
                </a:lnTo>
                <a:lnTo>
                  <a:pt x="783132" y="134797"/>
                </a:lnTo>
                <a:lnTo>
                  <a:pt x="784453" y="133908"/>
                </a:lnTo>
                <a:lnTo>
                  <a:pt x="785215" y="133400"/>
                </a:lnTo>
                <a:lnTo>
                  <a:pt x="785964" y="132892"/>
                </a:lnTo>
                <a:lnTo>
                  <a:pt x="785914" y="136067"/>
                </a:lnTo>
                <a:lnTo>
                  <a:pt x="792505" y="132892"/>
                </a:lnTo>
                <a:lnTo>
                  <a:pt x="793038" y="132638"/>
                </a:lnTo>
                <a:lnTo>
                  <a:pt x="795159" y="134035"/>
                </a:lnTo>
                <a:lnTo>
                  <a:pt x="798334" y="133146"/>
                </a:lnTo>
                <a:lnTo>
                  <a:pt x="800061" y="132638"/>
                </a:lnTo>
                <a:lnTo>
                  <a:pt x="804367" y="131368"/>
                </a:lnTo>
                <a:lnTo>
                  <a:pt x="809307" y="131749"/>
                </a:lnTo>
                <a:lnTo>
                  <a:pt x="810336" y="133273"/>
                </a:lnTo>
                <a:lnTo>
                  <a:pt x="816343" y="132892"/>
                </a:lnTo>
                <a:lnTo>
                  <a:pt x="820229" y="133400"/>
                </a:lnTo>
                <a:lnTo>
                  <a:pt x="825119" y="132892"/>
                </a:lnTo>
                <a:lnTo>
                  <a:pt x="833234" y="132003"/>
                </a:lnTo>
                <a:lnTo>
                  <a:pt x="840524" y="131495"/>
                </a:lnTo>
                <a:lnTo>
                  <a:pt x="847826" y="131368"/>
                </a:lnTo>
                <a:lnTo>
                  <a:pt x="847509" y="129336"/>
                </a:lnTo>
                <a:lnTo>
                  <a:pt x="849998" y="129082"/>
                </a:lnTo>
                <a:lnTo>
                  <a:pt x="849998" y="129463"/>
                </a:lnTo>
                <a:lnTo>
                  <a:pt x="850328" y="129717"/>
                </a:lnTo>
                <a:lnTo>
                  <a:pt x="849972" y="129971"/>
                </a:lnTo>
                <a:lnTo>
                  <a:pt x="852043" y="132257"/>
                </a:lnTo>
                <a:lnTo>
                  <a:pt x="854265" y="130225"/>
                </a:lnTo>
                <a:lnTo>
                  <a:pt x="854252" y="130098"/>
                </a:lnTo>
                <a:lnTo>
                  <a:pt x="852474" y="129336"/>
                </a:lnTo>
                <a:lnTo>
                  <a:pt x="852690" y="129082"/>
                </a:lnTo>
                <a:lnTo>
                  <a:pt x="854290" y="127177"/>
                </a:lnTo>
                <a:lnTo>
                  <a:pt x="857110" y="128066"/>
                </a:lnTo>
                <a:lnTo>
                  <a:pt x="857084" y="128447"/>
                </a:lnTo>
                <a:lnTo>
                  <a:pt x="858888" y="127317"/>
                </a:lnTo>
                <a:lnTo>
                  <a:pt x="859180" y="128955"/>
                </a:lnTo>
                <a:lnTo>
                  <a:pt x="860945" y="129590"/>
                </a:lnTo>
                <a:lnTo>
                  <a:pt x="861250" y="131241"/>
                </a:lnTo>
                <a:lnTo>
                  <a:pt x="869391" y="130352"/>
                </a:lnTo>
                <a:lnTo>
                  <a:pt x="874776" y="127317"/>
                </a:lnTo>
                <a:lnTo>
                  <a:pt x="874966" y="127317"/>
                </a:lnTo>
                <a:lnTo>
                  <a:pt x="883259" y="127558"/>
                </a:lnTo>
                <a:lnTo>
                  <a:pt x="882497" y="129463"/>
                </a:lnTo>
                <a:lnTo>
                  <a:pt x="887183" y="127622"/>
                </a:lnTo>
                <a:lnTo>
                  <a:pt x="886790" y="127558"/>
                </a:lnTo>
                <a:lnTo>
                  <a:pt x="887031" y="127304"/>
                </a:lnTo>
                <a:lnTo>
                  <a:pt x="887145" y="127177"/>
                </a:lnTo>
                <a:lnTo>
                  <a:pt x="889000" y="125145"/>
                </a:lnTo>
                <a:lnTo>
                  <a:pt x="890435" y="125145"/>
                </a:lnTo>
                <a:lnTo>
                  <a:pt x="891857" y="124256"/>
                </a:lnTo>
                <a:lnTo>
                  <a:pt x="892098" y="125145"/>
                </a:lnTo>
                <a:lnTo>
                  <a:pt x="892073" y="125526"/>
                </a:lnTo>
                <a:lnTo>
                  <a:pt x="891654" y="126034"/>
                </a:lnTo>
                <a:lnTo>
                  <a:pt x="891768" y="126288"/>
                </a:lnTo>
                <a:lnTo>
                  <a:pt x="893419" y="127304"/>
                </a:lnTo>
                <a:lnTo>
                  <a:pt x="892302" y="127558"/>
                </a:lnTo>
                <a:lnTo>
                  <a:pt x="895654" y="127177"/>
                </a:lnTo>
                <a:lnTo>
                  <a:pt x="895985" y="127431"/>
                </a:lnTo>
                <a:lnTo>
                  <a:pt x="894905" y="128066"/>
                </a:lnTo>
                <a:lnTo>
                  <a:pt x="897890" y="127177"/>
                </a:lnTo>
                <a:lnTo>
                  <a:pt x="901712" y="126034"/>
                </a:lnTo>
                <a:lnTo>
                  <a:pt x="907211" y="129717"/>
                </a:lnTo>
                <a:lnTo>
                  <a:pt x="913307" y="127685"/>
                </a:lnTo>
                <a:lnTo>
                  <a:pt x="913384" y="127431"/>
                </a:lnTo>
                <a:lnTo>
                  <a:pt x="913714" y="126415"/>
                </a:lnTo>
                <a:lnTo>
                  <a:pt x="910856" y="127431"/>
                </a:lnTo>
                <a:lnTo>
                  <a:pt x="911237" y="126288"/>
                </a:lnTo>
                <a:lnTo>
                  <a:pt x="911821" y="126034"/>
                </a:lnTo>
                <a:lnTo>
                  <a:pt x="915911" y="124256"/>
                </a:lnTo>
                <a:lnTo>
                  <a:pt x="917371" y="123621"/>
                </a:lnTo>
                <a:lnTo>
                  <a:pt x="916838" y="128066"/>
                </a:lnTo>
                <a:lnTo>
                  <a:pt x="922566" y="126161"/>
                </a:lnTo>
                <a:lnTo>
                  <a:pt x="921423" y="127812"/>
                </a:lnTo>
                <a:lnTo>
                  <a:pt x="923264" y="126669"/>
                </a:lnTo>
                <a:lnTo>
                  <a:pt x="923544" y="126161"/>
                </a:lnTo>
                <a:lnTo>
                  <a:pt x="924026" y="125272"/>
                </a:lnTo>
                <a:lnTo>
                  <a:pt x="927150" y="126415"/>
                </a:lnTo>
                <a:lnTo>
                  <a:pt x="927760" y="128320"/>
                </a:lnTo>
                <a:lnTo>
                  <a:pt x="924598" y="128066"/>
                </a:lnTo>
                <a:lnTo>
                  <a:pt x="923163" y="128955"/>
                </a:lnTo>
                <a:lnTo>
                  <a:pt x="925283" y="128955"/>
                </a:lnTo>
                <a:lnTo>
                  <a:pt x="930605" y="128320"/>
                </a:lnTo>
                <a:lnTo>
                  <a:pt x="928890" y="126669"/>
                </a:lnTo>
                <a:lnTo>
                  <a:pt x="931430" y="125907"/>
                </a:lnTo>
                <a:lnTo>
                  <a:pt x="931837" y="126593"/>
                </a:lnTo>
                <a:lnTo>
                  <a:pt x="932827" y="125907"/>
                </a:lnTo>
                <a:lnTo>
                  <a:pt x="936307" y="126923"/>
                </a:lnTo>
                <a:lnTo>
                  <a:pt x="941641" y="126669"/>
                </a:lnTo>
                <a:lnTo>
                  <a:pt x="945857" y="126669"/>
                </a:lnTo>
                <a:lnTo>
                  <a:pt x="945959" y="127317"/>
                </a:lnTo>
                <a:lnTo>
                  <a:pt x="946150" y="127787"/>
                </a:lnTo>
                <a:lnTo>
                  <a:pt x="947534" y="126669"/>
                </a:lnTo>
                <a:lnTo>
                  <a:pt x="948474" y="125907"/>
                </a:lnTo>
                <a:lnTo>
                  <a:pt x="949109" y="125399"/>
                </a:lnTo>
                <a:lnTo>
                  <a:pt x="948905" y="129590"/>
                </a:lnTo>
                <a:lnTo>
                  <a:pt x="953528" y="128955"/>
                </a:lnTo>
                <a:lnTo>
                  <a:pt x="968019" y="127317"/>
                </a:lnTo>
                <a:lnTo>
                  <a:pt x="973975" y="126669"/>
                </a:lnTo>
                <a:lnTo>
                  <a:pt x="984542" y="125653"/>
                </a:lnTo>
                <a:lnTo>
                  <a:pt x="994397" y="125399"/>
                </a:lnTo>
                <a:lnTo>
                  <a:pt x="994537" y="125272"/>
                </a:lnTo>
                <a:lnTo>
                  <a:pt x="996327" y="123621"/>
                </a:lnTo>
                <a:lnTo>
                  <a:pt x="997013" y="122986"/>
                </a:lnTo>
                <a:lnTo>
                  <a:pt x="1000950" y="122732"/>
                </a:lnTo>
                <a:lnTo>
                  <a:pt x="1004874" y="122097"/>
                </a:lnTo>
                <a:lnTo>
                  <a:pt x="1005357" y="125399"/>
                </a:lnTo>
                <a:lnTo>
                  <a:pt x="1006398" y="125031"/>
                </a:lnTo>
                <a:lnTo>
                  <a:pt x="1008507" y="126034"/>
                </a:lnTo>
                <a:lnTo>
                  <a:pt x="1009053" y="125082"/>
                </a:lnTo>
                <a:lnTo>
                  <a:pt x="1006690" y="124929"/>
                </a:lnTo>
                <a:lnTo>
                  <a:pt x="1008608" y="124256"/>
                </a:lnTo>
                <a:lnTo>
                  <a:pt x="1009281" y="124688"/>
                </a:lnTo>
                <a:lnTo>
                  <a:pt x="1009535" y="124256"/>
                </a:lnTo>
                <a:lnTo>
                  <a:pt x="1009675" y="124002"/>
                </a:lnTo>
                <a:lnTo>
                  <a:pt x="1009954" y="125145"/>
                </a:lnTo>
                <a:lnTo>
                  <a:pt x="1018120" y="124637"/>
                </a:lnTo>
                <a:lnTo>
                  <a:pt x="1012672" y="127050"/>
                </a:lnTo>
                <a:lnTo>
                  <a:pt x="1025423" y="126796"/>
                </a:lnTo>
                <a:lnTo>
                  <a:pt x="1028255" y="126923"/>
                </a:lnTo>
                <a:lnTo>
                  <a:pt x="1028204" y="126796"/>
                </a:lnTo>
                <a:lnTo>
                  <a:pt x="1027252" y="124637"/>
                </a:lnTo>
                <a:lnTo>
                  <a:pt x="1027023" y="124129"/>
                </a:lnTo>
                <a:lnTo>
                  <a:pt x="1030147" y="124891"/>
                </a:lnTo>
                <a:lnTo>
                  <a:pt x="1030820" y="125780"/>
                </a:lnTo>
                <a:lnTo>
                  <a:pt x="1029055" y="125526"/>
                </a:lnTo>
                <a:lnTo>
                  <a:pt x="1029335" y="126669"/>
                </a:lnTo>
                <a:lnTo>
                  <a:pt x="1038720" y="129082"/>
                </a:lnTo>
                <a:lnTo>
                  <a:pt x="1039228" y="125780"/>
                </a:lnTo>
                <a:lnTo>
                  <a:pt x="1039482" y="124129"/>
                </a:lnTo>
                <a:lnTo>
                  <a:pt x="1039495" y="124002"/>
                </a:lnTo>
                <a:lnTo>
                  <a:pt x="1039787" y="122097"/>
                </a:lnTo>
                <a:lnTo>
                  <a:pt x="1040053" y="120319"/>
                </a:lnTo>
                <a:lnTo>
                  <a:pt x="1048727" y="121704"/>
                </a:lnTo>
                <a:lnTo>
                  <a:pt x="1048956" y="121564"/>
                </a:lnTo>
                <a:lnTo>
                  <a:pt x="1049058" y="121335"/>
                </a:lnTo>
                <a:lnTo>
                  <a:pt x="1048270" y="120777"/>
                </a:lnTo>
                <a:lnTo>
                  <a:pt x="1048194" y="120319"/>
                </a:lnTo>
                <a:lnTo>
                  <a:pt x="1048372" y="117906"/>
                </a:lnTo>
                <a:lnTo>
                  <a:pt x="1051140" y="119024"/>
                </a:lnTo>
                <a:lnTo>
                  <a:pt x="1051229" y="117906"/>
                </a:lnTo>
                <a:lnTo>
                  <a:pt x="1051293" y="117144"/>
                </a:lnTo>
                <a:lnTo>
                  <a:pt x="1053338" y="118033"/>
                </a:lnTo>
                <a:lnTo>
                  <a:pt x="1054036" y="117144"/>
                </a:lnTo>
                <a:lnTo>
                  <a:pt x="1054544" y="116509"/>
                </a:lnTo>
                <a:lnTo>
                  <a:pt x="1056335" y="116382"/>
                </a:lnTo>
                <a:lnTo>
                  <a:pt x="1059370" y="118033"/>
                </a:lnTo>
                <a:lnTo>
                  <a:pt x="1063726" y="116763"/>
                </a:lnTo>
                <a:lnTo>
                  <a:pt x="1066025" y="118922"/>
                </a:lnTo>
                <a:lnTo>
                  <a:pt x="1067511" y="118033"/>
                </a:lnTo>
                <a:lnTo>
                  <a:pt x="1068273" y="116763"/>
                </a:lnTo>
                <a:lnTo>
                  <a:pt x="1068501" y="116382"/>
                </a:lnTo>
                <a:lnTo>
                  <a:pt x="1069174" y="115239"/>
                </a:lnTo>
                <a:lnTo>
                  <a:pt x="1072375" y="115112"/>
                </a:lnTo>
                <a:lnTo>
                  <a:pt x="1074674" y="117271"/>
                </a:lnTo>
                <a:lnTo>
                  <a:pt x="1071841" y="117271"/>
                </a:lnTo>
                <a:lnTo>
                  <a:pt x="1074991" y="118033"/>
                </a:lnTo>
                <a:lnTo>
                  <a:pt x="1075474" y="116382"/>
                </a:lnTo>
                <a:lnTo>
                  <a:pt x="1078026" y="116636"/>
                </a:lnTo>
                <a:lnTo>
                  <a:pt x="1077772" y="116890"/>
                </a:lnTo>
                <a:lnTo>
                  <a:pt x="1077633" y="117144"/>
                </a:lnTo>
                <a:lnTo>
                  <a:pt x="1077633" y="117779"/>
                </a:lnTo>
                <a:lnTo>
                  <a:pt x="1080287" y="117906"/>
                </a:lnTo>
                <a:lnTo>
                  <a:pt x="1079995" y="116382"/>
                </a:lnTo>
                <a:lnTo>
                  <a:pt x="1079817" y="115493"/>
                </a:lnTo>
                <a:lnTo>
                  <a:pt x="1083246" y="116636"/>
                </a:lnTo>
                <a:lnTo>
                  <a:pt x="1081328" y="118160"/>
                </a:lnTo>
                <a:lnTo>
                  <a:pt x="1083894" y="117525"/>
                </a:lnTo>
                <a:lnTo>
                  <a:pt x="1084910" y="117779"/>
                </a:lnTo>
                <a:lnTo>
                  <a:pt x="1088466" y="118033"/>
                </a:lnTo>
                <a:lnTo>
                  <a:pt x="1088390" y="118922"/>
                </a:lnTo>
                <a:lnTo>
                  <a:pt x="1086967" y="118795"/>
                </a:lnTo>
                <a:lnTo>
                  <a:pt x="1085913" y="118541"/>
                </a:lnTo>
                <a:lnTo>
                  <a:pt x="1087856" y="120954"/>
                </a:lnTo>
                <a:lnTo>
                  <a:pt x="1088656" y="118922"/>
                </a:lnTo>
                <a:lnTo>
                  <a:pt x="1089215" y="117525"/>
                </a:lnTo>
                <a:lnTo>
                  <a:pt x="1090256" y="117779"/>
                </a:lnTo>
                <a:lnTo>
                  <a:pt x="1090142" y="117525"/>
                </a:lnTo>
                <a:lnTo>
                  <a:pt x="1089952" y="117144"/>
                </a:lnTo>
                <a:lnTo>
                  <a:pt x="1087589" y="116776"/>
                </a:lnTo>
                <a:lnTo>
                  <a:pt x="1087602" y="116636"/>
                </a:lnTo>
                <a:lnTo>
                  <a:pt x="1088504" y="115493"/>
                </a:lnTo>
                <a:lnTo>
                  <a:pt x="1088707" y="115239"/>
                </a:lnTo>
                <a:lnTo>
                  <a:pt x="1090447" y="115493"/>
                </a:lnTo>
                <a:lnTo>
                  <a:pt x="1090650" y="115239"/>
                </a:lnTo>
                <a:lnTo>
                  <a:pt x="1090752" y="115112"/>
                </a:lnTo>
                <a:lnTo>
                  <a:pt x="1092441" y="113080"/>
                </a:lnTo>
                <a:lnTo>
                  <a:pt x="1093609" y="114858"/>
                </a:lnTo>
                <a:lnTo>
                  <a:pt x="1093533" y="115112"/>
                </a:lnTo>
                <a:lnTo>
                  <a:pt x="1091768" y="116509"/>
                </a:lnTo>
                <a:lnTo>
                  <a:pt x="1095425" y="115239"/>
                </a:lnTo>
                <a:lnTo>
                  <a:pt x="1093749" y="114477"/>
                </a:lnTo>
                <a:lnTo>
                  <a:pt x="1097940" y="115112"/>
                </a:lnTo>
                <a:lnTo>
                  <a:pt x="1097737" y="115227"/>
                </a:lnTo>
                <a:lnTo>
                  <a:pt x="1097737" y="116001"/>
                </a:lnTo>
                <a:lnTo>
                  <a:pt x="1099731" y="114477"/>
                </a:lnTo>
                <a:lnTo>
                  <a:pt x="1100391" y="113969"/>
                </a:lnTo>
                <a:lnTo>
                  <a:pt x="1103871" y="115874"/>
                </a:lnTo>
                <a:lnTo>
                  <a:pt x="1107821" y="116001"/>
                </a:lnTo>
                <a:lnTo>
                  <a:pt x="1107046" y="116382"/>
                </a:lnTo>
                <a:lnTo>
                  <a:pt x="1108633" y="115874"/>
                </a:lnTo>
                <a:lnTo>
                  <a:pt x="1109535" y="114477"/>
                </a:lnTo>
                <a:lnTo>
                  <a:pt x="1110373" y="114604"/>
                </a:lnTo>
                <a:lnTo>
                  <a:pt x="1110094" y="114477"/>
                </a:lnTo>
                <a:lnTo>
                  <a:pt x="1108989" y="113969"/>
                </a:lnTo>
                <a:lnTo>
                  <a:pt x="1108151" y="113588"/>
                </a:lnTo>
                <a:lnTo>
                  <a:pt x="1108760" y="113207"/>
                </a:lnTo>
                <a:lnTo>
                  <a:pt x="1108748" y="113080"/>
                </a:lnTo>
                <a:lnTo>
                  <a:pt x="1108557" y="111683"/>
                </a:lnTo>
                <a:lnTo>
                  <a:pt x="1111504" y="114223"/>
                </a:lnTo>
                <a:lnTo>
                  <a:pt x="1112215" y="111683"/>
                </a:lnTo>
                <a:lnTo>
                  <a:pt x="1113116" y="108508"/>
                </a:lnTo>
                <a:lnTo>
                  <a:pt x="1117955" y="110159"/>
                </a:lnTo>
                <a:lnTo>
                  <a:pt x="1117854" y="111048"/>
                </a:lnTo>
                <a:lnTo>
                  <a:pt x="1117015" y="111874"/>
                </a:lnTo>
                <a:lnTo>
                  <a:pt x="1117828" y="111556"/>
                </a:lnTo>
                <a:lnTo>
                  <a:pt x="1120736" y="110794"/>
                </a:lnTo>
                <a:lnTo>
                  <a:pt x="1119835" y="112941"/>
                </a:lnTo>
                <a:lnTo>
                  <a:pt x="1123810" y="112064"/>
                </a:lnTo>
                <a:lnTo>
                  <a:pt x="1122146" y="110794"/>
                </a:lnTo>
                <a:lnTo>
                  <a:pt x="1121486" y="110286"/>
                </a:lnTo>
                <a:lnTo>
                  <a:pt x="1125321" y="111175"/>
                </a:lnTo>
                <a:lnTo>
                  <a:pt x="1124940" y="111302"/>
                </a:lnTo>
                <a:lnTo>
                  <a:pt x="1124318" y="111721"/>
                </a:lnTo>
                <a:lnTo>
                  <a:pt x="1126604" y="112572"/>
                </a:lnTo>
                <a:lnTo>
                  <a:pt x="1130642" y="111175"/>
                </a:lnTo>
                <a:lnTo>
                  <a:pt x="1131366" y="113969"/>
                </a:lnTo>
                <a:lnTo>
                  <a:pt x="1131265" y="114477"/>
                </a:lnTo>
                <a:lnTo>
                  <a:pt x="1131087" y="114731"/>
                </a:lnTo>
                <a:lnTo>
                  <a:pt x="1130973" y="115227"/>
                </a:lnTo>
                <a:lnTo>
                  <a:pt x="1132459" y="114477"/>
                </a:lnTo>
                <a:lnTo>
                  <a:pt x="1132052" y="115595"/>
                </a:lnTo>
                <a:lnTo>
                  <a:pt x="1135176" y="116001"/>
                </a:lnTo>
                <a:lnTo>
                  <a:pt x="1136916" y="116255"/>
                </a:lnTo>
                <a:lnTo>
                  <a:pt x="1136408" y="114477"/>
                </a:lnTo>
                <a:lnTo>
                  <a:pt x="1136370" y="114350"/>
                </a:lnTo>
                <a:lnTo>
                  <a:pt x="1139799" y="111175"/>
                </a:lnTo>
                <a:lnTo>
                  <a:pt x="1140752" y="110286"/>
                </a:lnTo>
                <a:lnTo>
                  <a:pt x="1142263" y="108889"/>
                </a:lnTo>
                <a:lnTo>
                  <a:pt x="1136015" y="118033"/>
                </a:lnTo>
                <a:lnTo>
                  <a:pt x="1141780" y="117398"/>
                </a:lnTo>
                <a:lnTo>
                  <a:pt x="1143241" y="116890"/>
                </a:lnTo>
                <a:lnTo>
                  <a:pt x="1145286" y="116179"/>
                </a:lnTo>
                <a:lnTo>
                  <a:pt x="1145463" y="116547"/>
                </a:lnTo>
                <a:lnTo>
                  <a:pt x="1146022" y="117652"/>
                </a:lnTo>
                <a:lnTo>
                  <a:pt x="1149629" y="116890"/>
                </a:lnTo>
                <a:lnTo>
                  <a:pt x="1150620" y="117640"/>
                </a:lnTo>
                <a:lnTo>
                  <a:pt x="1152677" y="118668"/>
                </a:lnTo>
                <a:lnTo>
                  <a:pt x="1152702" y="119049"/>
                </a:lnTo>
                <a:lnTo>
                  <a:pt x="1153883" y="117144"/>
                </a:lnTo>
                <a:lnTo>
                  <a:pt x="1156919" y="117271"/>
                </a:lnTo>
                <a:lnTo>
                  <a:pt x="1157478" y="117144"/>
                </a:lnTo>
                <a:lnTo>
                  <a:pt x="1158595" y="116890"/>
                </a:lnTo>
                <a:lnTo>
                  <a:pt x="1160818" y="116382"/>
                </a:lnTo>
                <a:lnTo>
                  <a:pt x="1162888" y="117144"/>
                </a:lnTo>
                <a:lnTo>
                  <a:pt x="1162481" y="116636"/>
                </a:lnTo>
                <a:lnTo>
                  <a:pt x="1162392" y="116382"/>
                </a:lnTo>
                <a:lnTo>
                  <a:pt x="1162304" y="116128"/>
                </a:lnTo>
                <a:lnTo>
                  <a:pt x="1162583" y="115747"/>
                </a:lnTo>
                <a:lnTo>
                  <a:pt x="1164310" y="115493"/>
                </a:lnTo>
                <a:lnTo>
                  <a:pt x="1166901" y="115112"/>
                </a:lnTo>
                <a:lnTo>
                  <a:pt x="1168184" y="113080"/>
                </a:lnTo>
                <a:lnTo>
                  <a:pt x="1172387" y="113715"/>
                </a:lnTo>
                <a:lnTo>
                  <a:pt x="1172895" y="115620"/>
                </a:lnTo>
                <a:lnTo>
                  <a:pt x="1172070" y="115493"/>
                </a:lnTo>
                <a:lnTo>
                  <a:pt x="1170432" y="115239"/>
                </a:lnTo>
                <a:lnTo>
                  <a:pt x="1168641" y="115366"/>
                </a:lnTo>
                <a:lnTo>
                  <a:pt x="1171333" y="116890"/>
                </a:lnTo>
                <a:lnTo>
                  <a:pt x="1171486" y="115493"/>
                </a:lnTo>
                <a:lnTo>
                  <a:pt x="1175677" y="116255"/>
                </a:lnTo>
                <a:lnTo>
                  <a:pt x="1175804" y="117360"/>
                </a:lnTo>
                <a:lnTo>
                  <a:pt x="1176985" y="117271"/>
                </a:lnTo>
                <a:lnTo>
                  <a:pt x="1177099" y="117144"/>
                </a:lnTo>
                <a:lnTo>
                  <a:pt x="1177518" y="115620"/>
                </a:lnTo>
                <a:lnTo>
                  <a:pt x="1177734" y="114858"/>
                </a:lnTo>
                <a:lnTo>
                  <a:pt x="1180541" y="117906"/>
                </a:lnTo>
                <a:lnTo>
                  <a:pt x="1183411" y="117144"/>
                </a:lnTo>
                <a:lnTo>
                  <a:pt x="1190142" y="117271"/>
                </a:lnTo>
                <a:lnTo>
                  <a:pt x="1190180" y="117144"/>
                </a:lnTo>
                <a:lnTo>
                  <a:pt x="1190879" y="114858"/>
                </a:lnTo>
                <a:lnTo>
                  <a:pt x="1191221" y="113715"/>
                </a:lnTo>
                <a:lnTo>
                  <a:pt x="1191323" y="113550"/>
                </a:lnTo>
                <a:lnTo>
                  <a:pt x="1192161" y="113080"/>
                </a:lnTo>
                <a:lnTo>
                  <a:pt x="1195057" y="111429"/>
                </a:lnTo>
                <a:lnTo>
                  <a:pt x="1196047" y="112191"/>
                </a:lnTo>
                <a:lnTo>
                  <a:pt x="1196225" y="112699"/>
                </a:lnTo>
                <a:lnTo>
                  <a:pt x="1196136" y="113207"/>
                </a:lnTo>
                <a:lnTo>
                  <a:pt x="1195870" y="113588"/>
                </a:lnTo>
                <a:lnTo>
                  <a:pt x="1194257" y="112318"/>
                </a:lnTo>
                <a:lnTo>
                  <a:pt x="1194447" y="113080"/>
                </a:lnTo>
                <a:lnTo>
                  <a:pt x="1194346" y="113550"/>
                </a:lnTo>
                <a:lnTo>
                  <a:pt x="1193927" y="114096"/>
                </a:lnTo>
                <a:lnTo>
                  <a:pt x="1196200" y="113842"/>
                </a:lnTo>
                <a:lnTo>
                  <a:pt x="1197978" y="115798"/>
                </a:lnTo>
                <a:lnTo>
                  <a:pt x="1198511" y="115620"/>
                </a:lnTo>
                <a:lnTo>
                  <a:pt x="1203477" y="115874"/>
                </a:lnTo>
                <a:lnTo>
                  <a:pt x="1203375" y="115620"/>
                </a:lnTo>
                <a:lnTo>
                  <a:pt x="1202905" y="114477"/>
                </a:lnTo>
                <a:lnTo>
                  <a:pt x="1201166" y="114096"/>
                </a:lnTo>
                <a:lnTo>
                  <a:pt x="1201826" y="113842"/>
                </a:lnTo>
                <a:lnTo>
                  <a:pt x="1202474" y="113588"/>
                </a:lnTo>
                <a:lnTo>
                  <a:pt x="1203782" y="113080"/>
                </a:lnTo>
                <a:lnTo>
                  <a:pt x="1205953" y="112826"/>
                </a:lnTo>
                <a:lnTo>
                  <a:pt x="1206982" y="113080"/>
                </a:lnTo>
                <a:lnTo>
                  <a:pt x="1209814" y="113334"/>
                </a:lnTo>
                <a:lnTo>
                  <a:pt x="1217041" y="113550"/>
                </a:lnTo>
                <a:lnTo>
                  <a:pt x="1217752" y="115493"/>
                </a:lnTo>
                <a:lnTo>
                  <a:pt x="1218996" y="113588"/>
                </a:lnTo>
                <a:lnTo>
                  <a:pt x="1219492" y="112826"/>
                </a:lnTo>
                <a:lnTo>
                  <a:pt x="1220597" y="112699"/>
                </a:lnTo>
                <a:lnTo>
                  <a:pt x="1221663" y="113080"/>
                </a:lnTo>
                <a:lnTo>
                  <a:pt x="1224483" y="113334"/>
                </a:lnTo>
                <a:lnTo>
                  <a:pt x="1224686" y="114223"/>
                </a:lnTo>
                <a:lnTo>
                  <a:pt x="1225689" y="113588"/>
                </a:lnTo>
                <a:lnTo>
                  <a:pt x="1228064" y="114223"/>
                </a:lnTo>
                <a:lnTo>
                  <a:pt x="1228471" y="115239"/>
                </a:lnTo>
                <a:lnTo>
                  <a:pt x="1229956" y="114985"/>
                </a:lnTo>
                <a:lnTo>
                  <a:pt x="1228648" y="113842"/>
                </a:lnTo>
                <a:lnTo>
                  <a:pt x="1228826" y="113588"/>
                </a:lnTo>
                <a:lnTo>
                  <a:pt x="1229093" y="113207"/>
                </a:lnTo>
                <a:lnTo>
                  <a:pt x="1234033" y="113588"/>
                </a:lnTo>
                <a:lnTo>
                  <a:pt x="1234236" y="114604"/>
                </a:lnTo>
                <a:lnTo>
                  <a:pt x="1234567" y="118008"/>
                </a:lnTo>
                <a:lnTo>
                  <a:pt x="1235659" y="117424"/>
                </a:lnTo>
                <a:lnTo>
                  <a:pt x="1235659" y="117271"/>
                </a:lnTo>
                <a:lnTo>
                  <a:pt x="1234592" y="114985"/>
                </a:lnTo>
                <a:lnTo>
                  <a:pt x="1237411" y="115239"/>
                </a:lnTo>
                <a:lnTo>
                  <a:pt x="1235722" y="117398"/>
                </a:lnTo>
                <a:lnTo>
                  <a:pt x="1241094" y="117144"/>
                </a:lnTo>
                <a:lnTo>
                  <a:pt x="1238758" y="119557"/>
                </a:lnTo>
                <a:lnTo>
                  <a:pt x="1238859" y="119938"/>
                </a:lnTo>
                <a:lnTo>
                  <a:pt x="1240193" y="121462"/>
                </a:lnTo>
                <a:lnTo>
                  <a:pt x="1244828" y="121589"/>
                </a:lnTo>
                <a:lnTo>
                  <a:pt x="1247381" y="120954"/>
                </a:lnTo>
                <a:lnTo>
                  <a:pt x="1248397" y="119938"/>
                </a:lnTo>
                <a:lnTo>
                  <a:pt x="1249019" y="119303"/>
                </a:lnTo>
                <a:lnTo>
                  <a:pt x="1244676" y="119938"/>
                </a:lnTo>
                <a:lnTo>
                  <a:pt x="1244904" y="118033"/>
                </a:lnTo>
                <a:lnTo>
                  <a:pt x="1252067" y="117652"/>
                </a:lnTo>
                <a:lnTo>
                  <a:pt x="1252131" y="117144"/>
                </a:lnTo>
                <a:lnTo>
                  <a:pt x="1252410" y="114985"/>
                </a:lnTo>
                <a:lnTo>
                  <a:pt x="1252626" y="113207"/>
                </a:lnTo>
                <a:lnTo>
                  <a:pt x="1252702" y="112572"/>
                </a:lnTo>
                <a:lnTo>
                  <a:pt x="1257935" y="113588"/>
                </a:lnTo>
                <a:lnTo>
                  <a:pt x="1256576" y="113080"/>
                </a:lnTo>
                <a:lnTo>
                  <a:pt x="1258468" y="112572"/>
                </a:lnTo>
                <a:lnTo>
                  <a:pt x="1259560" y="112280"/>
                </a:lnTo>
                <a:lnTo>
                  <a:pt x="1260665" y="111429"/>
                </a:lnTo>
                <a:lnTo>
                  <a:pt x="1261491" y="110794"/>
                </a:lnTo>
                <a:lnTo>
                  <a:pt x="1260602" y="112826"/>
                </a:lnTo>
                <a:lnTo>
                  <a:pt x="1260627" y="113207"/>
                </a:lnTo>
                <a:lnTo>
                  <a:pt x="1264970" y="117017"/>
                </a:lnTo>
                <a:lnTo>
                  <a:pt x="1270368" y="116890"/>
                </a:lnTo>
                <a:lnTo>
                  <a:pt x="1270876" y="115747"/>
                </a:lnTo>
                <a:lnTo>
                  <a:pt x="1267447" y="114477"/>
                </a:lnTo>
                <a:lnTo>
                  <a:pt x="1268399" y="112699"/>
                </a:lnTo>
                <a:lnTo>
                  <a:pt x="1271981" y="112572"/>
                </a:lnTo>
                <a:lnTo>
                  <a:pt x="1272235" y="112826"/>
                </a:lnTo>
                <a:lnTo>
                  <a:pt x="1271828" y="113207"/>
                </a:lnTo>
                <a:lnTo>
                  <a:pt x="1271358" y="113461"/>
                </a:lnTo>
                <a:lnTo>
                  <a:pt x="1274584" y="112699"/>
                </a:lnTo>
                <a:lnTo>
                  <a:pt x="1277200" y="116636"/>
                </a:lnTo>
                <a:lnTo>
                  <a:pt x="1278216" y="113969"/>
                </a:lnTo>
                <a:lnTo>
                  <a:pt x="1281315" y="117525"/>
                </a:lnTo>
                <a:lnTo>
                  <a:pt x="1280312" y="116255"/>
                </a:lnTo>
                <a:lnTo>
                  <a:pt x="1280236" y="115747"/>
                </a:lnTo>
                <a:lnTo>
                  <a:pt x="1280604" y="114985"/>
                </a:lnTo>
                <a:lnTo>
                  <a:pt x="1284211" y="114731"/>
                </a:lnTo>
                <a:lnTo>
                  <a:pt x="1284973" y="114350"/>
                </a:lnTo>
                <a:lnTo>
                  <a:pt x="1286383" y="113969"/>
                </a:lnTo>
                <a:lnTo>
                  <a:pt x="1288719" y="113334"/>
                </a:lnTo>
                <a:lnTo>
                  <a:pt x="1291907" y="115874"/>
                </a:lnTo>
                <a:lnTo>
                  <a:pt x="1291615" y="115366"/>
                </a:lnTo>
                <a:lnTo>
                  <a:pt x="1290281" y="113334"/>
                </a:lnTo>
                <a:lnTo>
                  <a:pt x="1289837" y="112699"/>
                </a:lnTo>
                <a:lnTo>
                  <a:pt x="1291297" y="112572"/>
                </a:lnTo>
                <a:lnTo>
                  <a:pt x="1292758" y="112445"/>
                </a:lnTo>
                <a:lnTo>
                  <a:pt x="1292529" y="116128"/>
                </a:lnTo>
                <a:lnTo>
                  <a:pt x="1298714" y="114096"/>
                </a:lnTo>
                <a:lnTo>
                  <a:pt x="1298536" y="116001"/>
                </a:lnTo>
                <a:lnTo>
                  <a:pt x="1299718" y="116001"/>
                </a:lnTo>
                <a:lnTo>
                  <a:pt x="1301711" y="117271"/>
                </a:lnTo>
                <a:lnTo>
                  <a:pt x="1302067" y="114858"/>
                </a:lnTo>
                <a:lnTo>
                  <a:pt x="1306296" y="115239"/>
                </a:lnTo>
                <a:lnTo>
                  <a:pt x="1309573" y="114858"/>
                </a:lnTo>
                <a:lnTo>
                  <a:pt x="1308620" y="119176"/>
                </a:lnTo>
                <a:lnTo>
                  <a:pt x="1312926" y="114858"/>
                </a:lnTo>
                <a:lnTo>
                  <a:pt x="1313180" y="114604"/>
                </a:lnTo>
                <a:lnTo>
                  <a:pt x="1314411" y="118668"/>
                </a:lnTo>
                <a:lnTo>
                  <a:pt x="1315173" y="115747"/>
                </a:lnTo>
                <a:lnTo>
                  <a:pt x="1320241" y="117779"/>
                </a:lnTo>
                <a:lnTo>
                  <a:pt x="1320812" y="115747"/>
                </a:lnTo>
                <a:lnTo>
                  <a:pt x="1320952" y="115239"/>
                </a:lnTo>
                <a:lnTo>
                  <a:pt x="1323467" y="115239"/>
                </a:lnTo>
                <a:lnTo>
                  <a:pt x="1323111" y="117640"/>
                </a:lnTo>
                <a:lnTo>
                  <a:pt x="1323124" y="118160"/>
                </a:lnTo>
                <a:lnTo>
                  <a:pt x="1323644" y="119049"/>
                </a:lnTo>
                <a:lnTo>
                  <a:pt x="1324876" y="117906"/>
                </a:lnTo>
                <a:lnTo>
                  <a:pt x="1326045" y="119430"/>
                </a:lnTo>
                <a:lnTo>
                  <a:pt x="1330731" y="119811"/>
                </a:lnTo>
                <a:lnTo>
                  <a:pt x="1333474" y="120954"/>
                </a:lnTo>
                <a:lnTo>
                  <a:pt x="1336230" y="118541"/>
                </a:lnTo>
                <a:lnTo>
                  <a:pt x="1337106" y="119811"/>
                </a:lnTo>
                <a:lnTo>
                  <a:pt x="1337564" y="119176"/>
                </a:lnTo>
                <a:lnTo>
                  <a:pt x="1339735" y="118922"/>
                </a:lnTo>
                <a:lnTo>
                  <a:pt x="1339316" y="118541"/>
                </a:lnTo>
                <a:lnTo>
                  <a:pt x="1338605" y="117906"/>
                </a:lnTo>
                <a:lnTo>
                  <a:pt x="1338465" y="117779"/>
                </a:lnTo>
                <a:lnTo>
                  <a:pt x="1339862" y="118033"/>
                </a:lnTo>
                <a:lnTo>
                  <a:pt x="1339900" y="117779"/>
                </a:lnTo>
                <a:lnTo>
                  <a:pt x="1340154" y="115239"/>
                </a:lnTo>
                <a:lnTo>
                  <a:pt x="1341894" y="117398"/>
                </a:lnTo>
                <a:lnTo>
                  <a:pt x="1344777" y="116382"/>
                </a:lnTo>
                <a:lnTo>
                  <a:pt x="1345399" y="116890"/>
                </a:lnTo>
                <a:lnTo>
                  <a:pt x="1345196" y="117525"/>
                </a:lnTo>
                <a:lnTo>
                  <a:pt x="1344549" y="117906"/>
                </a:lnTo>
                <a:lnTo>
                  <a:pt x="1345958" y="118033"/>
                </a:lnTo>
                <a:lnTo>
                  <a:pt x="1345285" y="119380"/>
                </a:lnTo>
                <a:lnTo>
                  <a:pt x="1350111" y="116382"/>
                </a:lnTo>
                <a:lnTo>
                  <a:pt x="1351330" y="115620"/>
                </a:lnTo>
                <a:lnTo>
                  <a:pt x="1350403" y="115239"/>
                </a:lnTo>
                <a:lnTo>
                  <a:pt x="1348854" y="114604"/>
                </a:lnTo>
                <a:lnTo>
                  <a:pt x="1347622" y="114096"/>
                </a:lnTo>
                <a:lnTo>
                  <a:pt x="1347444" y="112826"/>
                </a:lnTo>
                <a:lnTo>
                  <a:pt x="1348790" y="112445"/>
                </a:lnTo>
                <a:lnTo>
                  <a:pt x="1349692" y="112191"/>
                </a:lnTo>
                <a:lnTo>
                  <a:pt x="1351051" y="112826"/>
                </a:lnTo>
                <a:lnTo>
                  <a:pt x="1351711" y="115366"/>
                </a:lnTo>
                <a:lnTo>
                  <a:pt x="1353553" y="112826"/>
                </a:lnTo>
                <a:lnTo>
                  <a:pt x="1355737" y="112572"/>
                </a:lnTo>
                <a:lnTo>
                  <a:pt x="1356550" y="114223"/>
                </a:lnTo>
                <a:lnTo>
                  <a:pt x="1358290" y="114604"/>
                </a:lnTo>
                <a:lnTo>
                  <a:pt x="1356499" y="114731"/>
                </a:lnTo>
                <a:lnTo>
                  <a:pt x="1353997" y="119303"/>
                </a:lnTo>
                <a:lnTo>
                  <a:pt x="1358620" y="119557"/>
                </a:lnTo>
                <a:lnTo>
                  <a:pt x="1356169" y="119811"/>
                </a:lnTo>
                <a:lnTo>
                  <a:pt x="1354886" y="121081"/>
                </a:lnTo>
                <a:lnTo>
                  <a:pt x="1353591" y="121589"/>
                </a:lnTo>
                <a:lnTo>
                  <a:pt x="1354556" y="121716"/>
                </a:lnTo>
                <a:lnTo>
                  <a:pt x="1355013" y="121970"/>
                </a:lnTo>
                <a:lnTo>
                  <a:pt x="1353451" y="122986"/>
                </a:lnTo>
                <a:lnTo>
                  <a:pt x="1357122" y="122478"/>
                </a:lnTo>
                <a:lnTo>
                  <a:pt x="1354759" y="121462"/>
                </a:lnTo>
                <a:lnTo>
                  <a:pt x="1358341" y="121462"/>
                </a:lnTo>
                <a:lnTo>
                  <a:pt x="1358112" y="122986"/>
                </a:lnTo>
                <a:lnTo>
                  <a:pt x="1358176" y="123774"/>
                </a:lnTo>
                <a:lnTo>
                  <a:pt x="1358963" y="124510"/>
                </a:lnTo>
                <a:lnTo>
                  <a:pt x="1361998" y="125526"/>
                </a:lnTo>
                <a:lnTo>
                  <a:pt x="1359801" y="123621"/>
                </a:lnTo>
                <a:lnTo>
                  <a:pt x="1359928" y="123367"/>
                </a:lnTo>
                <a:lnTo>
                  <a:pt x="1360081" y="123240"/>
                </a:lnTo>
                <a:lnTo>
                  <a:pt x="1360284" y="123113"/>
                </a:lnTo>
                <a:lnTo>
                  <a:pt x="1359420" y="122732"/>
                </a:lnTo>
                <a:lnTo>
                  <a:pt x="1359268" y="122478"/>
                </a:lnTo>
                <a:lnTo>
                  <a:pt x="1359166" y="122224"/>
                </a:lnTo>
                <a:lnTo>
                  <a:pt x="1359065" y="121462"/>
                </a:lnTo>
                <a:lnTo>
                  <a:pt x="1359750" y="121589"/>
                </a:lnTo>
                <a:lnTo>
                  <a:pt x="1359928" y="121462"/>
                </a:lnTo>
                <a:lnTo>
                  <a:pt x="1362760" y="119380"/>
                </a:lnTo>
                <a:lnTo>
                  <a:pt x="1362862" y="119176"/>
                </a:lnTo>
                <a:lnTo>
                  <a:pt x="1360525" y="116509"/>
                </a:lnTo>
                <a:lnTo>
                  <a:pt x="1368475" y="117640"/>
                </a:lnTo>
                <a:lnTo>
                  <a:pt x="1368221" y="117779"/>
                </a:lnTo>
                <a:lnTo>
                  <a:pt x="1371092" y="118414"/>
                </a:lnTo>
                <a:lnTo>
                  <a:pt x="1372133" y="117906"/>
                </a:lnTo>
                <a:lnTo>
                  <a:pt x="1373873" y="117779"/>
                </a:lnTo>
                <a:lnTo>
                  <a:pt x="1375130" y="119303"/>
                </a:lnTo>
                <a:lnTo>
                  <a:pt x="1376083" y="120065"/>
                </a:lnTo>
                <a:lnTo>
                  <a:pt x="1375308" y="120446"/>
                </a:lnTo>
                <a:lnTo>
                  <a:pt x="1377975" y="121716"/>
                </a:lnTo>
                <a:lnTo>
                  <a:pt x="1378508" y="120573"/>
                </a:lnTo>
                <a:lnTo>
                  <a:pt x="1375460" y="119557"/>
                </a:lnTo>
                <a:lnTo>
                  <a:pt x="1378026" y="119176"/>
                </a:lnTo>
                <a:lnTo>
                  <a:pt x="1378661" y="119684"/>
                </a:lnTo>
                <a:lnTo>
                  <a:pt x="1381252" y="119303"/>
                </a:lnTo>
                <a:lnTo>
                  <a:pt x="1381074" y="120205"/>
                </a:lnTo>
                <a:lnTo>
                  <a:pt x="1379893" y="121589"/>
                </a:lnTo>
                <a:lnTo>
                  <a:pt x="1380007" y="122351"/>
                </a:lnTo>
                <a:lnTo>
                  <a:pt x="1380502" y="123748"/>
                </a:lnTo>
                <a:lnTo>
                  <a:pt x="1378331" y="124002"/>
                </a:lnTo>
                <a:lnTo>
                  <a:pt x="1380121" y="124002"/>
                </a:lnTo>
                <a:lnTo>
                  <a:pt x="1385849" y="124129"/>
                </a:lnTo>
                <a:lnTo>
                  <a:pt x="1383677" y="121843"/>
                </a:lnTo>
                <a:lnTo>
                  <a:pt x="1385824" y="121970"/>
                </a:lnTo>
                <a:lnTo>
                  <a:pt x="1385671" y="121843"/>
                </a:lnTo>
                <a:lnTo>
                  <a:pt x="1384554" y="120954"/>
                </a:lnTo>
                <a:lnTo>
                  <a:pt x="1381594" y="119303"/>
                </a:lnTo>
                <a:lnTo>
                  <a:pt x="1381366" y="119176"/>
                </a:lnTo>
                <a:lnTo>
                  <a:pt x="1380921" y="118922"/>
                </a:lnTo>
                <a:lnTo>
                  <a:pt x="1385239" y="118922"/>
                </a:lnTo>
                <a:lnTo>
                  <a:pt x="1385163" y="119430"/>
                </a:lnTo>
                <a:lnTo>
                  <a:pt x="1386116" y="118922"/>
                </a:lnTo>
                <a:lnTo>
                  <a:pt x="1388262" y="117779"/>
                </a:lnTo>
                <a:lnTo>
                  <a:pt x="1389494" y="119049"/>
                </a:lnTo>
                <a:lnTo>
                  <a:pt x="1389494" y="118541"/>
                </a:lnTo>
                <a:lnTo>
                  <a:pt x="1390002" y="118033"/>
                </a:lnTo>
                <a:lnTo>
                  <a:pt x="1391094" y="118160"/>
                </a:lnTo>
                <a:lnTo>
                  <a:pt x="1391335" y="118795"/>
                </a:lnTo>
                <a:lnTo>
                  <a:pt x="1392351" y="119176"/>
                </a:lnTo>
                <a:lnTo>
                  <a:pt x="1392199" y="120065"/>
                </a:lnTo>
                <a:lnTo>
                  <a:pt x="1395425" y="120192"/>
                </a:lnTo>
                <a:lnTo>
                  <a:pt x="1395336" y="118922"/>
                </a:lnTo>
                <a:lnTo>
                  <a:pt x="1395704" y="118414"/>
                </a:lnTo>
                <a:lnTo>
                  <a:pt x="1397520" y="118414"/>
                </a:lnTo>
                <a:lnTo>
                  <a:pt x="1398143" y="118922"/>
                </a:lnTo>
                <a:lnTo>
                  <a:pt x="1397304" y="120065"/>
                </a:lnTo>
                <a:lnTo>
                  <a:pt x="1397292" y="120205"/>
                </a:lnTo>
                <a:lnTo>
                  <a:pt x="1399641" y="120700"/>
                </a:lnTo>
                <a:lnTo>
                  <a:pt x="1403946" y="120700"/>
                </a:lnTo>
                <a:lnTo>
                  <a:pt x="1404924" y="121564"/>
                </a:lnTo>
                <a:lnTo>
                  <a:pt x="1406918" y="120065"/>
                </a:lnTo>
                <a:lnTo>
                  <a:pt x="1407655" y="121323"/>
                </a:lnTo>
                <a:lnTo>
                  <a:pt x="1404950" y="121577"/>
                </a:lnTo>
                <a:lnTo>
                  <a:pt x="1405534" y="122097"/>
                </a:lnTo>
                <a:lnTo>
                  <a:pt x="1407756" y="121500"/>
                </a:lnTo>
                <a:lnTo>
                  <a:pt x="1409446" y="124383"/>
                </a:lnTo>
                <a:lnTo>
                  <a:pt x="1417662" y="122478"/>
                </a:lnTo>
                <a:lnTo>
                  <a:pt x="1423060" y="122351"/>
                </a:lnTo>
                <a:lnTo>
                  <a:pt x="1422679" y="121208"/>
                </a:lnTo>
                <a:lnTo>
                  <a:pt x="1422311" y="120065"/>
                </a:lnTo>
                <a:lnTo>
                  <a:pt x="1421879" y="118795"/>
                </a:lnTo>
                <a:lnTo>
                  <a:pt x="1424546" y="122097"/>
                </a:lnTo>
                <a:lnTo>
                  <a:pt x="1425270" y="120307"/>
                </a:lnTo>
                <a:lnTo>
                  <a:pt x="1425371" y="120065"/>
                </a:lnTo>
                <a:lnTo>
                  <a:pt x="1425308" y="120319"/>
                </a:lnTo>
                <a:lnTo>
                  <a:pt x="1430667" y="122097"/>
                </a:lnTo>
                <a:lnTo>
                  <a:pt x="1425879" y="122732"/>
                </a:lnTo>
                <a:lnTo>
                  <a:pt x="1428762" y="122605"/>
                </a:lnTo>
                <a:lnTo>
                  <a:pt x="1430566" y="124637"/>
                </a:lnTo>
                <a:lnTo>
                  <a:pt x="1423936" y="123621"/>
                </a:lnTo>
                <a:lnTo>
                  <a:pt x="1426667" y="126542"/>
                </a:lnTo>
                <a:lnTo>
                  <a:pt x="1429867" y="126669"/>
                </a:lnTo>
                <a:lnTo>
                  <a:pt x="1431213" y="124637"/>
                </a:lnTo>
                <a:lnTo>
                  <a:pt x="1432306" y="122986"/>
                </a:lnTo>
                <a:lnTo>
                  <a:pt x="1435963" y="124510"/>
                </a:lnTo>
                <a:lnTo>
                  <a:pt x="1434503" y="126923"/>
                </a:lnTo>
                <a:lnTo>
                  <a:pt x="1438948" y="124002"/>
                </a:lnTo>
                <a:lnTo>
                  <a:pt x="1438656" y="124663"/>
                </a:lnTo>
                <a:lnTo>
                  <a:pt x="1440497" y="124002"/>
                </a:lnTo>
                <a:lnTo>
                  <a:pt x="1441538" y="123621"/>
                </a:lnTo>
                <a:lnTo>
                  <a:pt x="1445285" y="123621"/>
                </a:lnTo>
                <a:lnTo>
                  <a:pt x="1445526" y="123367"/>
                </a:lnTo>
                <a:lnTo>
                  <a:pt x="1445679" y="123621"/>
                </a:lnTo>
                <a:lnTo>
                  <a:pt x="1445831" y="123621"/>
                </a:lnTo>
                <a:lnTo>
                  <a:pt x="1445958" y="124129"/>
                </a:lnTo>
                <a:lnTo>
                  <a:pt x="1447165" y="126288"/>
                </a:lnTo>
                <a:lnTo>
                  <a:pt x="1451851" y="124002"/>
                </a:lnTo>
                <a:lnTo>
                  <a:pt x="1452651" y="123367"/>
                </a:lnTo>
                <a:lnTo>
                  <a:pt x="1453134" y="122986"/>
                </a:lnTo>
                <a:close/>
              </a:path>
              <a:path w="1925320" h="153035">
                <a:moveTo>
                  <a:pt x="1482940" y="49606"/>
                </a:moveTo>
                <a:lnTo>
                  <a:pt x="1482839" y="49352"/>
                </a:lnTo>
                <a:lnTo>
                  <a:pt x="1482255" y="49504"/>
                </a:lnTo>
                <a:lnTo>
                  <a:pt x="1481899" y="49733"/>
                </a:lnTo>
                <a:lnTo>
                  <a:pt x="1481975" y="50126"/>
                </a:lnTo>
                <a:lnTo>
                  <a:pt x="1482763" y="49834"/>
                </a:lnTo>
                <a:lnTo>
                  <a:pt x="1482940" y="49606"/>
                </a:lnTo>
                <a:close/>
              </a:path>
              <a:path w="1925320" h="153035">
                <a:moveTo>
                  <a:pt x="1501978" y="54051"/>
                </a:moveTo>
                <a:lnTo>
                  <a:pt x="1500492" y="54356"/>
                </a:lnTo>
                <a:lnTo>
                  <a:pt x="1501978" y="54102"/>
                </a:lnTo>
                <a:close/>
              </a:path>
              <a:path w="1925320" h="153035">
                <a:moveTo>
                  <a:pt x="1573352" y="52946"/>
                </a:moveTo>
                <a:lnTo>
                  <a:pt x="1572971" y="52946"/>
                </a:lnTo>
                <a:lnTo>
                  <a:pt x="1570228" y="53543"/>
                </a:lnTo>
                <a:lnTo>
                  <a:pt x="1571942" y="53352"/>
                </a:lnTo>
                <a:lnTo>
                  <a:pt x="1573352" y="52946"/>
                </a:lnTo>
                <a:close/>
              </a:path>
              <a:path w="1925320" h="153035">
                <a:moveTo>
                  <a:pt x="1595945" y="34290"/>
                </a:moveTo>
                <a:lnTo>
                  <a:pt x="1593824" y="34290"/>
                </a:lnTo>
                <a:lnTo>
                  <a:pt x="1595945" y="34290"/>
                </a:lnTo>
                <a:close/>
              </a:path>
              <a:path w="1925320" h="153035">
                <a:moveTo>
                  <a:pt x="1602193" y="34671"/>
                </a:moveTo>
                <a:lnTo>
                  <a:pt x="1601508" y="34074"/>
                </a:lnTo>
                <a:lnTo>
                  <a:pt x="1600809" y="35128"/>
                </a:lnTo>
                <a:lnTo>
                  <a:pt x="1602193" y="34671"/>
                </a:lnTo>
                <a:close/>
              </a:path>
              <a:path w="1925320" h="153035">
                <a:moveTo>
                  <a:pt x="1602879" y="32004"/>
                </a:moveTo>
                <a:lnTo>
                  <a:pt x="1596923" y="33147"/>
                </a:lnTo>
                <a:lnTo>
                  <a:pt x="1601038" y="33655"/>
                </a:lnTo>
                <a:lnTo>
                  <a:pt x="1601508" y="34074"/>
                </a:lnTo>
                <a:lnTo>
                  <a:pt x="1602879" y="32004"/>
                </a:lnTo>
                <a:close/>
              </a:path>
              <a:path w="1925320" h="153035">
                <a:moveTo>
                  <a:pt x="1626044" y="58635"/>
                </a:moveTo>
                <a:lnTo>
                  <a:pt x="1624914" y="58585"/>
                </a:lnTo>
                <a:lnTo>
                  <a:pt x="1624152" y="58839"/>
                </a:lnTo>
                <a:lnTo>
                  <a:pt x="1624558" y="60058"/>
                </a:lnTo>
                <a:lnTo>
                  <a:pt x="1625587" y="59436"/>
                </a:lnTo>
                <a:lnTo>
                  <a:pt x="1625993" y="58991"/>
                </a:lnTo>
                <a:lnTo>
                  <a:pt x="1626044" y="58635"/>
                </a:lnTo>
                <a:close/>
              </a:path>
              <a:path w="1925320" h="153035">
                <a:moveTo>
                  <a:pt x="1694243" y="67741"/>
                </a:moveTo>
                <a:lnTo>
                  <a:pt x="1694091" y="67703"/>
                </a:lnTo>
                <a:lnTo>
                  <a:pt x="1693938" y="67678"/>
                </a:lnTo>
                <a:lnTo>
                  <a:pt x="1693786" y="67627"/>
                </a:lnTo>
                <a:lnTo>
                  <a:pt x="1692732" y="68046"/>
                </a:lnTo>
                <a:lnTo>
                  <a:pt x="1694243" y="67741"/>
                </a:lnTo>
                <a:close/>
              </a:path>
              <a:path w="1925320" h="153035">
                <a:moveTo>
                  <a:pt x="1709521" y="66078"/>
                </a:moveTo>
                <a:lnTo>
                  <a:pt x="1706118" y="65532"/>
                </a:lnTo>
                <a:lnTo>
                  <a:pt x="1706016" y="65722"/>
                </a:lnTo>
                <a:lnTo>
                  <a:pt x="1706016" y="65874"/>
                </a:lnTo>
                <a:lnTo>
                  <a:pt x="1709521" y="66078"/>
                </a:lnTo>
                <a:close/>
              </a:path>
              <a:path w="1925320" h="153035">
                <a:moveTo>
                  <a:pt x="1715173" y="65976"/>
                </a:moveTo>
                <a:lnTo>
                  <a:pt x="1714512" y="65874"/>
                </a:lnTo>
                <a:lnTo>
                  <a:pt x="1713636" y="65849"/>
                </a:lnTo>
                <a:lnTo>
                  <a:pt x="1712353" y="65951"/>
                </a:lnTo>
                <a:lnTo>
                  <a:pt x="1713560" y="66179"/>
                </a:lnTo>
                <a:lnTo>
                  <a:pt x="1714461" y="66103"/>
                </a:lnTo>
                <a:lnTo>
                  <a:pt x="1715173" y="65976"/>
                </a:lnTo>
                <a:close/>
              </a:path>
              <a:path w="1925320" h="153035">
                <a:moveTo>
                  <a:pt x="1717967" y="68707"/>
                </a:moveTo>
                <a:lnTo>
                  <a:pt x="1716557" y="67564"/>
                </a:lnTo>
                <a:lnTo>
                  <a:pt x="1716100" y="67691"/>
                </a:lnTo>
                <a:lnTo>
                  <a:pt x="1717967" y="68707"/>
                </a:lnTo>
                <a:close/>
              </a:path>
              <a:path w="1925320" h="153035">
                <a:moveTo>
                  <a:pt x="1728457" y="70218"/>
                </a:moveTo>
                <a:lnTo>
                  <a:pt x="1728152" y="70091"/>
                </a:lnTo>
                <a:lnTo>
                  <a:pt x="1727504" y="69850"/>
                </a:lnTo>
                <a:lnTo>
                  <a:pt x="1727682" y="69989"/>
                </a:lnTo>
                <a:lnTo>
                  <a:pt x="1728025" y="70116"/>
                </a:lnTo>
                <a:lnTo>
                  <a:pt x="1728457" y="70218"/>
                </a:lnTo>
                <a:close/>
              </a:path>
              <a:path w="1925320" h="153035">
                <a:moveTo>
                  <a:pt x="1732749" y="70891"/>
                </a:moveTo>
                <a:lnTo>
                  <a:pt x="1731429" y="70688"/>
                </a:lnTo>
                <a:lnTo>
                  <a:pt x="1729600" y="70523"/>
                </a:lnTo>
                <a:lnTo>
                  <a:pt x="1728457" y="70218"/>
                </a:lnTo>
                <a:lnTo>
                  <a:pt x="1730121" y="70891"/>
                </a:lnTo>
                <a:lnTo>
                  <a:pt x="1731454" y="71043"/>
                </a:lnTo>
                <a:lnTo>
                  <a:pt x="1732749" y="70891"/>
                </a:lnTo>
                <a:close/>
              </a:path>
              <a:path w="1925320" h="153035">
                <a:moveTo>
                  <a:pt x="1747621" y="73660"/>
                </a:moveTo>
                <a:lnTo>
                  <a:pt x="1747469" y="73418"/>
                </a:lnTo>
                <a:lnTo>
                  <a:pt x="1747443" y="73240"/>
                </a:lnTo>
                <a:lnTo>
                  <a:pt x="1747443" y="73088"/>
                </a:lnTo>
                <a:lnTo>
                  <a:pt x="1746808" y="73063"/>
                </a:lnTo>
                <a:lnTo>
                  <a:pt x="1746211" y="73088"/>
                </a:lnTo>
                <a:lnTo>
                  <a:pt x="1745703" y="73266"/>
                </a:lnTo>
                <a:lnTo>
                  <a:pt x="1746237" y="73367"/>
                </a:lnTo>
                <a:lnTo>
                  <a:pt x="1746859" y="73507"/>
                </a:lnTo>
                <a:lnTo>
                  <a:pt x="1747621" y="73660"/>
                </a:lnTo>
                <a:close/>
              </a:path>
              <a:path w="1925320" h="153035">
                <a:moveTo>
                  <a:pt x="1771015" y="70739"/>
                </a:moveTo>
                <a:lnTo>
                  <a:pt x="1766658" y="69913"/>
                </a:lnTo>
                <a:lnTo>
                  <a:pt x="1765541" y="70104"/>
                </a:lnTo>
                <a:lnTo>
                  <a:pt x="1770494" y="71437"/>
                </a:lnTo>
                <a:lnTo>
                  <a:pt x="1771015" y="70739"/>
                </a:lnTo>
                <a:close/>
              </a:path>
              <a:path w="1925320" h="153035">
                <a:moveTo>
                  <a:pt x="1772107" y="71882"/>
                </a:moveTo>
                <a:lnTo>
                  <a:pt x="1770494" y="71437"/>
                </a:lnTo>
                <a:lnTo>
                  <a:pt x="1769884" y="72263"/>
                </a:lnTo>
                <a:lnTo>
                  <a:pt x="1772107" y="71882"/>
                </a:lnTo>
                <a:close/>
              </a:path>
              <a:path w="1925320" h="153035">
                <a:moveTo>
                  <a:pt x="1780946" y="73152"/>
                </a:moveTo>
                <a:lnTo>
                  <a:pt x="1775091" y="71780"/>
                </a:lnTo>
                <a:lnTo>
                  <a:pt x="1776209" y="72390"/>
                </a:lnTo>
                <a:lnTo>
                  <a:pt x="1774723" y="72644"/>
                </a:lnTo>
                <a:lnTo>
                  <a:pt x="1779943" y="74168"/>
                </a:lnTo>
                <a:lnTo>
                  <a:pt x="1780946" y="73152"/>
                </a:lnTo>
                <a:close/>
              </a:path>
              <a:path w="1925320" h="153035">
                <a:moveTo>
                  <a:pt x="1788845" y="55372"/>
                </a:moveTo>
                <a:lnTo>
                  <a:pt x="1784477" y="55880"/>
                </a:lnTo>
                <a:lnTo>
                  <a:pt x="1788845" y="55372"/>
                </a:lnTo>
                <a:close/>
              </a:path>
              <a:path w="1925320" h="153035">
                <a:moveTo>
                  <a:pt x="1868297" y="75120"/>
                </a:moveTo>
                <a:lnTo>
                  <a:pt x="1867484" y="75438"/>
                </a:lnTo>
                <a:lnTo>
                  <a:pt x="1868233" y="75311"/>
                </a:lnTo>
                <a:lnTo>
                  <a:pt x="1868297" y="75120"/>
                </a:lnTo>
                <a:close/>
              </a:path>
              <a:path w="1925320" h="153035">
                <a:moveTo>
                  <a:pt x="1869097" y="74803"/>
                </a:moveTo>
                <a:lnTo>
                  <a:pt x="1868360" y="74930"/>
                </a:lnTo>
                <a:lnTo>
                  <a:pt x="1868297" y="75120"/>
                </a:lnTo>
                <a:lnTo>
                  <a:pt x="1869097" y="74803"/>
                </a:lnTo>
                <a:close/>
              </a:path>
              <a:path w="1925320" h="153035">
                <a:moveTo>
                  <a:pt x="1910969" y="86296"/>
                </a:moveTo>
                <a:lnTo>
                  <a:pt x="1910753" y="86080"/>
                </a:lnTo>
                <a:lnTo>
                  <a:pt x="1910168" y="86029"/>
                </a:lnTo>
                <a:lnTo>
                  <a:pt x="1907997" y="87122"/>
                </a:lnTo>
                <a:lnTo>
                  <a:pt x="1909165" y="88188"/>
                </a:lnTo>
                <a:lnTo>
                  <a:pt x="1910969" y="86296"/>
                </a:lnTo>
                <a:close/>
              </a:path>
              <a:path w="1925320" h="153035">
                <a:moveTo>
                  <a:pt x="1911210" y="90055"/>
                </a:moveTo>
                <a:lnTo>
                  <a:pt x="1909165" y="88188"/>
                </a:lnTo>
                <a:lnTo>
                  <a:pt x="1909241" y="88773"/>
                </a:lnTo>
                <a:lnTo>
                  <a:pt x="1909432" y="89408"/>
                </a:lnTo>
                <a:lnTo>
                  <a:pt x="1910626" y="90043"/>
                </a:lnTo>
                <a:lnTo>
                  <a:pt x="1911210" y="90055"/>
                </a:lnTo>
                <a:close/>
              </a:path>
              <a:path w="1925320" h="153035">
                <a:moveTo>
                  <a:pt x="1914880" y="90170"/>
                </a:moveTo>
                <a:lnTo>
                  <a:pt x="1911210" y="90055"/>
                </a:lnTo>
                <a:lnTo>
                  <a:pt x="1911883" y="90678"/>
                </a:lnTo>
                <a:lnTo>
                  <a:pt x="1914880" y="90170"/>
                </a:lnTo>
                <a:close/>
              </a:path>
              <a:path w="1925320" h="153035">
                <a:moveTo>
                  <a:pt x="1925193" y="86741"/>
                </a:moveTo>
                <a:lnTo>
                  <a:pt x="1922614" y="85852"/>
                </a:lnTo>
                <a:lnTo>
                  <a:pt x="1921510" y="85471"/>
                </a:lnTo>
                <a:lnTo>
                  <a:pt x="1918919" y="84582"/>
                </a:lnTo>
                <a:lnTo>
                  <a:pt x="1917547" y="84328"/>
                </a:lnTo>
                <a:lnTo>
                  <a:pt x="1915477" y="83947"/>
                </a:lnTo>
                <a:lnTo>
                  <a:pt x="1912175" y="83185"/>
                </a:lnTo>
                <a:lnTo>
                  <a:pt x="1906308" y="81026"/>
                </a:lnTo>
                <a:lnTo>
                  <a:pt x="1904669" y="81788"/>
                </a:lnTo>
                <a:lnTo>
                  <a:pt x="1904593" y="84328"/>
                </a:lnTo>
                <a:lnTo>
                  <a:pt x="1901977" y="83566"/>
                </a:lnTo>
                <a:lnTo>
                  <a:pt x="1898065" y="82423"/>
                </a:lnTo>
                <a:lnTo>
                  <a:pt x="1899805" y="82169"/>
                </a:lnTo>
                <a:lnTo>
                  <a:pt x="1902421" y="81788"/>
                </a:lnTo>
                <a:lnTo>
                  <a:pt x="1897964" y="81026"/>
                </a:lnTo>
                <a:lnTo>
                  <a:pt x="1896808" y="80518"/>
                </a:lnTo>
                <a:lnTo>
                  <a:pt x="1897913" y="82169"/>
                </a:lnTo>
                <a:lnTo>
                  <a:pt x="1893443" y="80899"/>
                </a:lnTo>
                <a:lnTo>
                  <a:pt x="1892109" y="80518"/>
                </a:lnTo>
                <a:lnTo>
                  <a:pt x="1890001" y="80899"/>
                </a:lnTo>
                <a:lnTo>
                  <a:pt x="1888756" y="79883"/>
                </a:lnTo>
                <a:lnTo>
                  <a:pt x="1888286" y="79502"/>
                </a:lnTo>
                <a:lnTo>
                  <a:pt x="1894433" y="77978"/>
                </a:lnTo>
                <a:lnTo>
                  <a:pt x="1892642" y="77597"/>
                </a:lnTo>
                <a:lnTo>
                  <a:pt x="1887753" y="76581"/>
                </a:lnTo>
                <a:lnTo>
                  <a:pt x="1887220" y="77597"/>
                </a:lnTo>
                <a:lnTo>
                  <a:pt x="1886038" y="79883"/>
                </a:lnTo>
                <a:lnTo>
                  <a:pt x="1883448" y="79121"/>
                </a:lnTo>
                <a:lnTo>
                  <a:pt x="1885124" y="78486"/>
                </a:lnTo>
                <a:lnTo>
                  <a:pt x="1887131" y="77724"/>
                </a:lnTo>
                <a:lnTo>
                  <a:pt x="1887220" y="77597"/>
                </a:lnTo>
                <a:lnTo>
                  <a:pt x="1881733" y="77724"/>
                </a:lnTo>
                <a:lnTo>
                  <a:pt x="1884121" y="76708"/>
                </a:lnTo>
                <a:lnTo>
                  <a:pt x="1885010" y="76327"/>
                </a:lnTo>
                <a:lnTo>
                  <a:pt x="1882775" y="75438"/>
                </a:lnTo>
                <a:lnTo>
                  <a:pt x="1881174" y="74803"/>
                </a:lnTo>
                <a:lnTo>
                  <a:pt x="1888883" y="75184"/>
                </a:lnTo>
                <a:lnTo>
                  <a:pt x="1888058" y="74803"/>
                </a:lnTo>
                <a:lnTo>
                  <a:pt x="1880158" y="71120"/>
                </a:lnTo>
                <a:lnTo>
                  <a:pt x="1874697" y="75057"/>
                </a:lnTo>
                <a:lnTo>
                  <a:pt x="1867484" y="75438"/>
                </a:lnTo>
                <a:lnTo>
                  <a:pt x="1864753" y="75057"/>
                </a:lnTo>
                <a:lnTo>
                  <a:pt x="1862620" y="75057"/>
                </a:lnTo>
                <a:lnTo>
                  <a:pt x="1858073" y="73787"/>
                </a:lnTo>
                <a:lnTo>
                  <a:pt x="1866519" y="73914"/>
                </a:lnTo>
                <a:lnTo>
                  <a:pt x="1866379" y="73787"/>
                </a:lnTo>
                <a:lnTo>
                  <a:pt x="1865820" y="73279"/>
                </a:lnTo>
                <a:lnTo>
                  <a:pt x="1865414" y="72898"/>
                </a:lnTo>
                <a:lnTo>
                  <a:pt x="1858924" y="72136"/>
                </a:lnTo>
                <a:lnTo>
                  <a:pt x="1857844" y="72009"/>
                </a:lnTo>
                <a:lnTo>
                  <a:pt x="1857705" y="71882"/>
                </a:lnTo>
                <a:lnTo>
                  <a:pt x="1857679" y="71755"/>
                </a:lnTo>
                <a:lnTo>
                  <a:pt x="1855635" y="72009"/>
                </a:lnTo>
                <a:lnTo>
                  <a:pt x="1853717" y="72136"/>
                </a:lnTo>
                <a:lnTo>
                  <a:pt x="1853641" y="72009"/>
                </a:lnTo>
                <a:lnTo>
                  <a:pt x="1853425" y="71628"/>
                </a:lnTo>
                <a:lnTo>
                  <a:pt x="1853133" y="71120"/>
                </a:lnTo>
                <a:lnTo>
                  <a:pt x="1855508" y="70358"/>
                </a:lnTo>
                <a:lnTo>
                  <a:pt x="1855889" y="69977"/>
                </a:lnTo>
                <a:lnTo>
                  <a:pt x="1856536" y="69342"/>
                </a:lnTo>
                <a:lnTo>
                  <a:pt x="1858175" y="68580"/>
                </a:lnTo>
                <a:lnTo>
                  <a:pt x="1849907" y="69977"/>
                </a:lnTo>
                <a:lnTo>
                  <a:pt x="1850288" y="69596"/>
                </a:lnTo>
                <a:lnTo>
                  <a:pt x="1850923" y="68961"/>
                </a:lnTo>
                <a:lnTo>
                  <a:pt x="1843608" y="67310"/>
                </a:lnTo>
                <a:lnTo>
                  <a:pt x="1849348" y="67183"/>
                </a:lnTo>
                <a:lnTo>
                  <a:pt x="1846389" y="66929"/>
                </a:lnTo>
                <a:lnTo>
                  <a:pt x="1837550" y="66167"/>
                </a:lnTo>
                <a:lnTo>
                  <a:pt x="1837207" y="65024"/>
                </a:lnTo>
                <a:lnTo>
                  <a:pt x="1836826" y="63754"/>
                </a:lnTo>
                <a:lnTo>
                  <a:pt x="1833968" y="63881"/>
                </a:lnTo>
                <a:lnTo>
                  <a:pt x="1833867" y="64173"/>
                </a:lnTo>
                <a:lnTo>
                  <a:pt x="1833194" y="64008"/>
                </a:lnTo>
                <a:lnTo>
                  <a:pt x="1818868" y="66929"/>
                </a:lnTo>
                <a:lnTo>
                  <a:pt x="1819338" y="66167"/>
                </a:lnTo>
                <a:lnTo>
                  <a:pt x="1820354" y="64516"/>
                </a:lnTo>
                <a:lnTo>
                  <a:pt x="1820976" y="63500"/>
                </a:lnTo>
                <a:lnTo>
                  <a:pt x="1821522" y="62611"/>
                </a:lnTo>
                <a:lnTo>
                  <a:pt x="1812061" y="63500"/>
                </a:lnTo>
                <a:lnTo>
                  <a:pt x="1808835" y="62230"/>
                </a:lnTo>
                <a:lnTo>
                  <a:pt x="1797494" y="62230"/>
                </a:lnTo>
                <a:lnTo>
                  <a:pt x="1798091" y="61976"/>
                </a:lnTo>
                <a:lnTo>
                  <a:pt x="1799882" y="61214"/>
                </a:lnTo>
                <a:lnTo>
                  <a:pt x="1799069" y="60833"/>
                </a:lnTo>
                <a:lnTo>
                  <a:pt x="1797989" y="60325"/>
                </a:lnTo>
                <a:lnTo>
                  <a:pt x="1797723" y="60198"/>
                </a:lnTo>
                <a:lnTo>
                  <a:pt x="1797189" y="59944"/>
                </a:lnTo>
                <a:lnTo>
                  <a:pt x="1795551" y="59309"/>
                </a:lnTo>
                <a:lnTo>
                  <a:pt x="1794560" y="58928"/>
                </a:lnTo>
                <a:lnTo>
                  <a:pt x="1797164" y="58547"/>
                </a:lnTo>
                <a:lnTo>
                  <a:pt x="1791944" y="56896"/>
                </a:lnTo>
                <a:lnTo>
                  <a:pt x="1790534" y="59309"/>
                </a:lnTo>
                <a:lnTo>
                  <a:pt x="1786293" y="59309"/>
                </a:lnTo>
                <a:lnTo>
                  <a:pt x="1784896" y="58801"/>
                </a:lnTo>
                <a:lnTo>
                  <a:pt x="1784197" y="58547"/>
                </a:lnTo>
                <a:lnTo>
                  <a:pt x="1782445" y="57912"/>
                </a:lnTo>
                <a:lnTo>
                  <a:pt x="1782572" y="57785"/>
                </a:lnTo>
                <a:lnTo>
                  <a:pt x="1783715" y="56642"/>
                </a:lnTo>
                <a:lnTo>
                  <a:pt x="1783969" y="56388"/>
                </a:lnTo>
                <a:lnTo>
                  <a:pt x="1784350" y="56007"/>
                </a:lnTo>
                <a:lnTo>
                  <a:pt x="1783702" y="56007"/>
                </a:lnTo>
                <a:lnTo>
                  <a:pt x="1783854" y="55499"/>
                </a:lnTo>
                <a:lnTo>
                  <a:pt x="1779358" y="56388"/>
                </a:lnTo>
                <a:lnTo>
                  <a:pt x="1775904" y="55118"/>
                </a:lnTo>
                <a:lnTo>
                  <a:pt x="1774875" y="54737"/>
                </a:lnTo>
                <a:lnTo>
                  <a:pt x="1778635" y="53975"/>
                </a:lnTo>
                <a:lnTo>
                  <a:pt x="1773872" y="53213"/>
                </a:lnTo>
                <a:lnTo>
                  <a:pt x="1772627" y="55118"/>
                </a:lnTo>
                <a:lnTo>
                  <a:pt x="1771853" y="54737"/>
                </a:lnTo>
                <a:lnTo>
                  <a:pt x="1769529" y="53594"/>
                </a:lnTo>
                <a:lnTo>
                  <a:pt x="1770621" y="54610"/>
                </a:lnTo>
                <a:lnTo>
                  <a:pt x="1767763" y="54737"/>
                </a:lnTo>
                <a:lnTo>
                  <a:pt x="1764284" y="54610"/>
                </a:lnTo>
                <a:lnTo>
                  <a:pt x="1764372" y="54229"/>
                </a:lnTo>
                <a:lnTo>
                  <a:pt x="1764411" y="54102"/>
                </a:lnTo>
                <a:lnTo>
                  <a:pt x="1760156" y="54102"/>
                </a:lnTo>
                <a:lnTo>
                  <a:pt x="1764461" y="53213"/>
                </a:lnTo>
                <a:lnTo>
                  <a:pt x="1756371" y="53213"/>
                </a:lnTo>
                <a:lnTo>
                  <a:pt x="1758442" y="51943"/>
                </a:lnTo>
                <a:lnTo>
                  <a:pt x="1754835" y="51562"/>
                </a:lnTo>
                <a:lnTo>
                  <a:pt x="1748205" y="51308"/>
                </a:lnTo>
                <a:lnTo>
                  <a:pt x="1749209" y="52832"/>
                </a:lnTo>
                <a:lnTo>
                  <a:pt x="1740611" y="53213"/>
                </a:lnTo>
                <a:lnTo>
                  <a:pt x="1742732" y="52578"/>
                </a:lnTo>
                <a:lnTo>
                  <a:pt x="1744840" y="51943"/>
                </a:lnTo>
                <a:lnTo>
                  <a:pt x="1746110" y="51562"/>
                </a:lnTo>
                <a:lnTo>
                  <a:pt x="1749082" y="50673"/>
                </a:lnTo>
                <a:lnTo>
                  <a:pt x="1742224" y="49784"/>
                </a:lnTo>
                <a:lnTo>
                  <a:pt x="1742478" y="51562"/>
                </a:lnTo>
                <a:lnTo>
                  <a:pt x="1735670" y="49911"/>
                </a:lnTo>
                <a:lnTo>
                  <a:pt x="1729524" y="49784"/>
                </a:lnTo>
                <a:lnTo>
                  <a:pt x="1723834" y="49784"/>
                </a:lnTo>
                <a:lnTo>
                  <a:pt x="1721510" y="49403"/>
                </a:lnTo>
                <a:lnTo>
                  <a:pt x="1718424" y="48895"/>
                </a:lnTo>
                <a:lnTo>
                  <a:pt x="1722640" y="48895"/>
                </a:lnTo>
                <a:lnTo>
                  <a:pt x="1722589" y="48768"/>
                </a:lnTo>
                <a:lnTo>
                  <a:pt x="1721802" y="46863"/>
                </a:lnTo>
                <a:lnTo>
                  <a:pt x="1721650" y="47371"/>
                </a:lnTo>
                <a:lnTo>
                  <a:pt x="1715300" y="47371"/>
                </a:lnTo>
                <a:lnTo>
                  <a:pt x="1713598" y="47117"/>
                </a:lnTo>
                <a:lnTo>
                  <a:pt x="1705089" y="45847"/>
                </a:lnTo>
                <a:lnTo>
                  <a:pt x="1698383" y="47117"/>
                </a:lnTo>
                <a:lnTo>
                  <a:pt x="1697202" y="45720"/>
                </a:lnTo>
                <a:lnTo>
                  <a:pt x="1696237" y="44577"/>
                </a:lnTo>
                <a:lnTo>
                  <a:pt x="1695894" y="44069"/>
                </a:lnTo>
                <a:lnTo>
                  <a:pt x="1695742" y="43840"/>
                </a:lnTo>
                <a:lnTo>
                  <a:pt x="1695615" y="43789"/>
                </a:lnTo>
                <a:lnTo>
                  <a:pt x="1695221" y="43688"/>
                </a:lnTo>
                <a:lnTo>
                  <a:pt x="1693189" y="43180"/>
                </a:lnTo>
                <a:lnTo>
                  <a:pt x="1689125" y="42164"/>
                </a:lnTo>
                <a:lnTo>
                  <a:pt x="1684235" y="41783"/>
                </a:lnTo>
                <a:lnTo>
                  <a:pt x="1683524" y="42037"/>
                </a:lnTo>
                <a:lnTo>
                  <a:pt x="1681784" y="43180"/>
                </a:lnTo>
                <a:lnTo>
                  <a:pt x="1679460" y="42545"/>
                </a:lnTo>
                <a:lnTo>
                  <a:pt x="1677149" y="41910"/>
                </a:lnTo>
                <a:lnTo>
                  <a:pt x="1668170" y="42545"/>
                </a:lnTo>
                <a:lnTo>
                  <a:pt x="1668145" y="42037"/>
                </a:lnTo>
                <a:lnTo>
                  <a:pt x="1668094" y="40767"/>
                </a:lnTo>
                <a:lnTo>
                  <a:pt x="1666862" y="42037"/>
                </a:lnTo>
                <a:lnTo>
                  <a:pt x="1665465" y="41148"/>
                </a:lnTo>
                <a:lnTo>
                  <a:pt x="1663865" y="40132"/>
                </a:lnTo>
                <a:lnTo>
                  <a:pt x="1661147" y="41148"/>
                </a:lnTo>
                <a:lnTo>
                  <a:pt x="1660664" y="40386"/>
                </a:lnTo>
                <a:lnTo>
                  <a:pt x="1660918" y="42037"/>
                </a:lnTo>
                <a:lnTo>
                  <a:pt x="1658454" y="41275"/>
                </a:lnTo>
                <a:lnTo>
                  <a:pt x="1655991" y="40513"/>
                </a:lnTo>
                <a:lnTo>
                  <a:pt x="1655165" y="40259"/>
                </a:lnTo>
                <a:lnTo>
                  <a:pt x="1644256" y="40513"/>
                </a:lnTo>
                <a:lnTo>
                  <a:pt x="1639887" y="39370"/>
                </a:lnTo>
                <a:lnTo>
                  <a:pt x="1638909" y="39116"/>
                </a:lnTo>
                <a:lnTo>
                  <a:pt x="1638427" y="38989"/>
                </a:lnTo>
                <a:lnTo>
                  <a:pt x="1639938" y="38735"/>
                </a:lnTo>
                <a:lnTo>
                  <a:pt x="1636306" y="39116"/>
                </a:lnTo>
                <a:lnTo>
                  <a:pt x="1635823" y="38354"/>
                </a:lnTo>
                <a:lnTo>
                  <a:pt x="1636814" y="38100"/>
                </a:lnTo>
                <a:lnTo>
                  <a:pt x="1637296" y="37973"/>
                </a:lnTo>
                <a:lnTo>
                  <a:pt x="1637538" y="37084"/>
                </a:lnTo>
                <a:lnTo>
                  <a:pt x="1621028" y="35433"/>
                </a:lnTo>
                <a:lnTo>
                  <a:pt x="1624177" y="36830"/>
                </a:lnTo>
                <a:lnTo>
                  <a:pt x="1620697" y="36830"/>
                </a:lnTo>
                <a:lnTo>
                  <a:pt x="1618208" y="38100"/>
                </a:lnTo>
                <a:lnTo>
                  <a:pt x="1617827" y="37973"/>
                </a:lnTo>
                <a:lnTo>
                  <a:pt x="1614322" y="36830"/>
                </a:lnTo>
                <a:lnTo>
                  <a:pt x="1616151" y="36322"/>
                </a:lnTo>
                <a:lnTo>
                  <a:pt x="1621155" y="34925"/>
                </a:lnTo>
                <a:lnTo>
                  <a:pt x="1608848" y="36322"/>
                </a:lnTo>
                <a:lnTo>
                  <a:pt x="1608620" y="35814"/>
                </a:lnTo>
                <a:lnTo>
                  <a:pt x="1608556" y="35687"/>
                </a:lnTo>
                <a:lnTo>
                  <a:pt x="1608442" y="35433"/>
                </a:lnTo>
                <a:lnTo>
                  <a:pt x="1607921" y="34290"/>
                </a:lnTo>
                <a:lnTo>
                  <a:pt x="1611528" y="34036"/>
                </a:lnTo>
                <a:lnTo>
                  <a:pt x="1606677" y="33782"/>
                </a:lnTo>
                <a:lnTo>
                  <a:pt x="1606931" y="35433"/>
                </a:lnTo>
                <a:lnTo>
                  <a:pt x="1600606" y="35433"/>
                </a:lnTo>
                <a:lnTo>
                  <a:pt x="1600809" y="35128"/>
                </a:lnTo>
                <a:lnTo>
                  <a:pt x="1599120" y="35687"/>
                </a:lnTo>
                <a:lnTo>
                  <a:pt x="1596364" y="35433"/>
                </a:lnTo>
                <a:lnTo>
                  <a:pt x="1594104" y="34417"/>
                </a:lnTo>
                <a:lnTo>
                  <a:pt x="1593938" y="34340"/>
                </a:lnTo>
                <a:lnTo>
                  <a:pt x="1590954" y="34417"/>
                </a:lnTo>
                <a:lnTo>
                  <a:pt x="1586268" y="33528"/>
                </a:lnTo>
                <a:lnTo>
                  <a:pt x="1583588" y="33020"/>
                </a:lnTo>
                <a:lnTo>
                  <a:pt x="1581365" y="33528"/>
                </a:lnTo>
                <a:lnTo>
                  <a:pt x="1578724" y="32766"/>
                </a:lnTo>
                <a:lnTo>
                  <a:pt x="1579702" y="31750"/>
                </a:lnTo>
                <a:lnTo>
                  <a:pt x="1580692" y="31496"/>
                </a:lnTo>
                <a:lnTo>
                  <a:pt x="1581188" y="31369"/>
                </a:lnTo>
                <a:lnTo>
                  <a:pt x="1575752" y="31496"/>
                </a:lnTo>
                <a:lnTo>
                  <a:pt x="1572666" y="31242"/>
                </a:lnTo>
                <a:lnTo>
                  <a:pt x="1571129" y="31115"/>
                </a:lnTo>
                <a:lnTo>
                  <a:pt x="1565681" y="31242"/>
                </a:lnTo>
                <a:lnTo>
                  <a:pt x="1565935" y="30353"/>
                </a:lnTo>
                <a:lnTo>
                  <a:pt x="1562201" y="31242"/>
                </a:lnTo>
                <a:lnTo>
                  <a:pt x="1560791" y="30607"/>
                </a:lnTo>
                <a:lnTo>
                  <a:pt x="1559953" y="30226"/>
                </a:lnTo>
                <a:lnTo>
                  <a:pt x="1557159" y="28956"/>
                </a:lnTo>
                <a:lnTo>
                  <a:pt x="1558925" y="30226"/>
                </a:lnTo>
                <a:lnTo>
                  <a:pt x="1555445" y="30099"/>
                </a:lnTo>
                <a:lnTo>
                  <a:pt x="1553210" y="30607"/>
                </a:lnTo>
                <a:lnTo>
                  <a:pt x="1549171" y="29845"/>
                </a:lnTo>
                <a:lnTo>
                  <a:pt x="1550733" y="28702"/>
                </a:lnTo>
                <a:lnTo>
                  <a:pt x="1550911" y="28575"/>
                </a:lnTo>
                <a:lnTo>
                  <a:pt x="1541030" y="28702"/>
                </a:lnTo>
                <a:lnTo>
                  <a:pt x="1540611" y="27686"/>
                </a:lnTo>
                <a:lnTo>
                  <a:pt x="1540281" y="26924"/>
                </a:lnTo>
                <a:lnTo>
                  <a:pt x="1539697" y="25527"/>
                </a:lnTo>
                <a:lnTo>
                  <a:pt x="1530235" y="26924"/>
                </a:lnTo>
                <a:lnTo>
                  <a:pt x="1529613" y="26543"/>
                </a:lnTo>
                <a:lnTo>
                  <a:pt x="1531848" y="26035"/>
                </a:lnTo>
                <a:lnTo>
                  <a:pt x="1523047" y="27686"/>
                </a:lnTo>
                <a:lnTo>
                  <a:pt x="1524381" y="25273"/>
                </a:lnTo>
                <a:lnTo>
                  <a:pt x="1525498" y="23241"/>
                </a:lnTo>
                <a:lnTo>
                  <a:pt x="1516595" y="25273"/>
                </a:lnTo>
                <a:lnTo>
                  <a:pt x="1516786" y="25146"/>
                </a:lnTo>
                <a:lnTo>
                  <a:pt x="1517154" y="24892"/>
                </a:lnTo>
                <a:lnTo>
                  <a:pt x="1516608" y="24511"/>
                </a:lnTo>
                <a:lnTo>
                  <a:pt x="1516240" y="24257"/>
                </a:lnTo>
                <a:lnTo>
                  <a:pt x="1516595" y="23876"/>
                </a:lnTo>
                <a:lnTo>
                  <a:pt x="1512582" y="24511"/>
                </a:lnTo>
                <a:lnTo>
                  <a:pt x="1513014" y="22606"/>
                </a:lnTo>
                <a:lnTo>
                  <a:pt x="1509585" y="25146"/>
                </a:lnTo>
                <a:lnTo>
                  <a:pt x="1508861" y="24511"/>
                </a:lnTo>
                <a:lnTo>
                  <a:pt x="1508137" y="23876"/>
                </a:lnTo>
                <a:lnTo>
                  <a:pt x="1507274" y="23114"/>
                </a:lnTo>
                <a:lnTo>
                  <a:pt x="1505661" y="23876"/>
                </a:lnTo>
                <a:lnTo>
                  <a:pt x="1504340" y="22606"/>
                </a:lnTo>
                <a:lnTo>
                  <a:pt x="1504073" y="22352"/>
                </a:lnTo>
                <a:lnTo>
                  <a:pt x="1501673" y="20066"/>
                </a:lnTo>
                <a:lnTo>
                  <a:pt x="1495513" y="22352"/>
                </a:lnTo>
                <a:lnTo>
                  <a:pt x="1489875" y="19304"/>
                </a:lnTo>
                <a:lnTo>
                  <a:pt x="1490726" y="21717"/>
                </a:lnTo>
                <a:lnTo>
                  <a:pt x="1478940" y="22606"/>
                </a:lnTo>
                <a:lnTo>
                  <a:pt x="1466253" y="20828"/>
                </a:lnTo>
                <a:lnTo>
                  <a:pt x="1462366" y="20193"/>
                </a:lnTo>
                <a:lnTo>
                  <a:pt x="1453032" y="18669"/>
                </a:lnTo>
                <a:lnTo>
                  <a:pt x="1445006" y="18288"/>
                </a:lnTo>
                <a:lnTo>
                  <a:pt x="1439646" y="18034"/>
                </a:lnTo>
                <a:lnTo>
                  <a:pt x="1440053" y="16256"/>
                </a:lnTo>
                <a:lnTo>
                  <a:pt x="1432636" y="18034"/>
                </a:lnTo>
                <a:lnTo>
                  <a:pt x="1428800" y="16383"/>
                </a:lnTo>
                <a:lnTo>
                  <a:pt x="1435087" y="16637"/>
                </a:lnTo>
                <a:lnTo>
                  <a:pt x="1434795" y="16383"/>
                </a:lnTo>
                <a:lnTo>
                  <a:pt x="1433918" y="15621"/>
                </a:lnTo>
                <a:lnTo>
                  <a:pt x="1426032" y="16256"/>
                </a:lnTo>
                <a:lnTo>
                  <a:pt x="1430515" y="18161"/>
                </a:lnTo>
                <a:lnTo>
                  <a:pt x="1421396" y="18288"/>
                </a:lnTo>
                <a:lnTo>
                  <a:pt x="1418069" y="17272"/>
                </a:lnTo>
                <a:lnTo>
                  <a:pt x="1416824" y="16891"/>
                </a:lnTo>
                <a:lnTo>
                  <a:pt x="1423085" y="17018"/>
                </a:lnTo>
                <a:lnTo>
                  <a:pt x="1425308" y="16510"/>
                </a:lnTo>
                <a:lnTo>
                  <a:pt x="1418310" y="16764"/>
                </a:lnTo>
                <a:lnTo>
                  <a:pt x="1410779" y="16891"/>
                </a:lnTo>
                <a:lnTo>
                  <a:pt x="1403731" y="16764"/>
                </a:lnTo>
                <a:lnTo>
                  <a:pt x="1398168" y="16002"/>
                </a:lnTo>
                <a:lnTo>
                  <a:pt x="1398016" y="16256"/>
                </a:lnTo>
                <a:lnTo>
                  <a:pt x="1397622" y="16637"/>
                </a:lnTo>
                <a:lnTo>
                  <a:pt x="1397927" y="16764"/>
                </a:lnTo>
                <a:lnTo>
                  <a:pt x="1392224" y="17272"/>
                </a:lnTo>
                <a:lnTo>
                  <a:pt x="1388922" y="16764"/>
                </a:lnTo>
                <a:lnTo>
                  <a:pt x="1384782" y="16129"/>
                </a:lnTo>
                <a:lnTo>
                  <a:pt x="1378508" y="15875"/>
                </a:lnTo>
                <a:lnTo>
                  <a:pt x="1378712" y="15113"/>
                </a:lnTo>
                <a:lnTo>
                  <a:pt x="1380274" y="14986"/>
                </a:lnTo>
                <a:lnTo>
                  <a:pt x="1381836" y="14986"/>
                </a:lnTo>
                <a:lnTo>
                  <a:pt x="1379588" y="14732"/>
                </a:lnTo>
                <a:lnTo>
                  <a:pt x="1376540" y="13970"/>
                </a:lnTo>
                <a:lnTo>
                  <a:pt x="1374571" y="14732"/>
                </a:lnTo>
                <a:lnTo>
                  <a:pt x="1375232" y="14351"/>
                </a:lnTo>
                <a:lnTo>
                  <a:pt x="1375892" y="13970"/>
                </a:lnTo>
                <a:lnTo>
                  <a:pt x="1376337" y="13716"/>
                </a:lnTo>
                <a:lnTo>
                  <a:pt x="1376997" y="13335"/>
                </a:lnTo>
                <a:lnTo>
                  <a:pt x="1372209" y="12700"/>
                </a:lnTo>
                <a:lnTo>
                  <a:pt x="1362900" y="13716"/>
                </a:lnTo>
                <a:lnTo>
                  <a:pt x="1362417" y="12776"/>
                </a:lnTo>
                <a:lnTo>
                  <a:pt x="1362163" y="13970"/>
                </a:lnTo>
                <a:lnTo>
                  <a:pt x="1358011" y="13716"/>
                </a:lnTo>
                <a:lnTo>
                  <a:pt x="1355864" y="10668"/>
                </a:lnTo>
                <a:lnTo>
                  <a:pt x="1346669" y="14351"/>
                </a:lnTo>
                <a:lnTo>
                  <a:pt x="1341412" y="12827"/>
                </a:lnTo>
                <a:lnTo>
                  <a:pt x="1340104" y="12446"/>
                </a:lnTo>
                <a:lnTo>
                  <a:pt x="1340916" y="11811"/>
                </a:lnTo>
                <a:lnTo>
                  <a:pt x="1345806" y="11938"/>
                </a:lnTo>
                <a:lnTo>
                  <a:pt x="1344422" y="11811"/>
                </a:lnTo>
                <a:lnTo>
                  <a:pt x="1341120" y="10922"/>
                </a:lnTo>
                <a:lnTo>
                  <a:pt x="1338072" y="12065"/>
                </a:lnTo>
                <a:lnTo>
                  <a:pt x="1335112" y="12827"/>
                </a:lnTo>
                <a:lnTo>
                  <a:pt x="1335227" y="12700"/>
                </a:lnTo>
                <a:lnTo>
                  <a:pt x="1336052" y="11811"/>
                </a:lnTo>
                <a:lnTo>
                  <a:pt x="1325664" y="12319"/>
                </a:lnTo>
                <a:lnTo>
                  <a:pt x="1320469" y="12700"/>
                </a:lnTo>
                <a:lnTo>
                  <a:pt x="1318272" y="9779"/>
                </a:lnTo>
                <a:lnTo>
                  <a:pt x="1309763" y="11772"/>
                </a:lnTo>
                <a:lnTo>
                  <a:pt x="1311567" y="12065"/>
                </a:lnTo>
                <a:lnTo>
                  <a:pt x="1308265" y="12128"/>
                </a:lnTo>
                <a:lnTo>
                  <a:pt x="1305814" y="12700"/>
                </a:lnTo>
                <a:lnTo>
                  <a:pt x="1305877" y="12573"/>
                </a:lnTo>
                <a:lnTo>
                  <a:pt x="1306093" y="12192"/>
                </a:lnTo>
                <a:lnTo>
                  <a:pt x="1304531" y="12192"/>
                </a:lnTo>
                <a:lnTo>
                  <a:pt x="1302715" y="10922"/>
                </a:lnTo>
                <a:lnTo>
                  <a:pt x="1298181" y="12573"/>
                </a:lnTo>
                <a:lnTo>
                  <a:pt x="1298257" y="12192"/>
                </a:lnTo>
                <a:lnTo>
                  <a:pt x="1298536" y="10668"/>
                </a:lnTo>
                <a:lnTo>
                  <a:pt x="1299311" y="10541"/>
                </a:lnTo>
                <a:lnTo>
                  <a:pt x="1294396" y="10541"/>
                </a:lnTo>
                <a:lnTo>
                  <a:pt x="1297546" y="8763"/>
                </a:lnTo>
                <a:lnTo>
                  <a:pt x="1293317" y="9017"/>
                </a:lnTo>
                <a:lnTo>
                  <a:pt x="1290167" y="10795"/>
                </a:lnTo>
                <a:lnTo>
                  <a:pt x="1289888" y="12192"/>
                </a:lnTo>
                <a:lnTo>
                  <a:pt x="1288135" y="11684"/>
                </a:lnTo>
                <a:lnTo>
                  <a:pt x="1285951" y="11049"/>
                </a:lnTo>
                <a:lnTo>
                  <a:pt x="1280248" y="11684"/>
                </a:lnTo>
                <a:lnTo>
                  <a:pt x="1279842" y="11303"/>
                </a:lnTo>
                <a:lnTo>
                  <a:pt x="1279563" y="11049"/>
                </a:lnTo>
                <a:lnTo>
                  <a:pt x="1279296" y="10795"/>
                </a:lnTo>
                <a:lnTo>
                  <a:pt x="1278483" y="10033"/>
                </a:lnTo>
                <a:lnTo>
                  <a:pt x="1279956" y="9652"/>
                </a:lnTo>
                <a:lnTo>
                  <a:pt x="1272209" y="9017"/>
                </a:lnTo>
                <a:lnTo>
                  <a:pt x="1270635" y="8636"/>
                </a:lnTo>
                <a:lnTo>
                  <a:pt x="1270114" y="8509"/>
                </a:lnTo>
                <a:lnTo>
                  <a:pt x="1265415" y="7366"/>
                </a:lnTo>
                <a:lnTo>
                  <a:pt x="1263307" y="6985"/>
                </a:lnTo>
                <a:lnTo>
                  <a:pt x="1259065" y="6223"/>
                </a:lnTo>
                <a:lnTo>
                  <a:pt x="1252601" y="6985"/>
                </a:lnTo>
                <a:lnTo>
                  <a:pt x="1252181" y="6731"/>
                </a:lnTo>
                <a:lnTo>
                  <a:pt x="1251966" y="6604"/>
                </a:lnTo>
                <a:lnTo>
                  <a:pt x="1252016" y="6350"/>
                </a:lnTo>
                <a:lnTo>
                  <a:pt x="1252042" y="6223"/>
                </a:lnTo>
                <a:lnTo>
                  <a:pt x="1253426" y="6223"/>
                </a:lnTo>
                <a:lnTo>
                  <a:pt x="1246492" y="5969"/>
                </a:lnTo>
                <a:lnTo>
                  <a:pt x="1248181" y="4572"/>
                </a:lnTo>
                <a:lnTo>
                  <a:pt x="1236662" y="6350"/>
                </a:lnTo>
                <a:lnTo>
                  <a:pt x="1236764" y="5842"/>
                </a:lnTo>
                <a:lnTo>
                  <a:pt x="1236789" y="5715"/>
                </a:lnTo>
                <a:lnTo>
                  <a:pt x="1236840" y="5461"/>
                </a:lnTo>
                <a:lnTo>
                  <a:pt x="1223060" y="4953"/>
                </a:lnTo>
                <a:lnTo>
                  <a:pt x="1207643" y="4953"/>
                </a:lnTo>
                <a:lnTo>
                  <a:pt x="1209103" y="4572"/>
                </a:lnTo>
                <a:lnTo>
                  <a:pt x="1198435" y="5715"/>
                </a:lnTo>
                <a:lnTo>
                  <a:pt x="1198549" y="5080"/>
                </a:lnTo>
                <a:lnTo>
                  <a:pt x="1198676" y="4445"/>
                </a:lnTo>
                <a:lnTo>
                  <a:pt x="1198841" y="3556"/>
                </a:lnTo>
                <a:lnTo>
                  <a:pt x="1191031" y="4445"/>
                </a:lnTo>
                <a:lnTo>
                  <a:pt x="1191323" y="4191"/>
                </a:lnTo>
                <a:lnTo>
                  <a:pt x="1191577" y="4191"/>
                </a:lnTo>
                <a:lnTo>
                  <a:pt x="1191856" y="4064"/>
                </a:lnTo>
                <a:lnTo>
                  <a:pt x="1184846" y="4064"/>
                </a:lnTo>
                <a:lnTo>
                  <a:pt x="1186408" y="3175"/>
                </a:lnTo>
                <a:lnTo>
                  <a:pt x="1181188" y="5080"/>
                </a:lnTo>
                <a:lnTo>
                  <a:pt x="1171613" y="381"/>
                </a:lnTo>
                <a:lnTo>
                  <a:pt x="1174788" y="2159"/>
                </a:lnTo>
                <a:lnTo>
                  <a:pt x="1171841" y="2921"/>
                </a:lnTo>
                <a:lnTo>
                  <a:pt x="1166774" y="3937"/>
                </a:lnTo>
                <a:lnTo>
                  <a:pt x="1165885" y="5080"/>
                </a:lnTo>
                <a:lnTo>
                  <a:pt x="1158227" y="5080"/>
                </a:lnTo>
                <a:lnTo>
                  <a:pt x="1158875" y="4953"/>
                </a:lnTo>
                <a:lnTo>
                  <a:pt x="1161453" y="4445"/>
                </a:lnTo>
                <a:lnTo>
                  <a:pt x="1164043" y="3937"/>
                </a:lnTo>
                <a:lnTo>
                  <a:pt x="1159306" y="3048"/>
                </a:lnTo>
                <a:lnTo>
                  <a:pt x="1153782" y="2921"/>
                </a:lnTo>
                <a:lnTo>
                  <a:pt x="1152779" y="4445"/>
                </a:lnTo>
                <a:lnTo>
                  <a:pt x="1145311" y="3556"/>
                </a:lnTo>
                <a:lnTo>
                  <a:pt x="1145324" y="3429"/>
                </a:lnTo>
                <a:lnTo>
                  <a:pt x="1145463" y="2667"/>
                </a:lnTo>
                <a:lnTo>
                  <a:pt x="1141958" y="2794"/>
                </a:lnTo>
                <a:lnTo>
                  <a:pt x="1139774" y="3429"/>
                </a:lnTo>
                <a:lnTo>
                  <a:pt x="1134897" y="3429"/>
                </a:lnTo>
                <a:lnTo>
                  <a:pt x="1136345" y="3048"/>
                </a:lnTo>
                <a:lnTo>
                  <a:pt x="1128369" y="4953"/>
                </a:lnTo>
                <a:lnTo>
                  <a:pt x="1128268" y="4699"/>
                </a:lnTo>
                <a:lnTo>
                  <a:pt x="1128153" y="4445"/>
                </a:lnTo>
                <a:lnTo>
                  <a:pt x="1128102" y="4318"/>
                </a:lnTo>
                <a:lnTo>
                  <a:pt x="1128052" y="4191"/>
                </a:lnTo>
                <a:lnTo>
                  <a:pt x="1126451" y="254"/>
                </a:lnTo>
                <a:lnTo>
                  <a:pt x="1120152" y="4191"/>
                </a:lnTo>
                <a:lnTo>
                  <a:pt x="1119047" y="3937"/>
                </a:lnTo>
                <a:lnTo>
                  <a:pt x="1116825" y="3429"/>
                </a:lnTo>
                <a:lnTo>
                  <a:pt x="1110475" y="3937"/>
                </a:lnTo>
                <a:lnTo>
                  <a:pt x="1110780" y="2032"/>
                </a:lnTo>
                <a:lnTo>
                  <a:pt x="1103693" y="2794"/>
                </a:lnTo>
                <a:lnTo>
                  <a:pt x="1083297" y="4318"/>
                </a:lnTo>
                <a:lnTo>
                  <a:pt x="1081735" y="1270"/>
                </a:lnTo>
                <a:lnTo>
                  <a:pt x="1081201" y="4445"/>
                </a:lnTo>
                <a:lnTo>
                  <a:pt x="1075220" y="2794"/>
                </a:lnTo>
                <a:lnTo>
                  <a:pt x="1075677" y="4445"/>
                </a:lnTo>
                <a:lnTo>
                  <a:pt x="1064869" y="4064"/>
                </a:lnTo>
                <a:lnTo>
                  <a:pt x="1059218" y="3429"/>
                </a:lnTo>
                <a:lnTo>
                  <a:pt x="1053553" y="2794"/>
                </a:lnTo>
                <a:lnTo>
                  <a:pt x="1041971" y="1778"/>
                </a:lnTo>
                <a:lnTo>
                  <a:pt x="1030376" y="1524"/>
                </a:lnTo>
                <a:lnTo>
                  <a:pt x="1029944" y="0"/>
                </a:lnTo>
                <a:lnTo>
                  <a:pt x="1026871" y="1778"/>
                </a:lnTo>
                <a:lnTo>
                  <a:pt x="1013752" y="1270"/>
                </a:lnTo>
                <a:lnTo>
                  <a:pt x="1000036" y="889"/>
                </a:lnTo>
                <a:lnTo>
                  <a:pt x="975715" y="635"/>
                </a:lnTo>
                <a:lnTo>
                  <a:pt x="971423" y="1524"/>
                </a:lnTo>
                <a:lnTo>
                  <a:pt x="964895" y="3429"/>
                </a:lnTo>
                <a:lnTo>
                  <a:pt x="958037" y="3048"/>
                </a:lnTo>
                <a:lnTo>
                  <a:pt x="958761" y="2794"/>
                </a:lnTo>
                <a:lnTo>
                  <a:pt x="949680" y="3683"/>
                </a:lnTo>
                <a:lnTo>
                  <a:pt x="940384" y="4318"/>
                </a:lnTo>
                <a:lnTo>
                  <a:pt x="930871" y="4699"/>
                </a:lnTo>
                <a:lnTo>
                  <a:pt x="921194" y="4445"/>
                </a:lnTo>
                <a:lnTo>
                  <a:pt x="921981" y="3810"/>
                </a:lnTo>
                <a:lnTo>
                  <a:pt x="921054" y="3454"/>
                </a:lnTo>
                <a:lnTo>
                  <a:pt x="919060" y="4699"/>
                </a:lnTo>
                <a:lnTo>
                  <a:pt x="914488" y="3048"/>
                </a:lnTo>
                <a:lnTo>
                  <a:pt x="911694" y="3175"/>
                </a:lnTo>
                <a:lnTo>
                  <a:pt x="914996" y="4191"/>
                </a:lnTo>
                <a:lnTo>
                  <a:pt x="911313" y="5842"/>
                </a:lnTo>
                <a:lnTo>
                  <a:pt x="910247" y="5588"/>
                </a:lnTo>
                <a:lnTo>
                  <a:pt x="909167" y="5334"/>
                </a:lnTo>
                <a:lnTo>
                  <a:pt x="905967" y="4572"/>
                </a:lnTo>
                <a:lnTo>
                  <a:pt x="904049" y="3429"/>
                </a:lnTo>
                <a:lnTo>
                  <a:pt x="898232" y="5334"/>
                </a:lnTo>
                <a:lnTo>
                  <a:pt x="897851" y="5080"/>
                </a:lnTo>
                <a:lnTo>
                  <a:pt x="897242" y="4953"/>
                </a:lnTo>
                <a:lnTo>
                  <a:pt x="897153" y="4572"/>
                </a:lnTo>
                <a:lnTo>
                  <a:pt x="896137" y="5588"/>
                </a:lnTo>
                <a:lnTo>
                  <a:pt x="892987" y="3429"/>
                </a:lnTo>
                <a:lnTo>
                  <a:pt x="891527" y="3937"/>
                </a:lnTo>
                <a:lnTo>
                  <a:pt x="883805" y="4699"/>
                </a:lnTo>
                <a:lnTo>
                  <a:pt x="881443" y="6731"/>
                </a:lnTo>
                <a:lnTo>
                  <a:pt x="880859" y="6096"/>
                </a:lnTo>
                <a:lnTo>
                  <a:pt x="875385" y="5588"/>
                </a:lnTo>
                <a:lnTo>
                  <a:pt x="879576" y="5207"/>
                </a:lnTo>
                <a:lnTo>
                  <a:pt x="858189" y="5080"/>
                </a:lnTo>
                <a:lnTo>
                  <a:pt x="861491" y="5702"/>
                </a:lnTo>
                <a:lnTo>
                  <a:pt x="861606" y="5969"/>
                </a:lnTo>
                <a:lnTo>
                  <a:pt x="861999" y="7366"/>
                </a:lnTo>
                <a:lnTo>
                  <a:pt x="855624" y="8509"/>
                </a:lnTo>
                <a:lnTo>
                  <a:pt x="852271" y="7874"/>
                </a:lnTo>
                <a:lnTo>
                  <a:pt x="856576" y="6477"/>
                </a:lnTo>
                <a:lnTo>
                  <a:pt x="853198" y="5727"/>
                </a:lnTo>
                <a:lnTo>
                  <a:pt x="851712" y="6731"/>
                </a:lnTo>
                <a:lnTo>
                  <a:pt x="848106" y="7874"/>
                </a:lnTo>
                <a:lnTo>
                  <a:pt x="840397" y="8636"/>
                </a:lnTo>
                <a:lnTo>
                  <a:pt x="838822" y="8128"/>
                </a:lnTo>
                <a:lnTo>
                  <a:pt x="838428" y="8001"/>
                </a:lnTo>
                <a:lnTo>
                  <a:pt x="840574" y="7239"/>
                </a:lnTo>
                <a:lnTo>
                  <a:pt x="835672" y="8128"/>
                </a:lnTo>
                <a:lnTo>
                  <a:pt x="834796" y="7112"/>
                </a:lnTo>
                <a:lnTo>
                  <a:pt x="833259" y="5334"/>
                </a:lnTo>
                <a:lnTo>
                  <a:pt x="828370" y="5715"/>
                </a:lnTo>
                <a:lnTo>
                  <a:pt x="824026" y="7112"/>
                </a:lnTo>
                <a:lnTo>
                  <a:pt x="820750" y="6096"/>
                </a:lnTo>
                <a:lnTo>
                  <a:pt x="821766" y="8890"/>
                </a:lnTo>
                <a:lnTo>
                  <a:pt x="815454" y="9652"/>
                </a:lnTo>
                <a:lnTo>
                  <a:pt x="817346" y="8382"/>
                </a:lnTo>
                <a:lnTo>
                  <a:pt x="819238" y="7112"/>
                </a:lnTo>
                <a:lnTo>
                  <a:pt x="817168" y="6858"/>
                </a:lnTo>
                <a:lnTo>
                  <a:pt x="814247" y="8382"/>
                </a:lnTo>
                <a:lnTo>
                  <a:pt x="805345" y="7874"/>
                </a:lnTo>
                <a:lnTo>
                  <a:pt x="804138" y="6477"/>
                </a:lnTo>
                <a:lnTo>
                  <a:pt x="800836" y="10795"/>
                </a:lnTo>
                <a:lnTo>
                  <a:pt x="796683" y="9271"/>
                </a:lnTo>
                <a:lnTo>
                  <a:pt x="786993" y="5715"/>
                </a:lnTo>
                <a:lnTo>
                  <a:pt x="785837" y="9271"/>
                </a:lnTo>
                <a:lnTo>
                  <a:pt x="780542" y="7493"/>
                </a:lnTo>
                <a:lnTo>
                  <a:pt x="780427" y="8382"/>
                </a:lnTo>
                <a:lnTo>
                  <a:pt x="780364" y="8636"/>
                </a:lnTo>
                <a:lnTo>
                  <a:pt x="779500" y="10541"/>
                </a:lnTo>
                <a:lnTo>
                  <a:pt x="775271" y="11049"/>
                </a:lnTo>
                <a:lnTo>
                  <a:pt x="771258" y="10287"/>
                </a:lnTo>
                <a:lnTo>
                  <a:pt x="772121" y="8636"/>
                </a:lnTo>
                <a:lnTo>
                  <a:pt x="770877" y="7747"/>
                </a:lnTo>
                <a:lnTo>
                  <a:pt x="768362" y="11303"/>
                </a:lnTo>
                <a:lnTo>
                  <a:pt x="763752" y="11049"/>
                </a:lnTo>
                <a:lnTo>
                  <a:pt x="749896" y="10287"/>
                </a:lnTo>
                <a:lnTo>
                  <a:pt x="729907" y="10541"/>
                </a:lnTo>
                <a:lnTo>
                  <a:pt x="713003" y="10972"/>
                </a:lnTo>
                <a:lnTo>
                  <a:pt x="689825" y="10922"/>
                </a:lnTo>
                <a:lnTo>
                  <a:pt x="671398" y="13335"/>
                </a:lnTo>
                <a:lnTo>
                  <a:pt x="661466" y="14478"/>
                </a:lnTo>
                <a:lnTo>
                  <a:pt x="651522" y="14986"/>
                </a:lnTo>
                <a:lnTo>
                  <a:pt x="652957" y="14478"/>
                </a:lnTo>
                <a:lnTo>
                  <a:pt x="639876" y="14351"/>
                </a:lnTo>
                <a:lnTo>
                  <a:pt x="649427" y="15367"/>
                </a:lnTo>
                <a:lnTo>
                  <a:pt x="646607" y="15875"/>
                </a:lnTo>
                <a:lnTo>
                  <a:pt x="644436" y="16637"/>
                </a:lnTo>
                <a:lnTo>
                  <a:pt x="641692" y="16764"/>
                </a:lnTo>
                <a:lnTo>
                  <a:pt x="630123" y="16383"/>
                </a:lnTo>
                <a:lnTo>
                  <a:pt x="617359" y="16383"/>
                </a:lnTo>
                <a:lnTo>
                  <a:pt x="603999" y="16891"/>
                </a:lnTo>
                <a:lnTo>
                  <a:pt x="590689" y="18542"/>
                </a:lnTo>
                <a:lnTo>
                  <a:pt x="584631" y="20193"/>
                </a:lnTo>
                <a:lnTo>
                  <a:pt x="581304" y="19431"/>
                </a:lnTo>
                <a:lnTo>
                  <a:pt x="578040" y="18415"/>
                </a:lnTo>
                <a:lnTo>
                  <a:pt x="572211" y="19431"/>
                </a:lnTo>
                <a:lnTo>
                  <a:pt x="573112" y="18923"/>
                </a:lnTo>
                <a:lnTo>
                  <a:pt x="573417" y="18415"/>
                </a:lnTo>
                <a:lnTo>
                  <a:pt x="574217" y="17907"/>
                </a:lnTo>
                <a:lnTo>
                  <a:pt x="559435" y="20828"/>
                </a:lnTo>
                <a:lnTo>
                  <a:pt x="552564" y="22479"/>
                </a:lnTo>
                <a:lnTo>
                  <a:pt x="544703" y="24511"/>
                </a:lnTo>
                <a:lnTo>
                  <a:pt x="545757" y="20574"/>
                </a:lnTo>
                <a:lnTo>
                  <a:pt x="537083" y="25273"/>
                </a:lnTo>
                <a:lnTo>
                  <a:pt x="537286" y="24765"/>
                </a:lnTo>
                <a:lnTo>
                  <a:pt x="537946" y="23114"/>
                </a:lnTo>
                <a:lnTo>
                  <a:pt x="537108" y="24765"/>
                </a:lnTo>
                <a:lnTo>
                  <a:pt x="534873" y="24130"/>
                </a:lnTo>
                <a:lnTo>
                  <a:pt x="534416" y="24003"/>
                </a:lnTo>
                <a:lnTo>
                  <a:pt x="528256" y="24130"/>
                </a:lnTo>
                <a:lnTo>
                  <a:pt x="529043" y="22987"/>
                </a:lnTo>
                <a:lnTo>
                  <a:pt x="524027" y="25273"/>
                </a:lnTo>
                <a:lnTo>
                  <a:pt x="523925" y="25019"/>
                </a:lnTo>
                <a:lnTo>
                  <a:pt x="523443" y="23749"/>
                </a:lnTo>
                <a:lnTo>
                  <a:pt x="509612" y="24892"/>
                </a:lnTo>
                <a:lnTo>
                  <a:pt x="502678" y="25019"/>
                </a:lnTo>
                <a:lnTo>
                  <a:pt x="498030" y="23622"/>
                </a:lnTo>
                <a:lnTo>
                  <a:pt x="483768" y="26035"/>
                </a:lnTo>
                <a:lnTo>
                  <a:pt x="467207" y="27940"/>
                </a:lnTo>
                <a:lnTo>
                  <a:pt x="449795" y="29464"/>
                </a:lnTo>
                <a:lnTo>
                  <a:pt x="432981" y="30607"/>
                </a:lnTo>
                <a:lnTo>
                  <a:pt x="430110" y="32258"/>
                </a:lnTo>
                <a:lnTo>
                  <a:pt x="423900" y="32893"/>
                </a:lnTo>
                <a:lnTo>
                  <a:pt x="419036" y="33528"/>
                </a:lnTo>
                <a:lnTo>
                  <a:pt x="413664" y="32131"/>
                </a:lnTo>
                <a:lnTo>
                  <a:pt x="408774" y="33147"/>
                </a:lnTo>
                <a:lnTo>
                  <a:pt x="403758" y="36068"/>
                </a:lnTo>
                <a:lnTo>
                  <a:pt x="400596" y="35560"/>
                </a:lnTo>
                <a:lnTo>
                  <a:pt x="399021" y="35306"/>
                </a:lnTo>
                <a:lnTo>
                  <a:pt x="399046" y="35052"/>
                </a:lnTo>
                <a:lnTo>
                  <a:pt x="399199" y="34925"/>
                </a:lnTo>
                <a:lnTo>
                  <a:pt x="399503" y="34798"/>
                </a:lnTo>
                <a:lnTo>
                  <a:pt x="394538" y="35560"/>
                </a:lnTo>
                <a:lnTo>
                  <a:pt x="389661" y="35052"/>
                </a:lnTo>
                <a:lnTo>
                  <a:pt x="385127" y="37338"/>
                </a:lnTo>
                <a:lnTo>
                  <a:pt x="379628" y="37719"/>
                </a:lnTo>
                <a:lnTo>
                  <a:pt x="375526" y="37338"/>
                </a:lnTo>
                <a:lnTo>
                  <a:pt x="375450" y="38481"/>
                </a:lnTo>
                <a:lnTo>
                  <a:pt x="363943" y="35941"/>
                </a:lnTo>
                <a:lnTo>
                  <a:pt x="359486" y="36195"/>
                </a:lnTo>
                <a:lnTo>
                  <a:pt x="312318" y="40640"/>
                </a:lnTo>
                <a:lnTo>
                  <a:pt x="257162" y="46228"/>
                </a:lnTo>
                <a:lnTo>
                  <a:pt x="239776" y="48260"/>
                </a:lnTo>
                <a:lnTo>
                  <a:pt x="228676" y="49530"/>
                </a:lnTo>
                <a:lnTo>
                  <a:pt x="154152" y="60071"/>
                </a:lnTo>
                <a:lnTo>
                  <a:pt x="110794" y="67183"/>
                </a:lnTo>
                <a:lnTo>
                  <a:pt x="100304" y="69240"/>
                </a:lnTo>
                <a:lnTo>
                  <a:pt x="100304" y="97790"/>
                </a:lnTo>
                <a:lnTo>
                  <a:pt x="92468" y="97904"/>
                </a:lnTo>
                <a:lnTo>
                  <a:pt x="92125" y="97917"/>
                </a:lnTo>
                <a:lnTo>
                  <a:pt x="92468" y="97904"/>
                </a:lnTo>
                <a:lnTo>
                  <a:pt x="92049" y="97663"/>
                </a:lnTo>
                <a:lnTo>
                  <a:pt x="90754" y="96901"/>
                </a:lnTo>
                <a:lnTo>
                  <a:pt x="90093" y="96520"/>
                </a:lnTo>
                <a:lnTo>
                  <a:pt x="98958" y="96520"/>
                </a:lnTo>
                <a:lnTo>
                  <a:pt x="100304" y="97790"/>
                </a:lnTo>
                <a:lnTo>
                  <a:pt x="100304" y="69240"/>
                </a:lnTo>
                <a:lnTo>
                  <a:pt x="48869" y="80645"/>
                </a:lnTo>
                <a:lnTo>
                  <a:pt x="13042" y="93091"/>
                </a:lnTo>
                <a:lnTo>
                  <a:pt x="6858" y="95123"/>
                </a:lnTo>
                <a:lnTo>
                  <a:pt x="9588" y="96647"/>
                </a:lnTo>
                <a:lnTo>
                  <a:pt x="7188" y="97282"/>
                </a:lnTo>
                <a:lnTo>
                  <a:pt x="8229" y="97282"/>
                </a:lnTo>
                <a:lnTo>
                  <a:pt x="0" y="101600"/>
                </a:lnTo>
                <a:lnTo>
                  <a:pt x="6299" y="102527"/>
                </a:lnTo>
                <a:lnTo>
                  <a:pt x="7975" y="101600"/>
                </a:lnTo>
                <a:lnTo>
                  <a:pt x="8204" y="100584"/>
                </a:lnTo>
                <a:lnTo>
                  <a:pt x="11658" y="100457"/>
                </a:lnTo>
                <a:lnTo>
                  <a:pt x="13639" y="100838"/>
                </a:lnTo>
                <a:lnTo>
                  <a:pt x="14986" y="101600"/>
                </a:lnTo>
                <a:lnTo>
                  <a:pt x="17068" y="100457"/>
                </a:lnTo>
                <a:lnTo>
                  <a:pt x="17983" y="99949"/>
                </a:lnTo>
                <a:lnTo>
                  <a:pt x="19367" y="95758"/>
                </a:lnTo>
                <a:lnTo>
                  <a:pt x="27279" y="96266"/>
                </a:lnTo>
                <a:lnTo>
                  <a:pt x="25196" y="96774"/>
                </a:lnTo>
                <a:lnTo>
                  <a:pt x="31369" y="95758"/>
                </a:lnTo>
                <a:lnTo>
                  <a:pt x="29298" y="98171"/>
                </a:lnTo>
                <a:lnTo>
                  <a:pt x="30683" y="98425"/>
                </a:lnTo>
                <a:lnTo>
                  <a:pt x="29298" y="98552"/>
                </a:lnTo>
                <a:lnTo>
                  <a:pt x="34772" y="99314"/>
                </a:lnTo>
                <a:lnTo>
                  <a:pt x="34163" y="100711"/>
                </a:lnTo>
                <a:lnTo>
                  <a:pt x="34061" y="101320"/>
                </a:lnTo>
                <a:lnTo>
                  <a:pt x="26390" y="101219"/>
                </a:lnTo>
                <a:lnTo>
                  <a:pt x="24511" y="102235"/>
                </a:lnTo>
                <a:lnTo>
                  <a:pt x="27876" y="101600"/>
                </a:lnTo>
                <a:lnTo>
                  <a:pt x="34061" y="101384"/>
                </a:lnTo>
                <a:lnTo>
                  <a:pt x="34061" y="101981"/>
                </a:lnTo>
                <a:lnTo>
                  <a:pt x="36347" y="101600"/>
                </a:lnTo>
                <a:lnTo>
                  <a:pt x="38836" y="102489"/>
                </a:lnTo>
                <a:lnTo>
                  <a:pt x="39585" y="102222"/>
                </a:lnTo>
                <a:lnTo>
                  <a:pt x="36550" y="101561"/>
                </a:lnTo>
                <a:lnTo>
                  <a:pt x="37122" y="101473"/>
                </a:lnTo>
                <a:lnTo>
                  <a:pt x="40195" y="100965"/>
                </a:lnTo>
                <a:lnTo>
                  <a:pt x="40220" y="102006"/>
                </a:lnTo>
                <a:lnTo>
                  <a:pt x="43154" y="100965"/>
                </a:lnTo>
                <a:lnTo>
                  <a:pt x="46393" y="99822"/>
                </a:lnTo>
                <a:lnTo>
                  <a:pt x="48387" y="103124"/>
                </a:lnTo>
                <a:lnTo>
                  <a:pt x="51676" y="99822"/>
                </a:lnTo>
                <a:lnTo>
                  <a:pt x="54584" y="96901"/>
                </a:lnTo>
                <a:lnTo>
                  <a:pt x="58674" y="99695"/>
                </a:lnTo>
                <a:lnTo>
                  <a:pt x="53200" y="101346"/>
                </a:lnTo>
                <a:lnTo>
                  <a:pt x="59334" y="100711"/>
                </a:lnTo>
                <a:lnTo>
                  <a:pt x="58648" y="101981"/>
                </a:lnTo>
                <a:lnTo>
                  <a:pt x="66243" y="100711"/>
                </a:lnTo>
                <a:lnTo>
                  <a:pt x="72313" y="99695"/>
                </a:lnTo>
                <a:lnTo>
                  <a:pt x="73698" y="100076"/>
                </a:lnTo>
                <a:lnTo>
                  <a:pt x="70802" y="100838"/>
                </a:lnTo>
                <a:lnTo>
                  <a:pt x="68884" y="101346"/>
                </a:lnTo>
                <a:lnTo>
                  <a:pt x="70929" y="100838"/>
                </a:lnTo>
                <a:lnTo>
                  <a:pt x="73672" y="101473"/>
                </a:lnTo>
                <a:lnTo>
                  <a:pt x="74853" y="99695"/>
                </a:lnTo>
                <a:lnTo>
                  <a:pt x="75031" y="99441"/>
                </a:lnTo>
                <a:lnTo>
                  <a:pt x="76428" y="99187"/>
                </a:lnTo>
                <a:lnTo>
                  <a:pt x="77762" y="99949"/>
                </a:lnTo>
                <a:lnTo>
                  <a:pt x="80721" y="99187"/>
                </a:lnTo>
                <a:lnTo>
                  <a:pt x="86639" y="97663"/>
                </a:lnTo>
                <a:lnTo>
                  <a:pt x="86639" y="99949"/>
                </a:lnTo>
                <a:lnTo>
                  <a:pt x="96164" y="100076"/>
                </a:lnTo>
                <a:lnTo>
                  <a:pt x="92646" y="98018"/>
                </a:lnTo>
                <a:lnTo>
                  <a:pt x="96189" y="98679"/>
                </a:lnTo>
                <a:lnTo>
                  <a:pt x="105092" y="96901"/>
                </a:lnTo>
                <a:lnTo>
                  <a:pt x="104381" y="97663"/>
                </a:lnTo>
                <a:lnTo>
                  <a:pt x="103682" y="99314"/>
                </a:lnTo>
                <a:lnTo>
                  <a:pt x="100279" y="99568"/>
                </a:lnTo>
                <a:lnTo>
                  <a:pt x="117030" y="99314"/>
                </a:lnTo>
                <a:lnTo>
                  <a:pt x="131610" y="100203"/>
                </a:lnTo>
                <a:lnTo>
                  <a:pt x="145694" y="100584"/>
                </a:lnTo>
                <a:lnTo>
                  <a:pt x="155892" y="99314"/>
                </a:lnTo>
                <a:lnTo>
                  <a:pt x="160985" y="98679"/>
                </a:lnTo>
                <a:lnTo>
                  <a:pt x="164363" y="99822"/>
                </a:lnTo>
                <a:lnTo>
                  <a:pt x="158889" y="100076"/>
                </a:lnTo>
                <a:lnTo>
                  <a:pt x="156806" y="101473"/>
                </a:lnTo>
                <a:lnTo>
                  <a:pt x="167309" y="99695"/>
                </a:lnTo>
                <a:lnTo>
                  <a:pt x="176022" y="99949"/>
                </a:lnTo>
                <a:lnTo>
                  <a:pt x="184340" y="100584"/>
                </a:lnTo>
                <a:lnTo>
                  <a:pt x="193636" y="100076"/>
                </a:lnTo>
                <a:lnTo>
                  <a:pt x="193649" y="99695"/>
                </a:lnTo>
                <a:lnTo>
                  <a:pt x="193687" y="98679"/>
                </a:lnTo>
                <a:lnTo>
                  <a:pt x="208953" y="98806"/>
                </a:lnTo>
                <a:lnTo>
                  <a:pt x="210286" y="98679"/>
                </a:lnTo>
                <a:lnTo>
                  <a:pt x="224942" y="97282"/>
                </a:lnTo>
                <a:lnTo>
                  <a:pt x="228028" y="96901"/>
                </a:lnTo>
                <a:lnTo>
                  <a:pt x="231101" y="96520"/>
                </a:lnTo>
                <a:lnTo>
                  <a:pt x="237261" y="95758"/>
                </a:lnTo>
                <a:lnTo>
                  <a:pt x="241363" y="95250"/>
                </a:lnTo>
                <a:lnTo>
                  <a:pt x="257835" y="93980"/>
                </a:lnTo>
                <a:lnTo>
                  <a:pt x="255130" y="93345"/>
                </a:lnTo>
                <a:lnTo>
                  <a:pt x="257949" y="91694"/>
                </a:lnTo>
                <a:lnTo>
                  <a:pt x="262724" y="90932"/>
                </a:lnTo>
                <a:lnTo>
                  <a:pt x="266204" y="90043"/>
                </a:lnTo>
                <a:lnTo>
                  <a:pt x="266827" y="90678"/>
                </a:lnTo>
                <a:lnTo>
                  <a:pt x="284416" y="90551"/>
                </a:lnTo>
                <a:lnTo>
                  <a:pt x="291896" y="90043"/>
                </a:lnTo>
                <a:lnTo>
                  <a:pt x="306857" y="89027"/>
                </a:lnTo>
                <a:lnTo>
                  <a:pt x="355650" y="84963"/>
                </a:lnTo>
                <a:lnTo>
                  <a:pt x="387146" y="81661"/>
                </a:lnTo>
                <a:lnTo>
                  <a:pt x="434467" y="77851"/>
                </a:lnTo>
                <a:lnTo>
                  <a:pt x="451383" y="76581"/>
                </a:lnTo>
                <a:lnTo>
                  <a:pt x="476326" y="74129"/>
                </a:lnTo>
                <a:lnTo>
                  <a:pt x="478637" y="70485"/>
                </a:lnTo>
                <a:lnTo>
                  <a:pt x="483362" y="70866"/>
                </a:lnTo>
                <a:lnTo>
                  <a:pt x="492645" y="72517"/>
                </a:lnTo>
                <a:lnTo>
                  <a:pt x="501078" y="71628"/>
                </a:lnTo>
                <a:lnTo>
                  <a:pt x="509524" y="70485"/>
                </a:lnTo>
                <a:lnTo>
                  <a:pt x="518858" y="71120"/>
                </a:lnTo>
                <a:lnTo>
                  <a:pt x="525043" y="70485"/>
                </a:lnTo>
                <a:lnTo>
                  <a:pt x="536168" y="69342"/>
                </a:lnTo>
                <a:lnTo>
                  <a:pt x="552932" y="68834"/>
                </a:lnTo>
                <a:lnTo>
                  <a:pt x="569353" y="67691"/>
                </a:lnTo>
                <a:lnTo>
                  <a:pt x="585622" y="64643"/>
                </a:lnTo>
                <a:lnTo>
                  <a:pt x="586168" y="66167"/>
                </a:lnTo>
                <a:lnTo>
                  <a:pt x="589521" y="66675"/>
                </a:lnTo>
                <a:lnTo>
                  <a:pt x="590334" y="65532"/>
                </a:lnTo>
                <a:lnTo>
                  <a:pt x="593763" y="65024"/>
                </a:lnTo>
                <a:lnTo>
                  <a:pt x="593712" y="65532"/>
                </a:lnTo>
                <a:lnTo>
                  <a:pt x="601929" y="65405"/>
                </a:lnTo>
                <a:lnTo>
                  <a:pt x="603656" y="65024"/>
                </a:lnTo>
                <a:lnTo>
                  <a:pt x="605370" y="64643"/>
                </a:lnTo>
                <a:lnTo>
                  <a:pt x="611708" y="63246"/>
                </a:lnTo>
                <a:lnTo>
                  <a:pt x="616432" y="63754"/>
                </a:lnTo>
                <a:lnTo>
                  <a:pt x="616483" y="63246"/>
                </a:lnTo>
                <a:lnTo>
                  <a:pt x="616610" y="61849"/>
                </a:lnTo>
                <a:lnTo>
                  <a:pt x="621474" y="61468"/>
                </a:lnTo>
                <a:lnTo>
                  <a:pt x="619252" y="63119"/>
                </a:lnTo>
                <a:lnTo>
                  <a:pt x="624141" y="61849"/>
                </a:lnTo>
                <a:lnTo>
                  <a:pt x="624065" y="62738"/>
                </a:lnTo>
                <a:lnTo>
                  <a:pt x="626402" y="61849"/>
                </a:lnTo>
                <a:lnTo>
                  <a:pt x="627405" y="61468"/>
                </a:lnTo>
                <a:lnTo>
                  <a:pt x="629742" y="60579"/>
                </a:lnTo>
                <a:lnTo>
                  <a:pt x="629412" y="63881"/>
                </a:lnTo>
                <a:lnTo>
                  <a:pt x="641604" y="60579"/>
                </a:lnTo>
                <a:lnTo>
                  <a:pt x="643483" y="60071"/>
                </a:lnTo>
                <a:lnTo>
                  <a:pt x="647446" y="61341"/>
                </a:lnTo>
                <a:lnTo>
                  <a:pt x="653059" y="60452"/>
                </a:lnTo>
                <a:lnTo>
                  <a:pt x="655675" y="60071"/>
                </a:lnTo>
                <a:lnTo>
                  <a:pt x="660031" y="59436"/>
                </a:lnTo>
                <a:lnTo>
                  <a:pt x="667626" y="58547"/>
                </a:lnTo>
                <a:lnTo>
                  <a:pt x="675119" y="58293"/>
                </a:lnTo>
                <a:lnTo>
                  <a:pt x="677011" y="59817"/>
                </a:lnTo>
                <a:lnTo>
                  <a:pt x="688682" y="59182"/>
                </a:lnTo>
                <a:lnTo>
                  <a:pt x="696175" y="59563"/>
                </a:lnTo>
                <a:lnTo>
                  <a:pt x="700138" y="59182"/>
                </a:lnTo>
                <a:lnTo>
                  <a:pt x="708075" y="58420"/>
                </a:lnTo>
                <a:lnTo>
                  <a:pt x="709993" y="58293"/>
                </a:lnTo>
                <a:lnTo>
                  <a:pt x="721512" y="57531"/>
                </a:lnTo>
                <a:lnTo>
                  <a:pt x="735711" y="56769"/>
                </a:lnTo>
                <a:lnTo>
                  <a:pt x="749884" y="56388"/>
                </a:lnTo>
                <a:lnTo>
                  <a:pt x="749452" y="54356"/>
                </a:lnTo>
                <a:lnTo>
                  <a:pt x="754291" y="53975"/>
                </a:lnTo>
                <a:lnTo>
                  <a:pt x="754240" y="54483"/>
                </a:lnTo>
                <a:lnTo>
                  <a:pt x="754875" y="54610"/>
                </a:lnTo>
                <a:lnTo>
                  <a:pt x="754164" y="54864"/>
                </a:lnTo>
                <a:lnTo>
                  <a:pt x="758024" y="57150"/>
                </a:lnTo>
                <a:lnTo>
                  <a:pt x="762736" y="54914"/>
                </a:lnTo>
                <a:lnTo>
                  <a:pt x="759079" y="54102"/>
                </a:lnTo>
                <a:lnTo>
                  <a:pt x="759294" y="53975"/>
                </a:lnTo>
                <a:lnTo>
                  <a:pt x="762762" y="51943"/>
                </a:lnTo>
                <a:lnTo>
                  <a:pt x="768159" y="52705"/>
                </a:lnTo>
                <a:lnTo>
                  <a:pt x="768057" y="53213"/>
                </a:lnTo>
                <a:lnTo>
                  <a:pt x="771664" y="51943"/>
                </a:lnTo>
                <a:lnTo>
                  <a:pt x="772147" y="53594"/>
                </a:lnTo>
                <a:lnTo>
                  <a:pt x="775500" y="54229"/>
                </a:lnTo>
                <a:lnTo>
                  <a:pt x="775995" y="55753"/>
                </a:lnTo>
                <a:lnTo>
                  <a:pt x="787095" y="54610"/>
                </a:lnTo>
                <a:lnTo>
                  <a:pt x="797293" y="53213"/>
                </a:lnTo>
                <a:lnTo>
                  <a:pt x="807580" y="52070"/>
                </a:lnTo>
                <a:lnTo>
                  <a:pt x="810437" y="51943"/>
                </a:lnTo>
                <a:lnTo>
                  <a:pt x="819010" y="51562"/>
                </a:lnTo>
                <a:lnTo>
                  <a:pt x="817372" y="53467"/>
                </a:lnTo>
                <a:lnTo>
                  <a:pt x="826109" y="51562"/>
                </a:lnTo>
                <a:lnTo>
                  <a:pt x="829614" y="50800"/>
                </a:lnTo>
                <a:lnTo>
                  <a:pt x="829551" y="50673"/>
                </a:lnTo>
                <a:lnTo>
                  <a:pt x="829487" y="50368"/>
                </a:lnTo>
                <a:lnTo>
                  <a:pt x="830287" y="49022"/>
                </a:lnTo>
                <a:lnTo>
                  <a:pt x="833031" y="48895"/>
                </a:lnTo>
                <a:lnTo>
                  <a:pt x="835901" y="47879"/>
                </a:lnTo>
                <a:lnTo>
                  <a:pt x="836371" y="48895"/>
                </a:lnTo>
                <a:lnTo>
                  <a:pt x="836256" y="49149"/>
                </a:lnTo>
                <a:lnTo>
                  <a:pt x="835152" y="49911"/>
                </a:lnTo>
                <a:lnTo>
                  <a:pt x="838733" y="50927"/>
                </a:lnTo>
                <a:lnTo>
                  <a:pt x="836510" y="51308"/>
                </a:lnTo>
                <a:lnTo>
                  <a:pt x="843089" y="50800"/>
                </a:lnTo>
                <a:lnTo>
                  <a:pt x="843724" y="50927"/>
                </a:lnTo>
                <a:lnTo>
                  <a:pt x="841578" y="51689"/>
                </a:lnTo>
                <a:lnTo>
                  <a:pt x="851115" y="50927"/>
                </a:lnTo>
                <a:lnTo>
                  <a:pt x="868603" y="51689"/>
                </a:lnTo>
                <a:lnTo>
                  <a:pt x="877379" y="51054"/>
                </a:lnTo>
                <a:lnTo>
                  <a:pt x="877481" y="50927"/>
                </a:lnTo>
                <a:lnTo>
                  <a:pt x="878243" y="49911"/>
                </a:lnTo>
                <a:lnTo>
                  <a:pt x="872591" y="50800"/>
                </a:lnTo>
                <a:lnTo>
                  <a:pt x="873442" y="49657"/>
                </a:lnTo>
                <a:lnTo>
                  <a:pt x="880364" y="48768"/>
                </a:lnTo>
                <a:lnTo>
                  <a:pt x="884732" y="49276"/>
                </a:lnTo>
                <a:lnTo>
                  <a:pt x="888949" y="50038"/>
                </a:lnTo>
                <a:lnTo>
                  <a:pt x="895438" y="49530"/>
                </a:lnTo>
                <a:lnTo>
                  <a:pt x="893140" y="51181"/>
                </a:lnTo>
                <a:lnTo>
                  <a:pt x="896747" y="50038"/>
                </a:lnTo>
                <a:lnTo>
                  <a:pt x="897318" y="49530"/>
                </a:lnTo>
                <a:lnTo>
                  <a:pt x="898169" y="48768"/>
                </a:lnTo>
                <a:lnTo>
                  <a:pt x="898309" y="48641"/>
                </a:lnTo>
                <a:lnTo>
                  <a:pt x="904354" y="49657"/>
                </a:lnTo>
                <a:lnTo>
                  <a:pt x="905421" y="51562"/>
                </a:lnTo>
                <a:lnTo>
                  <a:pt x="899287" y="51308"/>
                </a:lnTo>
                <a:lnTo>
                  <a:pt x="896416" y="52324"/>
                </a:lnTo>
                <a:lnTo>
                  <a:pt x="900531" y="52324"/>
                </a:lnTo>
                <a:lnTo>
                  <a:pt x="910958" y="51562"/>
                </a:lnTo>
                <a:lnTo>
                  <a:pt x="907732" y="49911"/>
                </a:lnTo>
                <a:lnTo>
                  <a:pt x="912647" y="49149"/>
                </a:lnTo>
                <a:lnTo>
                  <a:pt x="913422" y="49847"/>
                </a:lnTo>
                <a:lnTo>
                  <a:pt x="915377" y="49149"/>
                </a:lnTo>
                <a:lnTo>
                  <a:pt x="922134" y="50038"/>
                </a:lnTo>
                <a:lnTo>
                  <a:pt x="932497" y="49784"/>
                </a:lnTo>
                <a:lnTo>
                  <a:pt x="940714" y="49784"/>
                </a:lnTo>
                <a:lnTo>
                  <a:pt x="940828" y="50419"/>
                </a:lnTo>
                <a:lnTo>
                  <a:pt x="941209" y="50901"/>
                </a:lnTo>
                <a:lnTo>
                  <a:pt x="943940" y="49784"/>
                </a:lnTo>
                <a:lnTo>
                  <a:pt x="945502" y="49149"/>
                </a:lnTo>
                <a:lnTo>
                  <a:pt x="946746" y="48641"/>
                </a:lnTo>
                <a:lnTo>
                  <a:pt x="947064" y="48514"/>
                </a:lnTo>
                <a:lnTo>
                  <a:pt x="946442" y="52705"/>
                </a:lnTo>
                <a:lnTo>
                  <a:pt x="955509" y="51943"/>
                </a:lnTo>
                <a:lnTo>
                  <a:pt x="995375" y="49784"/>
                </a:lnTo>
                <a:lnTo>
                  <a:pt x="1015949" y="49022"/>
                </a:lnTo>
                <a:lnTo>
                  <a:pt x="1035113" y="48895"/>
                </a:lnTo>
                <a:lnTo>
                  <a:pt x="1035900" y="48514"/>
                </a:lnTo>
                <a:lnTo>
                  <a:pt x="1037196" y="47879"/>
                </a:lnTo>
                <a:lnTo>
                  <a:pt x="1040295" y="46355"/>
                </a:lnTo>
                <a:lnTo>
                  <a:pt x="1047940" y="46228"/>
                </a:lnTo>
                <a:lnTo>
                  <a:pt x="1055611" y="45593"/>
                </a:lnTo>
                <a:lnTo>
                  <a:pt x="1056436" y="48895"/>
                </a:lnTo>
                <a:lnTo>
                  <a:pt x="1058278" y="48564"/>
                </a:lnTo>
                <a:lnTo>
                  <a:pt x="1058430" y="48539"/>
                </a:lnTo>
                <a:lnTo>
                  <a:pt x="1058557" y="48526"/>
                </a:lnTo>
                <a:lnTo>
                  <a:pt x="1062494" y="49657"/>
                </a:lnTo>
                <a:lnTo>
                  <a:pt x="1063650" y="48679"/>
                </a:lnTo>
                <a:lnTo>
                  <a:pt x="1058964" y="48437"/>
                </a:lnTo>
                <a:lnTo>
                  <a:pt x="1059268" y="48387"/>
                </a:lnTo>
                <a:lnTo>
                  <a:pt x="1062799" y="47752"/>
                </a:lnTo>
                <a:lnTo>
                  <a:pt x="1064133" y="48272"/>
                </a:lnTo>
                <a:lnTo>
                  <a:pt x="1064755" y="47752"/>
                </a:lnTo>
                <a:lnTo>
                  <a:pt x="1064907" y="47625"/>
                </a:lnTo>
                <a:lnTo>
                  <a:pt x="1067511" y="48260"/>
                </a:lnTo>
                <a:lnTo>
                  <a:pt x="1071956" y="48641"/>
                </a:lnTo>
                <a:lnTo>
                  <a:pt x="1074293" y="49403"/>
                </a:lnTo>
                <a:lnTo>
                  <a:pt x="1070584" y="50673"/>
                </a:lnTo>
                <a:lnTo>
                  <a:pt x="1078877" y="50673"/>
                </a:lnTo>
                <a:lnTo>
                  <a:pt x="1087145" y="50546"/>
                </a:lnTo>
                <a:lnTo>
                  <a:pt x="1100886" y="50927"/>
                </a:lnTo>
                <a:lnTo>
                  <a:pt x="1100594" y="50546"/>
                </a:lnTo>
                <a:lnTo>
                  <a:pt x="1098626" y="48006"/>
                </a:lnTo>
                <a:lnTo>
                  <a:pt x="1104671" y="48895"/>
                </a:lnTo>
                <a:lnTo>
                  <a:pt x="1105903" y="49911"/>
                </a:lnTo>
                <a:lnTo>
                  <a:pt x="1102499" y="49530"/>
                </a:lnTo>
                <a:lnTo>
                  <a:pt x="1102982" y="50673"/>
                </a:lnTo>
                <a:lnTo>
                  <a:pt x="1114221" y="50927"/>
                </a:lnTo>
                <a:lnTo>
                  <a:pt x="1118349" y="49911"/>
                </a:lnTo>
                <a:lnTo>
                  <a:pt x="1122476" y="48895"/>
                </a:lnTo>
                <a:lnTo>
                  <a:pt x="1125588" y="48006"/>
                </a:lnTo>
                <a:lnTo>
                  <a:pt x="1126934" y="47625"/>
                </a:lnTo>
                <a:lnTo>
                  <a:pt x="1130503" y="46609"/>
                </a:lnTo>
                <a:lnTo>
                  <a:pt x="1140828" y="46355"/>
                </a:lnTo>
                <a:lnTo>
                  <a:pt x="1141742" y="46075"/>
                </a:lnTo>
                <a:lnTo>
                  <a:pt x="1140498" y="45593"/>
                </a:lnTo>
                <a:lnTo>
                  <a:pt x="1139850" y="45339"/>
                </a:lnTo>
                <a:lnTo>
                  <a:pt x="1140345" y="42545"/>
                </a:lnTo>
                <a:lnTo>
                  <a:pt x="1145667" y="43789"/>
                </a:lnTo>
                <a:lnTo>
                  <a:pt x="1145705" y="43573"/>
                </a:lnTo>
                <a:lnTo>
                  <a:pt x="1145781" y="43815"/>
                </a:lnTo>
                <a:lnTo>
                  <a:pt x="1146327" y="43942"/>
                </a:lnTo>
                <a:lnTo>
                  <a:pt x="1145667" y="43789"/>
                </a:lnTo>
                <a:lnTo>
                  <a:pt x="1145260" y="45974"/>
                </a:lnTo>
                <a:lnTo>
                  <a:pt x="1147991" y="46101"/>
                </a:lnTo>
                <a:lnTo>
                  <a:pt x="1147991" y="45466"/>
                </a:lnTo>
                <a:lnTo>
                  <a:pt x="1147013" y="43942"/>
                </a:lnTo>
                <a:lnTo>
                  <a:pt x="1146136" y="42583"/>
                </a:lnTo>
                <a:lnTo>
                  <a:pt x="1145946" y="42291"/>
                </a:lnTo>
                <a:lnTo>
                  <a:pt x="1146136" y="42583"/>
                </a:lnTo>
                <a:lnTo>
                  <a:pt x="1146098" y="42291"/>
                </a:lnTo>
                <a:lnTo>
                  <a:pt x="1146022" y="41783"/>
                </a:lnTo>
                <a:lnTo>
                  <a:pt x="1149985" y="42799"/>
                </a:lnTo>
                <a:lnTo>
                  <a:pt x="1151559" y="41783"/>
                </a:lnTo>
                <a:lnTo>
                  <a:pt x="1152347" y="41275"/>
                </a:lnTo>
                <a:lnTo>
                  <a:pt x="1155827" y="41148"/>
                </a:lnTo>
                <a:lnTo>
                  <a:pt x="1161707" y="42926"/>
                </a:lnTo>
                <a:lnTo>
                  <a:pt x="1170203" y="41783"/>
                </a:lnTo>
                <a:lnTo>
                  <a:pt x="1174635" y="44069"/>
                </a:lnTo>
                <a:lnTo>
                  <a:pt x="1177556" y="43180"/>
                </a:lnTo>
                <a:lnTo>
                  <a:pt x="1179271" y="41783"/>
                </a:lnTo>
                <a:lnTo>
                  <a:pt x="1180045" y="41148"/>
                </a:lnTo>
                <a:lnTo>
                  <a:pt x="1180820" y="40513"/>
                </a:lnTo>
                <a:lnTo>
                  <a:pt x="1187043" y="40513"/>
                </a:lnTo>
                <a:lnTo>
                  <a:pt x="1191475" y="42672"/>
                </a:lnTo>
                <a:lnTo>
                  <a:pt x="1185964" y="42545"/>
                </a:lnTo>
                <a:lnTo>
                  <a:pt x="1192034" y="43434"/>
                </a:lnTo>
                <a:lnTo>
                  <a:pt x="1192491" y="42672"/>
                </a:lnTo>
                <a:lnTo>
                  <a:pt x="1193038" y="41783"/>
                </a:lnTo>
                <a:lnTo>
                  <a:pt x="1197991" y="42164"/>
                </a:lnTo>
                <a:lnTo>
                  <a:pt x="1197229" y="42545"/>
                </a:lnTo>
                <a:lnTo>
                  <a:pt x="1197025" y="43307"/>
                </a:lnTo>
                <a:lnTo>
                  <a:pt x="1202347" y="43561"/>
                </a:lnTo>
                <a:lnTo>
                  <a:pt x="1201724" y="41783"/>
                </a:lnTo>
                <a:lnTo>
                  <a:pt x="1201508" y="41148"/>
                </a:lnTo>
                <a:lnTo>
                  <a:pt x="1208151" y="42418"/>
                </a:lnTo>
                <a:lnTo>
                  <a:pt x="1204391" y="43815"/>
                </a:lnTo>
                <a:lnTo>
                  <a:pt x="1209357" y="43307"/>
                </a:lnTo>
                <a:lnTo>
                  <a:pt x="1211351" y="43688"/>
                </a:lnTo>
                <a:lnTo>
                  <a:pt x="1218234" y="43942"/>
                </a:lnTo>
                <a:lnTo>
                  <a:pt x="1218057" y="44958"/>
                </a:lnTo>
                <a:lnTo>
                  <a:pt x="1215301" y="44831"/>
                </a:lnTo>
                <a:lnTo>
                  <a:pt x="1213269" y="44450"/>
                </a:lnTo>
                <a:lnTo>
                  <a:pt x="1216964" y="46990"/>
                </a:lnTo>
                <a:lnTo>
                  <a:pt x="1218577" y="44958"/>
                </a:lnTo>
                <a:lnTo>
                  <a:pt x="1219695" y="43561"/>
                </a:lnTo>
                <a:lnTo>
                  <a:pt x="1221714" y="43942"/>
                </a:lnTo>
                <a:lnTo>
                  <a:pt x="1221435" y="43561"/>
                </a:lnTo>
                <a:lnTo>
                  <a:pt x="1221244" y="43307"/>
                </a:lnTo>
                <a:lnTo>
                  <a:pt x="1221155" y="43180"/>
                </a:lnTo>
                <a:lnTo>
                  <a:pt x="1216393" y="42799"/>
                </a:lnTo>
                <a:lnTo>
                  <a:pt x="1218780" y="41275"/>
                </a:lnTo>
                <a:lnTo>
                  <a:pt x="1222159" y="41656"/>
                </a:lnTo>
                <a:lnTo>
                  <a:pt x="1222781" y="41275"/>
                </a:lnTo>
                <a:lnTo>
                  <a:pt x="1222984" y="41148"/>
                </a:lnTo>
                <a:lnTo>
                  <a:pt x="1224026" y="40513"/>
                </a:lnTo>
                <a:lnTo>
                  <a:pt x="1226096" y="39243"/>
                </a:lnTo>
                <a:lnTo>
                  <a:pt x="1228471" y="41275"/>
                </a:lnTo>
                <a:lnTo>
                  <a:pt x="1224711" y="42672"/>
                </a:lnTo>
                <a:lnTo>
                  <a:pt x="1231849" y="41656"/>
                </a:lnTo>
                <a:lnTo>
                  <a:pt x="1228572" y="40767"/>
                </a:lnTo>
                <a:lnTo>
                  <a:pt x="1236713" y="41656"/>
                </a:lnTo>
                <a:lnTo>
                  <a:pt x="1236281" y="41783"/>
                </a:lnTo>
                <a:lnTo>
                  <a:pt x="1236421" y="42037"/>
                </a:lnTo>
                <a:lnTo>
                  <a:pt x="1236306" y="42545"/>
                </a:lnTo>
                <a:lnTo>
                  <a:pt x="1240878" y="40767"/>
                </a:lnTo>
                <a:lnTo>
                  <a:pt x="1241526" y="40513"/>
                </a:lnTo>
                <a:lnTo>
                  <a:pt x="1248232" y="42672"/>
                </a:lnTo>
                <a:lnTo>
                  <a:pt x="1255852" y="43053"/>
                </a:lnTo>
                <a:lnTo>
                  <a:pt x="1254391" y="43434"/>
                </a:lnTo>
                <a:lnTo>
                  <a:pt x="1257490" y="42926"/>
                </a:lnTo>
                <a:lnTo>
                  <a:pt x="1259230" y="41529"/>
                </a:lnTo>
                <a:lnTo>
                  <a:pt x="1260894" y="41656"/>
                </a:lnTo>
                <a:lnTo>
                  <a:pt x="1260360" y="41529"/>
                </a:lnTo>
                <a:lnTo>
                  <a:pt x="1256576" y="40640"/>
                </a:lnTo>
                <a:lnTo>
                  <a:pt x="1256969" y="40513"/>
                </a:lnTo>
                <a:lnTo>
                  <a:pt x="1257769" y="40259"/>
                </a:lnTo>
                <a:lnTo>
                  <a:pt x="1257554" y="39243"/>
                </a:lnTo>
                <a:lnTo>
                  <a:pt x="1257414" y="38608"/>
                </a:lnTo>
                <a:lnTo>
                  <a:pt x="1263103" y="41529"/>
                </a:lnTo>
                <a:lnTo>
                  <a:pt x="1264742" y="38608"/>
                </a:lnTo>
                <a:lnTo>
                  <a:pt x="1264818" y="38481"/>
                </a:lnTo>
                <a:lnTo>
                  <a:pt x="1265250" y="37719"/>
                </a:lnTo>
                <a:lnTo>
                  <a:pt x="1266177" y="36068"/>
                </a:lnTo>
                <a:lnTo>
                  <a:pt x="1266317" y="35814"/>
                </a:lnTo>
                <a:lnTo>
                  <a:pt x="1275689" y="37719"/>
                </a:lnTo>
                <a:lnTo>
                  <a:pt x="1275511" y="38608"/>
                </a:lnTo>
                <a:lnTo>
                  <a:pt x="1273657" y="39420"/>
                </a:lnTo>
                <a:lnTo>
                  <a:pt x="1275410" y="39116"/>
                </a:lnTo>
                <a:lnTo>
                  <a:pt x="1281087" y="38354"/>
                </a:lnTo>
                <a:lnTo>
                  <a:pt x="1279245" y="40640"/>
                </a:lnTo>
                <a:lnTo>
                  <a:pt x="1287056" y="39878"/>
                </a:lnTo>
                <a:lnTo>
                  <a:pt x="1283449" y="38354"/>
                </a:lnTo>
                <a:lnTo>
                  <a:pt x="1282547" y="37973"/>
                </a:lnTo>
                <a:lnTo>
                  <a:pt x="1289989" y="39116"/>
                </a:lnTo>
                <a:lnTo>
                  <a:pt x="1288034" y="39560"/>
                </a:lnTo>
                <a:lnTo>
                  <a:pt x="1292453" y="40513"/>
                </a:lnTo>
                <a:lnTo>
                  <a:pt x="1300327" y="39370"/>
                </a:lnTo>
                <a:lnTo>
                  <a:pt x="1301724" y="42291"/>
                </a:lnTo>
                <a:lnTo>
                  <a:pt x="1301623" y="42545"/>
                </a:lnTo>
                <a:lnTo>
                  <a:pt x="1300975" y="43053"/>
                </a:lnTo>
                <a:lnTo>
                  <a:pt x="1300899" y="43434"/>
                </a:lnTo>
                <a:lnTo>
                  <a:pt x="1303782" y="42799"/>
                </a:lnTo>
                <a:lnTo>
                  <a:pt x="1302981" y="43916"/>
                </a:lnTo>
                <a:lnTo>
                  <a:pt x="1309027" y="44323"/>
                </a:lnTo>
                <a:lnTo>
                  <a:pt x="1312405" y="44831"/>
                </a:lnTo>
                <a:lnTo>
                  <a:pt x="1311389" y="42926"/>
                </a:lnTo>
                <a:lnTo>
                  <a:pt x="1311770" y="42799"/>
                </a:lnTo>
                <a:lnTo>
                  <a:pt x="1316316" y="41275"/>
                </a:lnTo>
                <a:lnTo>
                  <a:pt x="1316672" y="42418"/>
                </a:lnTo>
                <a:lnTo>
                  <a:pt x="1316786" y="42926"/>
                </a:lnTo>
                <a:lnTo>
                  <a:pt x="1317117" y="45085"/>
                </a:lnTo>
                <a:lnTo>
                  <a:pt x="1319314" y="45554"/>
                </a:lnTo>
                <a:lnTo>
                  <a:pt x="1323594" y="44323"/>
                </a:lnTo>
                <a:lnTo>
                  <a:pt x="1328381" y="44831"/>
                </a:lnTo>
                <a:lnTo>
                  <a:pt x="1328623" y="45085"/>
                </a:lnTo>
                <a:lnTo>
                  <a:pt x="1328991" y="45085"/>
                </a:lnTo>
                <a:lnTo>
                  <a:pt x="1371346" y="45085"/>
                </a:lnTo>
                <a:lnTo>
                  <a:pt x="1372349" y="44323"/>
                </a:lnTo>
                <a:lnTo>
                  <a:pt x="1373187" y="43688"/>
                </a:lnTo>
                <a:lnTo>
                  <a:pt x="1381328" y="44704"/>
                </a:lnTo>
                <a:lnTo>
                  <a:pt x="1382293" y="46609"/>
                </a:lnTo>
                <a:lnTo>
                  <a:pt x="1381112" y="46482"/>
                </a:lnTo>
                <a:lnTo>
                  <a:pt x="1377543" y="46101"/>
                </a:lnTo>
                <a:lnTo>
                  <a:pt x="1374051" y="46101"/>
                </a:lnTo>
                <a:lnTo>
                  <a:pt x="1379258" y="47752"/>
                </a:lnTo>
                <a:lnTo>
                  <a:pt x="1379562" y="46482"/>
                </a:lnTo>
                <a:lnTo>
                  <a:pt x="1387690" y="47371"/>
                </a:lnTo>
                <a:lnTo>
                  <a:pt x="1387932" y="48539"/>
                </a:lnTo>
                <a:lnTo>
                  <a:pt x="1390230" y="48526"/>
                </a:lnTo>
                <a:lnTo>
                  <a:pt x="1390230" y="48895"/>
                </a:lnTo>
                <a:lnTo>
                  <a:pt x="1390434" y="48514"/>
                </a:lnTo>
                <a:lnTo>
                  <a:pt x="1391462" y="46609"/>
                </a:lnTo>
                <a:lnTo>
                  <a:pt x="1391666" y="46228"/>
                </a:lnTo>
                <a:lnTo>
                  <a:pt x="1397114" y="49403"/>
                </a:lnTo>
                <a:lnTo>
                  <a:pt x="1402664" y="48895"/>
                </a:lnTo>
                <a:lnTo>
                  <a:pt x="1415770" y="49530"/>
                </a:lnTo>
                <a:lnTo>
                  <a:pt x="1416151" y="48895"/>
                </a:lnTo>
                <a:lnTo>
                  <a:pt x="1417739" y="46228"/>
                </a:lnTo>
                <a:lnTo>
                  <a:pt x="1417967" y="45847"/>
                </a:lnTo>
                <a:lnTo>
                  <a:pt x="1425333" y="44069"/>
                </a:lnTo>
                <a:lnTo>
                  <a:pt x="1427264" y="44958"/>
                </a:lnTo>
                <a:lnTo>
                  <a:pt x="1427683" y="45466"/>
                </a:lnTo>
                <a:lnTo>
                  <a:pt x="1427619" y="45720"/>
                </a:lnTo>
                <a:lnTo>
                  <a:pt x="1426921" y="46228"/>
                </a:lnTo>
                <a:lnTo>
                  <a:pt x="1423784" y="44958"/>
                </a:lnTo>
                <a:lnTo>
                  <a:pt x="1424317" y="45847"/>
                </a:lnTo>
                <a:lnTo>
                  <a:pt x="1423136" y="46482"/>
                </a:lnTo>
                <a:lnTo>
                  <a:pt x="1427594" y="46482"/>
                </a:lnTo>
                <a:lnTo>
                  <a:pt x="1430959" y="48577"/>
                </a:lnTo>
                <a:lnTo>
                  <a:pt x="1432039" y="48387"/>
                </a:lnTo>
                <a:lnTo>
                  <a:pt x="1441640" y="49022"/>
                </a:lnTo>
                <a:lnTo>
                  <a:pt x="1441157" y="48387"/>
                </a:lnTo>
                <a:lnTo>
                  <a:pt x="1440586" y="47625"/>
                </a:lnTo>
                <a:lnTo>
                  <a:pt x="1437208" y="47117"/>
                </a:lnTo>
                <a:lnTo>
                  <a:pt x="1442224" y="46355"/>
                </a:lnTo>
                <a:lnTo>
                  <a:pt x="1444383" y="46228"/>
                </a:lnTo>
                <a:lnTo>
                  <a:pt x="1446504" y="46101"/>
                </a:lnTo>
                <a:lnTo>
                  <a:pt x="1448498" y="46609"/>
                </a:lnTo>
                <a:lnTo>
                  <a:pt x="1453972" y="46990"/>
                </a:lnTo>
                <a:lnTo>
                  <a:pt x="1453134" y="47625"/>
                </a:lnTo>
                <a:lnTo>
                  <a:pt x="1455585" y="49276"/>
                </a:lnTo>
                <a:lnTo>
                  <a:pt x="1451470" y="48895"/>
                </a:lnTo>
                <a:lnTo>
                  <a:pt x="1454073" y="49657"/>
                </a:lnTo>
                <a:lnTo>
                  <a:pt x="1458226" y="49911"/>
                </a:lnTo>
                <a:lnTo>
                  <a:pt x="1459064" y="49276"/>
                </a:lnTo>
                <a:lnTo>
                  <a:pt x="1459738" y="48768"/>
                </a:lnTo>
                <a:lnTo>
                  <a:pt x="1459826" y="48577"/>
                </a:lnTo>
                <a:lnTo>
                  <a:pt x="1458887" y="47879"/>
                </a:lnTo>
                <a:lnTo>
                  <a:pt x="1462100" y="47498"/>
                </a:lnTo>
                <a:lnTo>
                  <a:pt x="1465605" y="46990"/>
                </a:lnTo>
                <a:lnTo>
                  <a:pt x="1465529" y="46101"/>
                </a:lnTo>
                <a:lnTo>
                  <a:pt x="1465491" y="45720"/>
                </a:lnTo>
                <a:lnTo>
                  <a:pt x="1471396" y="47371"/>
                </a:lnTo>
                <a:lnTo>
                  <a:pt x="1470050" y="47244"/>
                </a:lnTo>
                <a:lnTo>
                  <a:pt x="1469821" y="48133"/>
                </a:lnTo>
                <a:lnTo>
                  <a:pt x="1467815" y="47752"/>
                </a:lnTo>
                <a:lnTo>
                  <a:pt x="1469402" y="49911"/>
                </a:lnTo>
                <a:lnTo>
                  <a:pt x="1471752" y="48133"/>
                </a:lnTo>
                <a:lnTo>
                  <a:pt x="1472755" y="47371"/>
                </a:lnTo>
                <a:lnTo>
                  <a:pt x="1474876" y="47371"/>
                </a:lnTo>
                <a:lnTo>
                  <a:pt x="1476984" y="47879"/>
                </a:lnTo>
                <a:lnTo>
                  <a:pt x="1482458" y="48514"/>
                </a:lnTo>
                <a:lnTo>
                  <a:pt x="1482839" y="49276"/>
                </a:lnTo>
                <a:lnTo>
                  <a:pt x="1484782" y="48895"/>
                </a:lnTo>
                <a:lnTo>
                  <a:pt x="1489392" y="49657"/>
                </a:lnTo>
                <a:lnTo>
                  <a:pt x="1490179" y="50800"/>
                </a:lnTo>
                <a:lnTo>
                  <a:pt x="1493050" y="50546"/>
                </a:lnTo>
                <a:lnTo>
                  <a:pt x="1490522" y="49403"/>
                </a:lnTo>
                <a:lnTo>
                  <a:pt x="1491195" y="48895"/>
                </a:lnTo>
                <a:lnTo>
                  <a:pt x="1491361" y="48768"/>
                </a:lnTo>
                <a:lnTo>
                  <a:pt x="1500962" y="49530"/>
                </a:lnTo>
                <a:lnTo>
                  <a:pt x="1501381" y="50774"/>
                </a:lnTo>
                <a:lnTo>
                  <a:pt x="1501978" y="54051"/>
                </a:lnTo>
                <a:lnTo>
                  <a:pt x="1504213" y="53594"/>
                </a:lnTo>
                <a:lnTo>
                  <a:pt x="1502029" y="51054"/>
                </a:lnTo>
                <a:lnTo>
                  <a:pt x="1507515" y="51435"/>
                </a:lnTo>
                <a:lnTo>
                  <a:pt x="1504213" y="53594"/>
                </a:lnTo>
                <a:lnTo>
                  <a:pt x="1514652" y="53721"/>
                </a:lnTo>
                <a:lnTo>
                  <a:pt x="1509890" y="56134"/>
                </a:lnTo>
                <a:lnTo>
                  <a:pt x="1512912" y="58039"/>
                </a:lnTo>
                <a:lnTo>
                  <a:pt x="1521891" y="58547"/>
                </a:lnTo>
                <a:lnTo>
                  <a:pt x="1526857" y="58166"/>
                </a:lnTo>
                <a:lnTo>
                  <a:pt x="1529499" y="56896"/>
                </a:lnTo>
                <a:lnTo>
                  <a:pt x="1530032" y="56642"/>
                </a:lnTo>
                <a:lnTo>
                  <a:pt x="1521587" y="56896"/>
                </a:lnTo>
                <a:lnTo>
                  <a:pt x="1522044" y="54991"/>
                </a:lnTo>
                <a:lnTo>
                  <a:pt x="1530426" y="54356"/>
                </a:lnTo>
                <a:lnTo>
                  <a:pt x="1541030" y="51689"/>
                </a:lnTo>
                <a:lnTo>
                  <a:pt x="1547304" y="51816"/>
                </a:lnTo>
                <a:lnTo>
                  <a:pt x="1546872" y="51689"/>
                </a:lnTo>
                <a:lnTo>
                  <a:pt x="1544688" y="51054"/>
                </a:lnTo>
                <a:lnTo>
                  <a:pt x="1551089" y="50431"/>
                </a:lnTo>
                <a:lnTo>
                  <a:pt x="1550403" y="50673"/>
                </a:lnTo>
                <a:lnTo>
                  <a:pt x="1551165" y="50419"/>
                </a:lnTo>
                <a:lnTo>
                  <a:pt x="1554213" y="49403"/>
                </a:lnTo>
                <a:lnTo>
                  <a:pt x="1552295" y="51562"/>
                </a:lnTo>
                <a:lnTo>
                  <a:pt x="1560969" y="55880"/>
                </a:lnTo>
                <a:lnTo>
                  <a:pt x="1571434" y="56261"/>
                </a:lnTo>
                <a:lnTo>
                  <a:pt x="1572412" y="55118"/>
                </a:lnTo>
                <a:lnTo>
                  <a:pt x="1565783" y="53594"/>
                </a:lnTo>
                <a:lnTo>
                  <a:pt x="1567599" y="51943"/>
                </a:lnTo>
                <a:lnTo>
                  <a:pt x="1574558" y="52070"/>
                </a:lnTo>
                <a:lnTo>
                  <a:pt x="1575041" y="52324"/>
                </a:lnTo>
                <a:lnTo>
                  <a:pt x="1574253" y="52705"/>
                </a:lnTo>
                <a:lnTo>
                  <a:pt x="1573352" y="52832"/>
                </a:lnTo>
                <a:lnTo>
                  <a:pt x="1579626" y="52578"/>
                </a:lnTo>
                <a:lnTo>
                  <a:pt x="1584667" y="56769"/>
                </a:lnTo>
                <a:lnTo>
                  <a:pt x="1586661" y="54229"/>
                </a:lnTo>
                <a:lnTo>
                  <a:pt x="1592694" y="58166"/>
                </a:lnTo>
                <a:lnTo>
                  <a:pt x="1590319" y="56515"/>
                </a:lnTo>
                <a:lnTo>
                  <a:pt x="1591271" y="55499"/>
                </a:lnTo>
                <a:lnTo>
                  <a:pt x="1598256" y="55626"/>
                </a:lnTo>
                <a:lnTo>
                  <a:pt x="1598993" y="55499"/>
                </a:lnTo>
                <a:lnTo>
                  <a:pt x="1599742" y="55372"/>
                </a:lnTo>
                <a:lnTo>
                  <a:pt x="1606956" y="54737"/>
                </a:lnTo>
                <a:lnTo>
                  <a:pt x="1613217" y="57658"/>
                </a:lnTo>
                <a:lnTo>
                  <a:pt x="1612049" y="56642"/>
                </a:lnTo>
                <a:lnTo>
                  <a:pt x="1609763" y="54737"/>
                </a:lnTo>
                <a:lnTo>
                  <a:pt x="1609153" y="54229"/>
                </a:lnTo>
                <a:lnTo>
                  <a:pt x="1614779" y="54356"/>
                </a:lnTo>
                <a:lnTo>
                  <a:pt x="1614398" y="58039"/>
                </a:lnTo>
                <a:lnTo>
                  <a:pt x="1626374" y="56642"/>
                </a:lnTo>
                <a:lnTo>
                  <a:pt x="1626044" y="58547"/>
                </a:lnTo>
                <a:lnTo>
                  <a:pt x="1628317" y="58674"/>
                </a:lnTo>
                <a:lnTo>
                  <a:pt x="1632216" y="60198"/>
                </a:lnTo>
                <a:lnTo>
                  <a:pt x="1632851" y="57785"/>
                </a:lnTo>
                <a:lnTo>
                  <a:pt x="1641068" y="58674"/>
                </a:lnTo>
                <a:lnTo>
                  <a:pt x="1647405" y="58547"/>
                </a:lnTo>
                <a:lnTo>
                  <a:pt x="1645589" y="62865"/>
                </a:lnTo>
                <a:lnTo>
                  <a:pt x="1654365" y="58801"/>
                </a:lnTo>
                <a:lnTo>
                  <a:pt x="1656803" y="62992"/>
                </a:lnTo>
                <a:lnTo>
                  <a:pt x="1658264" y="60198"/>
                </a:lnTo>
                <a:lnTo>
                  <a:pt x="1668094" y="62738"/>
                </a:lnTo>
                <a:lnTo>
                  <a:pt x="1669440" y="60325"/>
                </a:lnTo>
                <a:lnTo>
                  <a:pt x="1674304" y="60579"/>
                </a:lnTo>
                <a:lnTo>
                  <a:pt x="1673631" y="63119"/>
                </a:lnTo>
                <a:lnTo>
                  <a:pt x="1673707" y="63500"/>
                </a:lnTo>
                <a:lnTo>
                  <a:pt x="1674710" y="64389"/>
                </a:lnTo>
                <a:lnTo>
                  <a:pt x="1677073" y="63500"/>
                </a:lnTo>
                <a:lnTo>
                  <a:pt x="1679397" y="65024"/>
                </a:lnTo>
                <a:lnTo>
                  <a:pt x="1688477" y="66040"/>
                </a:lnTo>
                <a:lnTo>
                  <a:pt x="1693786" y="67564"/>
                </a:lnTo>
                <a:lnTo>
                  <a:pt x="1699056" y="65405"/>
                </a:lnTo>
                <a:lnTo>
                  <a:pt x="1700822" y="66802"/>
                </a:lnTo>
                <a:lnTo>
                  <a:pt x="1701685" y="66294"/>
                </a:lnTo>
                <a:lnTo>
                  <a:pt x="1705914" y="66294"/>
                </a:lnTo>
                <a:lnTo>
                  <a:pt x="1704149" y="65405"/>
                </a:lnTo>
                <a:lnTo>
                  <a:pt x="1703400" y="65024"/>
                </a:lnTo>
                <a:lnTo>
                  <a:pt x="1706118" y="65405"/>
                </a:lnTo>
                <a:lnTo>
                  <a:pt x="1706181" y="65024"/>
                </a:lnTo>
                <a:lnTo>
                  <a:pt x="1706460" y="63500"/>
                </a:lnTo>
                <a:lnTo>
                  <a:pt x="1706626" y="62611"/>
                </a:lnTo>
                <a:lnTo>
                  <a:pt x="1710004" y="65024"/>
                </a:lnTo>
                <a:lnTo>
                  <a:pt x="1715579" y="64389"/>
                </a:lnTo>
                <a:lnTo>
                  <a:pt x="1716786" y="65024"/>
                </a:lnTo>
                <a:lnTo>
                  <a:pt x="1716405" y="65659"/>
                </a:lnTo>
                <a:lnTo>
                  <a:pt x="1715173" y="65913"/>
                </a:lnTo>
                <a:lnTo>
                  <a:pt x="1717890" y="66167"/>
                </a:lnTo>
                <a:lnTo>
                  <a:pt x="1716557" y="67564"/>
                </a:lnTo>
                <a:lnTo>
                  <a:pt x="1728254" y="64516"/>
                </a:lnTo>
                <a:lnTo>
                  <a:pt x="1727796" y="64389"/>
                </a:lnTo>
                <a:lnTo>
                  <a:pt x="1721510" y="62611"/>
                </a:lnTo>
                <a:lnTo>
                  <a:pt x="1721053" y="62484"/>
                </a:lnTo>
                <a:lnTo>
                  <a:pt x="1720672" y="61214"/>
                </a:lnTo>
                <a:lnTo>
                  <a:pt x="1725028" y="60833"/>
                </a:lnTo>
                <a:lnTo>
                  <a:pt x="1727657" y="61595"/>
                </a:lnTo>
                <a:lnTo>
                  <a:pt x="1729016" y="64389"/>
                </a:lnTo>
                <a:lnTo>
                  <a:pt x="1732495" y="61976"/>
                </a:lnTo>
                <a:lnTo>
                  <a:pt x="1736725" y="61976"/>
                </a:lnTo>
                <a:lnTo>
                  <a:pt x="1738337" y="63881"/>
                </a:lnTo>
                <a:lnTo>
                  <a:pt x="1741690" y="64516"/>
                </a:lnTo>
                <a:lnTo>
                  <a:pt x="1738210" y="64262"/>
                </a:lnTo>
                <a:lnTo>
                  <a:pt x="1733473" y="68707"/>
                </a:lnTo>
                <a:lnTo>
                  <a:pt x="1742427" y="69469"/>
                </a:lnTo>
                <a:lnTo>
                  <a:pt x="1737690" y="69342"/>
                </a:lnTo>
                <a:lnTo>
                  <a:pt x="1735239" y="70485"/>
                </a:lnTo>
                <a:lnTo>
                  <a:pt x="1732749" y="70866"/>
                </a:lnTo>
                <a:lnTo>
                  <a:pt x="1734566" y="71120"/>
                </a:lnTo>
                <a:lnTo>
                  <a:pt x="1735493" y="71501"/>
                </a:lnTo>
                <a:lnTo>
                  <a:pt x="1732495" y="72263"/>
                </a:lnTo>
                <a:lnTo>
                  <a:pt x="1739557" y="72136"/>
                </a:lnTo>
                <a:lnTo>
                  <a:pt x="1734985" y="70866"/>
                </a:lnTo>
                <a:lnTo>
                  <a:pt x="1741944" y="71247"/>
                </a:lnTo>
                <a:lnTo>
                  <a:pt x="1741297" y="73533"/>
                </a:lnTo>
                <a:lnTo>
                  <a:pt x="1743163" y="74422"/>
                </a:lnTo>
                <a:lnTo>
                  <a:pt x="1749107" y="75819"/>
                </a:lnTo>
                <a:lnTo>
                  <a:pt x="1744776" y="73787"/>
                </a:lnTo>
                <a:lnTo>
                  <a:pt x="1745018" y="73533"/>
                </a:lnTo>
                <a:lnTo>
                  <a:pt x="1745348" y="73279"/>
                </a:lnTo>
                <a:lnTo>
                  <a:pt x="1745703" y="73152"/>
                </a:lnTo>
                <a:lnTo>
                  <a:pt x="1744014" y="72771"/>
                </a:lnTo>
                <a:lnTo>
                  <a:pt x="1743583" y="72390"/>
                </a:lnTo>
                <a:lnTo>
                  <a:pt x="1743303" y="71501"/>
                </a:lnTo>
                <a:lnTo>
                  <a:pt x="1744649" y="71628"/>
                </a:lnTo>
                <a:lnTo>
                  <a:pt x="1745068" y="71501"/>
                </a:lnTo>
                <a:lnTo>
                  <a:pt x="1747113" y="70866"/>
                </a:lnTo>
                <a:lnTo>
                  <a:pt x="1751609" y="69469"/>
                </a:lnTo>
                <a:lnTo>
                  <a:pt x="1752638" y="70866"/>
                </a:lnTo>
                <a:lnTo>
                  <a:pt x="1751736" y="68834"/>
                </a:lnTo>
                <a:lnTo>
                  <a:pt x="1755863" y="68199"/>
                </a:lnTo>
                <a:lnTo>
                  <a:pt x="1760423" y="67945"/>
                </a:lnTo>
                <a:lnTo>
                  <a:pt x="1760855" y="66802"/>
                </a:lnTo>
                <a:lnTo>
                  <a:pt x="1761718" y="66167"/>
                </a:lnTo>
                <a:lnTo>
                  <a:pt x="1766557" y="66548"/>
                </a:lnTo>
                <a:lnTo>
                  <a:pt x="1766938" y="67691"/>
                </a:lnTo>
                <a:lnTo>
                  <a:pt x="1760956" y="68834"/>
                </a:lnTo>
                <a:lnTo>
                  <a:pt x="1766658" y="69913"/>
                </a:lnTo>
                <a:lnTo>
                  <a:pt x="1768525" y="69596"/>
                </a:lnTo>
                <a:lnTo>
                  <a:pt x="1772005" y="69723"/>
                </a:lnTo>
                <a:lnTo>
                  <a:pt x="1774367" y="71374"/>
                </a:lnTo>
                <a:lnTo>
                  <a:pt x="1775053" y="71755"/>
                </a:lnTo>
                <a:lnTo>
                  <a:pt x="1779968" y="71628"/>
                </a:lnTo>
                <a:lnTo>
                  <a:pt x="1781200" y="72263"/>
                </a:lnTo>
                <a:lnTo>
                  <a:pt x="1786178" y="72148"/>
                </a:lnTo>
                <a:lnTo>
                  <a:pt x="1785924" y="73025"/>
                </a:lnTo>
                <a:lnTo>
                  <a:pt x="1783422" y="74422"/>
                </a:lnTo>
                <a:lnTo>
                  <a:pt x="1784883" y="76581"/>
                </a:lnTo>
                <a:lnTo>
                  <a:pt x="1780654" y="76581"/>
                </a:lnTo>
                <a:lnTo>
                  <a:pt x="1795221" y="77597"/>
                </a:lnTo>
                <a:lnTo>
                  <a:pt x="1790992" y="75057"/>
                </a:lnTo>
                <a:lnTo>
                  <a:pt x="1795119" y="75565"/>
                </a:lnTo>
                <a:lnTo>
                  <a:pt x="1794129" y="75057"/>
                </a:lnTo>
                <a:lnTo>
                  <a:pt x="1792630" y="74295"/>
                </a:lnTo>
                <a:lnTo>
                  <a:pt x="1786318" y="72136"/>
                </a:lnTo>
                <a:lnTo>
                  <a:pt x="1785569" y="71882"/>
                </a:lnTo>
                <a:lnTo>
                  <a:pt x="1793887" y="72390"/>
                </a:lnTo>
                <a:lnTo>
                  <a:pt x="1793786" y="72771"/>
                </a:lnTo>
                <a:lnTo>
                  <a:pt x="1798421" y="71882"/>
                </a:lnTo>
                <a:lnTo>
                  <a:pt x="1799755" y="71628"/>
                </a:lnTo>
                <a:lnTo>
                  <a:pt x="1802130" y="73152"/>
                </a:lnTo>
                <a:lnTo>
                  <a:pt x="1802130" y="72517"/>
                </a:lnTo>
                <a:lnTo>
                  <a:pt x="1803095" y="72009"/>
                </a:lnTo>
                <a:lnTo>
                  <a:pt x="1805228" y="72263"/>
                </a:lnTo>
                <a:lnTo>
                  <a:pt x="1805711" y="73025"/>
                </a:lnTo>
                <a:lnTo>
                  <a:pt x="1807679" y="73533"/>
                </a:lnTo>
                <a:lnTo>
                  <a:pt x="1807425" y="74422"/>
                </a:lnTo>
                <a:lnTo>
                  <a:pt x="1813623" y="75057"/>
                </a:lnTo>
                <a:lnTo>
                  <a:pt x="1813255" y="73914"/>
                </a:lnTo>
                <a:lnTo>
                  <a:pt x="1814156" y="73279"/>
                </a:lnTo>
                <a:lnTo>
                  <a:pt x="1817636" y="73533"/>
                </a:lnTo>
                <a:lnTo>
                  <a:pt x="1818868" y="74168"/>
                </a:lnTo>
                <a:lnTo>
                  <a:pt x="1817103" y="75311"/>
                </a:lnTo>
                <a:lnTo>
                  <a:pt x="1821802" y="76200"/>
                </a:lnTo>
                <a:lnTo>
                  <a:pt x="1830120" y="76835"/>
                </a:lnTo>
                <a:lnTo>
                  <a:pt x="1832013" y="77838"/>
                </a:lnTo>
                <a:lnTo>
                  <a:pt x="1835861" y="76708"/>
                </a:lnTo>
                <a:lnTo>
                  <a:pt x="1838934" y="78193"/>
                </a:lnTo>
                <a:lnTo>
                  <a:pt x="1832038" y="77851"/>
                </a:lnTo>
                <a:lnTo>
                  <a:pt x="1833219" y="78486"/>
                </a:lnTo>
                <a:lnTo>
                  <a:pt x="1839061" y="78257"/>
                </a:lnTo>
                <a:lnTo>
                  <a:pt x="1841385" y="79375"/>
                </a:lnTo>
                <a:lnTo>
                  <a:pt x="1849437" y="80645"/>
                </a:lnTo>
                <a:lnTo>
                  <a:pt x="1858505" y="81153"/>
                </a:lnTo>
                <a:lnTo>
                  <a:pt x="1867077" y="81534"/>
                </a:lnTo>
                <a:lnTo>
                  <a:pt x="1864702" y="77724"/>
                </a:lnTo>
                <a:lnTo>
                  <a:pt x="1869973" y="81407"/>
                </a:lnTo>
                <a:lnTo>
                  <a:pt x="1871294" y="79717"/>
                </a:lnTo>
                <a:lnTo>
                  <a:pt x="1881771" y="82296"/>
                </a:lnTo>
                <a:lnTo>
                  <a:pt x="1872551" y="82296"/>
                </a:lnTo>
                <a:lnTo>
                  <a:pt x="1878126" y="82550"/>
                </a:lnTo>
                <a:lnTo>
                  <a:pt x="1881657" y="84963"/>
                </a:lnTo>
                <a:lnTo>
                  <a:pt x="1868817" y="82931"/>
                </a:lnTo>
                <a:lnTo>
                  <a:pt x="1874189" y="86233"/>
                </a:lnTo>
                <a:lnTo>
                  <a:pt x="1880412" y="86868"/>
                </a:lnTo>
                <a:lnTo>
                  <a:pt x="1883041" y="84963"/>
                </a:lnTo>
                <a:lnTo>
                  <a:pt x="1884959" y="83566"/>
                </a:lnTo>
                <a:lnTo>
                  <a:pt x="1892109" y="85598"/>
                </a:lnTo>
                <a:lnTo>
                  <a:pt x="1889340" y="87884"/>
                </a:lnTo>
                <a:lnTo>
                  <a:pt x="1897837" y="85471"/>
                </a:lnTo>
                <a:lnTo>
                  <a:pt x="1895665" y="88011"/>
                </a:lnTo>
                <a:lnTo>
                  <a:pt x="1894027" y="88773"/>
                </a:lnTo>
                <a:lnTo>
                  <a:pt x="1892033" y="88265"/>
                </a:lnTo>
                <a:lnTo>
                  <a:pt x="1889925" y="88138"/>
                </a:lnTo>
                <a:lnTo>
                  <a:pt x="1891157" y="88773"/>
                </a:lnTo>
                <a:lnTo>
                  <a:pt x="1897646" y="89408"/>
                </a:lnTo>
                <a:lnTo>
                  <a:pt x="1898675" y="88773"/>
                </a:lnTo>
                <a:lnTo>
                  <a:pt x="1899297" y="88392"/>
                </a:lnTo>
                <a:lnTo>
                  <a:pt x="1899780" y="86741"/>
                </a:lnTo>
                <a:lnTo>
                  <a:pt x="1902802" y="85471"/>
                </a:lnTo>
                <a:lnTo>
                  <a:pt x="1910168" y="86029"/>
                </a:lnTo>
                <a:lnTo>
                  <a:pt x="1910524" y="85852"/>
                </a:lnTo>
                <a:lnTo>
                  <a:pt x="1910753" y="86080"/>
                </a:lnTo>
                <a:lnTo>
                  <a:pt x="1911146" y="86106"/>
                </a:lnTo>
                <a:lnTo>
                  <a:pt x="1910969" y="86296"/>
                </a:lnTo>
                <a:lnTo>
                  <a:pt x="1913801" y="89154"/>
                </a:lnTo>
                <a:lnTo>
                  <a:pt x="1922792" y="87503"/>
                </a:lnTo>
                <a:lnTo>
                  <a:pt x="1925193" y="86741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507387" y="555529"/>
            <a:ext cx="153479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Our</a:t>
            </a:r>
            <a:r>
              <a:rPr spc="-200" dirty="0"/>
              <a:t> </a:t>
            </a:r>
            <a:r>
              <a:rPr spc="-20" dirty="0"/>
              <a:t>Story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2617" y="1171060"/>
            <a:ext cx="3931285" cy="1073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599"/>
              </a:lnSpc>
              <a:spcBef>
                <a:spcPts val="100"/>
              </a:spcBef>
            </a:pPr>
            <a:r>
              <a:rPr sz="1200" dirty="0">
                <a:latin typeface="Poppins"/>
                <a:cs typeface="Poppins"/>
              </a:rPr>
              <a:t>Do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Better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4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Steve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was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established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to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honor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our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spc="-25" dirty="0">
                <a:latin typeface="Poppins"/>
                <a:cs typeface="Poppins"/>
              </a:rPr>
              <a:t>son </a:t>
            </a:r>
            <a:r>
              <a:rPr sz="1200" dirty="0">
                <a:latin typeface="Poppins"/>
                <a:cs typeface="Poppins"/>
              </a:rPr>
              <a:t>Steve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Cammarota's legacy. Steve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was known </a:t>
            </a:r>
            <a:r>
              <a:rPr sz="1200" spc="-25" dirty="0">
                <a:latin typeface="Poppins"/>
                <a:cs typeface="Poppins"/>
              </a:rPr>
              <a:t>for </a:t>
            </a:r>
            <a:r>
              <a:rPr sz="1200" dirty="0">
                <a:latin typeface="Poppins"/>
                <a:cs typeface="Poppins"/>
              </a:rPr>
              <a:t>dedicating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his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life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to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others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in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his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community.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spc="-25" dirty="0">
                <a:latin typeface="Poppins"/>
                <a:cs typeface="Poppins"/>
              </a:rPr>
              <a:t>He </a:t>
            </a:r>
            <a:r>
              <a:rPr sz="1200" dirty="0">
                <a:latin typeface="Poppins"/>
                <a:cs typeface="Poppins"/>
              </a:rPr>
              <a:t>impacted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all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those who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met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him and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were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touched </a:t>
            </a:r>
            <a:r>
              <a:rPr sz="1200" dirty="0">
                <a:latin typeface="Poppins"/>
                <a:cs typeface="Poppins"/>
              </a:rPr>
              <a:t>by</a:t>
            </a:r>
            <a:r>
              <a:rPr sz="1200" spc="1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his</a:t>
            </a:r>
            <a:r>
              <a:rPr sz="1200" spc="15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kindness.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35722" y="2990850"/>
            <a:ext cx="1734185" cy="212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200" dirty="0">
                <a:latin typeface="Poppins"/>
                <a:cs typeface="Poppins"/>
              </a:rPr>
              <a:t>Despite</a:t>
            </a:r>
            <a:r>
              <a:rPr sz="1200" spc="-20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being </a:t>
            </a:r>
            <a:r>
              <a:rPr sz="1200" dirty="0">
                <a:latin typeface="Poppins"/>
                <a:cs typeface="Poppins"/>
              </a:rPr>
              <a:t>diagnosed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with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spc="-25" dirty="0">
                <a:latin typeface="Poppins"/>
                <a:cs typeface="Poppins"/>
              </a:rPr>
              <a:t>an </a:t>
            </a:r>
            <a:r>
              <a:rPr sz="1200" dirty="0">
                <a:latin typeface="Poppins"/>
                <a:cs typeface="Poppins"/>
              </a:rPr>
              <a:t>autoimmune</a:t>
            </a:r>
            <a:r>
              <a:rPr sz="1200" spc="-10" dirty="0">
                <a:latin typeface="Poppins"/>
                <a:cs typeface="Poppins"/>
              </a:rPr>
              <a:t> disease </a:t>
            </a:r>
            <a:r>
              <a:rPr sz="1200" dirty="0">
                <a:latin typeface="Poppins"/>
                <a:cs typeface="Poppins"/>
              </a:rPr>
              <a:t>as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</a:t>
            </a:r>
            <a:r>
              <a:rPr sz="1200" spc="1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young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child,</a:t>
            </a:r>
            <a:r>
              <a:rPr sz="1200" spc="50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Steve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made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it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spc="-25" dirty="0">
                <a:latin typeface="Poppins"/>
                <a:cs typeface="Poppins"/>
              </a:rPr>
              <a:t>his </a:t>
            </a:r>
            <a:r>
              <a:rPr sz="1200" dirty="0">
                <a:latin typeface="Poppins"/>
                <a:cs typeface="Poppins"/>
              </a:rPr>
              <a:t>mission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to</a:t>
            </a:r>
            <a:r>
              <a:rPr sz="1200" spc="10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serve </a:t>
            </a:r>
            <a:r>
              <a:rPr sz="1200" dirty="0">
                <a:latin typeface="Poppins"/>
                <a:cs typeface="Poppins"/>
              </a:rPr>
              <a:t>others</a:t>
            </a:r>
            <a:r>
              <a:rPr sz="1200" spc="-1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and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"do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better." </a:t>
            </a:r>
            <a:r>
              <a:rPr sz="1200" dirty="0">
                <a:latin typeface="Poppins"/>
                <a:cs typeface="Poppins"/>
              </a:rPr>
              <a:t>The</a:t>
            </a:r>
            <a:r>
              <a:rPr sz="1200" spc="1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disease</a:t>
            </a:r>
            <a:r>
              <a:rPr sz="1200" spc="20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ultimately </a:t>
            </a:r>
            <a:r>
              <a:rPr sz="1200" dirty="0">
                <a:latin typeface="Poppins"/>
                <a:cs typeface="Poppins"/>
              </a:rPr>
              <a:t>took</a:t>
            </a:r>
            <a:r>
              <a:rPr sz="1200" spc="2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his</a:t>
            </a:r>
            <a:r>
              <a:rPr sz="1200" spc="2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life,</a:t>
            </a:r>
            <a:r>
              <a:rPr sz="1200" spc="2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but</a:t>
            </a:r>
            <a:r>
              <a:rPr sz="1200" spc="20" dirty="0">
                <a:latin typeface="Poppins"/>
                <a:cs typeface="Poppins"/>
              </a:rPr>
              <a:t> </a:t>
            </a:r>
            <a:r>
              <a:rPr sz="1200" spc="-25" dirty="0">
                <a:latin typeface="Poppins"/>
                <a:cs typeface="Poppins"/>
              </a:rPr>
              <a:t>his </a:t>
            </a:r>
            <a:r>
              <a:rPr sz="1200" dirty="0">
                <a:latin typeface="Poppins"/>
                <a:cs typeface="Poppins"/>
              </a:rPr>
              <a:t>memory lives </a:t>
            </a:r>
            <a:r>
              <a:rPr sz="1200" spc="-25" dirty="0">
                <a:latin typeface="Poppins"/>
                <a:cs typeface="Poppins"/>
              </a:rPr>
              <a:t>on.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3839" y="6243203"/>
            <a:ext cx="3192780" cy="4445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200" dirty="0">
                <a:latin typeface="Poppins"/>
                <a:cs typeface="Poppins"/>
              </a:rPr>
              <a:t>Do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Better 4 Steve aims to inspire others </a:t>
            </a:r>
            <a:r>
              <a:rPr sz="1200" spc="-25" dirty="0">
                <a:latin typeface="Poppins"/>
                <a:cs typeface="Poppins"/>
              </a:rPr>
              <a:t>to</a:t>
            </a:r>
            <a:endParaRPr sz="1200">
              <a:latin typeface="Poppins"/>
              <a:cs typeface="Poppins"/>
            </a:endParaRPr>
          </a:p>
          <a:p>
            <a:pPr marR="32384" algn="ctr">
              <a:lnSpc>
                <a:spcPct val="100000"/>
              </a:lnSpc>
              <a:spcBef>
                <a:spcPts val="210"/>
              </a:spcBef>
            </a:pPr>
            <a:r>
              <a:rPr sz="1200" b="1" spc="-30" dirty="0">
                <a:latin typeface="Poppins"/>
                <a:cs typeface="Poppins"/>
              </a:rPr>
              <a:t>Do</a:t>
            </a:r>
            <a:r>
              <a:rPr sz="1200" b="1" spc="-110" dirty="0">
                <a:latin typeface="Poppins"/>
                <a:cs typeface="Poppins"/>
              </a:rPr>
              <a:t> </a:t>
            </a:r>
            <a:r>
              <a:rPr sz="1200" b="1" dirty="0">
                <a:latin typeface="Poppins"/>
                <a:cs typeface="Poppins"/>
              </a:rPr>
              <a:t>Better</a:t>
            </a:r>
            <a:r>
              <a:rPr sz="1200" dirty="0">
                <a:latin typeface="Poppins"/>
                <a:cs typeface="Poppins"/>
              </a:rPr>
              <a:t>,</a:t>
            </a:r>
            <a:r>
              <a:rPr sz="1200" spc="-2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as Steve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wanted.</a:t>
            </a:r>
            <a:endParaRPr sz="1200">
              <a:latin typeface="Poppins"/>
              <a:cs typeface="Poppin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518714" y="5866373"/>
            <a:ext cx="1925320" cy="153035"/>
            <a:chOff x="1518714" y="5866373"/>
            <a:chExt cx="1925320" cy="153035"/>
          </a:xfrm>
        </p:grpSpPr>
        <p:sp>
          <p:nvSpPr>
            <p:cNvPr id="28" name="object 28"/>
            <p:cNvSpPr/>
            <p:nvPr/>
          </p:nvSpPr>
          <p:spPr>
            <a:xfrm>
              <a:off x="1518704" y="5866383"/>
              <a:ext cx="1925320" cy="153035"/>
            </a:xfrm>
            <a:custGeom>
              <a:avLst/>
              <a:gdLst/>
              <a:ahLst/>
              <a:cxnLst/>
              <a:rect l="l" t="t" r="r" b="b"/>
              <a:pathLst>
                <a:path w="1925320" h="153035">
                  <a:moveTo>
                    <a:pt x="4064" y="97282"/>
                  </a:moveTo>
                  <a:lnTo>
                    <a:pt x="2070" y="95504"/>
                  </a:lnTo>
                  <a:lnTo>
                    <a:pt x="1371" y="97282"/>
                  </a:lnTo>
                  <a:lnTo>
                    <a:pt x="4064" y="97282"/>
                  </a:lnTo>
                  <a:close/>
                </a:path>
                <a:path w="1925320" h="153035">
                  <a:moveTo>
                    <a:pt x="5600" y="102920"/>
                  </a:moveTo>
                  <a:lnTo>
                    <a:pt x="2705" y="103632"/>
                  </a:lnTo>
                  <a:lnTo>
                    <a:pt x="2044" y="104902"/>
                  </a:lnTo>
                  <a:lnTo>
                    <a:pt x="5600" y="102920"/>
                  </a:lnTo>
                  <a:close/>
                </a:path>
                <a:path w="1925320" h="153035">
                  <a:moveTo>
                    <a:pt x="6858" y="102616"/>
                  </a:moveTo>
                  <a:lnTo>
                    <a:pt x="6299" y="102527"/>
                  </a:lnTo>
                  <a:lnTo>
                    <a:pt x="5600" y="102920"/>
                  </a:lnTo>
                  <a:lnTo>
                    <a:pt x="6858" y="102616"/>
                  </a:lnTo>
                  <a:close/>
                </a:path>
                <a:path w="1925320" h="153035">
                  <a:moveTo>
                    <a:pt x="7188" y="97282"/>
                  </a:moveTo>
                  <a:lnTo>
                    <a:pt x="4064" y="97282"/>
                  </a:lnTo>
                  <a:lnTo>
                    <a:pt x="4775" y="97917"/>
                  </a:lnTo>
                  <a:lnTo>
                    <a:pt x="7188" y="97282"/>
                  </a:lnTo>
                  <a:close/>
                </a:path>
                <a:path w="1925320" h="153035">
                  <a:moveTo>
                    <a:pt x="8077" y="93992"/>
                  </a:moveTo>
                  <a:lnTo>
                    <a:pt x="4114" y="95542"/>
                  </a:lnTo>
                  <a:lnTo>
                    <a:pt x="5575" y="95173"/>
                  </a:lnTo>
                  <a:lnTo>
                    <a:pt x="6858" y="94602"/>
                  </a:lnTo>
                  <a:lnTo>
                    <a:pt x="8077" y="93992"/>
                  </a:lnTo>
                  <a:close/>
                </a:path>
                <a:path w="1925320" h="153035">
                  <a:moveTo>
                    <a:pt x="8204" y="101473"/>
                  </a:moveTo>
                  <a:lnTo>
                    <a:pt x="7975" y="101600"/>
                  </a:lnTo>
                  <a:lnTo>
                    <a:pt x="7518" y="103632"/>
                  </a:lnTo>
                  <a:lnTo>
                    <a:pt x="8204" y="101473"/>
                  </a:lnTo>
                  <a:close/>
                </a:path>
                <a:path w="1925320" h="153035">
                  <a:moveTo>
                    <a:pt x="13538" y="102235"/>
                  </a:moveTo>
                  <a:lnTo>
                    <a:pt x="11633" y="102260"/>
                  </a:lnTo>
                  <a:lnTo>
                    <a:pt x="12357" y="102362"/>
                  </a:lnTo>
                  <a:lnTo>
                    <a:pt x="12966" y="102336"/>
                  </a:lnTo>
                  <a:lnTo>
                    <a:pt x="13538" y="102235"/>
                  </a:lnTo>
                  <a:close/>
                </a:path>
                <a:path w="1925320" h="153035">
                  <a:moveTo>
                    <a:pt x="15735" y="102184"/>
                  </a:moveTo>
                  <a:lnTo>
                    <a:pt x="15532" y="101981"/>
                  </a:lnTo>
                  <a:lnTo>
                    <a:pt x="15252" y="101854"/>
                  </a:lnTo>
                  <a:lnTo>
                    <a:pt x="14986" y="101714"/>
                  </a:lnTo>
                  <a:lnTo>
                    <a:pt x="14554" y="101930"/>
                  </a:lnTo>
                  <a:lnTo>
                    <a:pt x="14046" y="102133"/>
                  </a:lnTo>
                  <a:lnTo>
                    <a:pt x="13538" y="102235"/>
                  </a:lnTo>
                  <a:lnTo>
                    <a:pt x="15735" y="102184"/>
                  </a:lnTo>
                  <a:close/>
                </a:path>
                <a:path w="1925320" h="153035">
                  <a:moveTo>
                    <a:pt x="26809" y="101003"/>
                  </a:moveTo>
                  <a:lnTo>
                    <a:pt x="25869" y="101219"/>
                  </a:lnTo>
                  <a:lnTo>
                    <a:pt x="26390" y="101219"/>
                  </a:lnTo>
                  <a:lnTo>
                    <a:pt x="26809" y="101003"/>
                  </a:lnTo>
                  <a:close/>
                </a:path>
                <a:path w="1925320" h="153035">
                  <a:moveTo>
                    <a:pt x="34772" y="99314"/>
                  </a:moveTo>
                  <a:lnTo>
                    <a:pt x="30657" y="98933"/>
                  </a:lnTo>
                  <a:lnTo>
                    <a:pt x="26809" y="101003"/>
                  </a:lnTo>
                  <a:lnTo>
                    <a:pt x="31343" y="99949"/>
                  </a:lnTo>
                  <a:lnTo>
                    <a:pt x="34772" y="99314"/>
                  </a:lnTo>
                  <a:close/>
                </a:path>
                <a:path w="1925320" h="153035">
                  <a:moveTo>
                    <a:pt x="40220" y="101993"/>
                  </a:moveTo>
                  <a:lnTo>
                    <a:pt x="39585" y="102222"/>
                  </a:lnTo>
                  <a:lnTo>
                    <a:pt x="40220" y="102362"/>
                  </a:lnTo>
                  <a:lnTo>
                    <a:pt x="40220" y="101993"/>
                  </a:lnTo>
                  <a:close/>
                </a:path>
                <a:path w="1925320" h="153035">
                  <a:moveTo>
                    <a:pt x="270205" y="91948"/>
                  </a:moveTo>
                  <a:lnTo>
                    <a:pt x="268846" y="91567"/>
                  </a:lnTo>
                  <a:lnTo>
                    <a:pt x="266128" y="91313"/>
                  </a:lnTo>
                  <a:lnTo>
                    <a:pt x="264007" y="93218"/>
                  </a:lnTo>
                  <a:lnTo>
                    <a:pt x="270205" y="91948"/>
                  </a:lnTo>
                  <a:close/>
                </a:path>
                <a:path w="1925320" h="153035">
                  <a:moveTo>
                    <a:pt x="375653" y="35306"/>
                  </a:moveTo>
                  <a:lnTo>
                    <a:pt x="374180" y="37211"/>
                  </a:lnTo>
                  <a:lnTo>
                    <a:pt x="375526" y="37338"/>
                  </a:lnTo>
                  <a:lnTo>
                    <a:pt x="375653" y="35306"/>
                  </a:lnTo>
                  <a:close/>
                </a:path>
                <a:path w="1925320" h="153035">
                  <a:moveTo>
                    <a:pt x="401091" y="34505"/>
                  </a:moveTo>
                  <a:lnTo>
                    <a:pt x="400405" y="34556"/>
                  </a:lnTo>
                  <a:lnTo>
                    <a:pt x="399897" y="34658"/>
                  </a:lnTo>
                  <a:lnTo>
                    <a:pt x="399503" y="34810"/>
                  </a:lnTo>
                  <a:lnTo>
                    <a:pt x="400075" y="34683"/>
                  </a:lnTo>
                  <a:lnTo>
                    <a:pt x="400583" y="34607"/>
                  </a:lnTo>
                  <a:lnTo>
                    <a:pt x="401091" y="34505"/>
                  </a:lnTo>
                  <a:close/>
                </a:path>
                <a:path w="1925320" h="153035">
                  <a:moveTo>
                    <a:pt x="461759" y="134861"/>
                  </a:moveTo>
                  <a:lnTo>
                    <a:pt x="460667" y="133019"/>
                  </a:lnTo>
                  <a:lnTo>
                    <a:pt x="460413" y="134670"/>
                  </a:lnTo>
                  <a:lnTo>
                    <a:pt x="461759" y="134861"/>
                  </a:lnTo>
                  <a:close/>
                </a:path>
                <a:path w="1925320" h="153035">
                  <a:moveTo>
                    <a:pt x="463067" y="140563"/>
                  </a:moveTo>
                  <a:lnTo>
                    <a:pt x="461543" y="141020"/>
                  </a:lnTo>
                  <a:lnTo>
                    <a:pt x="461289" y="142290"/>
                  </a:lnTo>
                  <a:lnTo>
                    <a:pt x="463067" y="140563"/>
                  </a:lnTo>
                  <a:close/>
                </a:path>
                <a:path w="1925320" h="153035">
                  <a:moveTo>
                    <a:pt x="463626" y="135115"/>
                  </a:moveTo>
                  <a:lnTo>
                    <a:pt x="461759" y="134861"/>
                  </a:lnTo>
                  <a:lnTo>
                    <a:pt x="462254" y="135686"/>
                  </a:lnTo>
                  <a:lnTo>
                    <a:pt x="463626" y="135115"/>
                  </a:lnTo>
                  <a:close/>
                </a:path>
                <a:path w="1925320" h="153035">
                  <a:moveTo>
                    <a:pt x="463664" y="140385"/>
                  </a:moveTo>
                  <a:lnTo>
                    <a:pt x="463372" y="140258"/>
                  </a:lnTo>
                  <a:lnTo>
                    <a:pt x="463067" y="140563"/>
                  </a:lnTo>
                  <a:lnTo>
                    <a:pt x="463664" y="140385"/>
                  </a:lnTo>
                  <a:close/>
                </a:path>
                <a:path w="1925320" h="153035">
                  <a:moveTo>
                    <a:pt x="463740" y="131978"/>
                  </a:moveTo>
                  <a:lnTo>
                    <a:pt x="461746" y="133223"/>
                  </a:lnTo>
                  <a:lnTo>
                    <a:pt x="462483" y="132969"/>
                  </a:lnTo>
                  <a:lnTo>
                    <a:pt x="463130" y="132499"/>
                  </a:lnTo>
                  <a:lnTo>
                    <a:pt x="463740" y="131978"/>
                  </a:lnTo>
                  <a:close/>
                </a:path>
                <a:path w="1925320" h="153035">
                  <a:moveTo>
                    <a:pt x="464299" y="139369"/>
                  </a:moveTo>
                  <a:lnTo>
                    <a:pt x="464172" y="139484"/>
                  </a:lnTo>
                  <a:lnTo>
                    <a:pt x="464070" y="141528"/>
                  </a:lnTo>
                  <a:lnTo>
                    <a:pt x="464299" y="139369"/>
                  </a:lnTo>
                  <a:close/>
                </a:path>
                <a:path w="1925320" h="153035">
                  <a:moveTo>
                    <a:pt x="467144" y="140563"/>
                  </a:moveTo>
                  <a:lnTo>
                    <a:pt x="466140" y="140436"/>
                  </a:lnTo>
                  <a:lnTo>
                    <a:pt x="466534" y="140589"/>
                  </a:lnTo>
                  <a:lnTo>
                    <a:pt x="466864" y="140614"/>
                  </a:lnTo>
                  <a:lnTo>
                    <a:pt x="467144" y="140563"/>
                  </a:lnTo>
                  <a:close/>
                </a:path>
                <a:path w="1925320" h="153035">
                  <a:moveTo>
                    <a:pt x="467233" y="129870"/>
                  </a:moveTo>
                  <a:lnTo>
                    <a:pt x="465861" y="129984"/>
                  </a:lnTo>
                  <a:lnTo>
                    <a:pt x="464845" y="131051"/>
                  </a:lnTo>
                  <a:lnTo>
                    <a:pt x="463740" y="131978"/>
                  </a:lnTo>
                  <a:lnTo>
                    <a:pt x="467233" y="129870"/>
                  </a:lnTo>
                  <a:close/>
                </a:path>
                <a:path w="1925320" h="153035">
                  <a:moveTo>
                    <a:pt x="468299" y="140690"/>
                  </a:moveTo>
                  <a:lnTo>
                    <a:pt x="468172" y="140487"/>
                  </a:lnTo>
                  <a:lnTo>
                    <a:pt x="468007" y="140309"/>
                  </a:lnTo>
                  <a:lnTo>
                    <a:pt x="467880" y="140131"/>
                  </a:lnTo>
                  <a:lnTo>
                    <a:pt x="467652" y="140335"/>
                  </a:lnTo>
                  <a:lnTo>
                    <a:pt x="467423" y="140487"/>
                  </a:lnTo>
                  <a:lnTo>
                    <a:pt x="467144" y="140563"/>
                  </a:lnTo>
                  <a:lnTo>
                    <a:pt x="468299" y="140690"/>
                  </a:lnTo>
                  <a:close/>
                </a:path>
                <a:path w="1925320" h="153035">
                  <a:moveTo>
                    <a:pt x="474218" y="140208"/>
                  </a:moveTo>
                  <a:lnTo>
                    <a:pt x="473570" y="140385"/>
                  </a:lnTo>
                  <a:lnTo>
                    <a:pt x="473951" y="140449"/>
                  </a:lnTo>
                  <a:lnTo>
                    <a:pt x="474218" y="140208"/>
                  </a:lnTo>
                  <a:close/>
                </a:path>
                <a:path w="1925320" h="153035">
                  <a:moveTo>
                    <a:pt x="478116" y="139242"/>
                  </a:moveTo>
                  <a:lnTo>
                    <a:pt x="475945" y="138607"/>
                  </a:lnTo>
                  <a:lnTo>
                    <a:pt x="474218" y="140208"/>
                  </a:lnTo>
                  <a:lnTo>
                    <a:pt x="476377" y="139623"/>
                  </a:lnTo>
                  <a:lnTo>
                    <a:pt x="478116" y="139242"/>
                  </a:lnTo>
                  <a:close/>
                </a:path>
                <a:path w="1925320" h="153035">
                  <a:moveTo>
                    <a:pt x="481190" y="142671"/>
                  </a:moveTo>
                  <a:lnTo>
                    <a:pt x="481177" y="142417"/>
                  </a:lnTo>
                  <a:lnTo>
                    <a:pt x="480949" y="142544"/>
                  </a:lnTo>
                  <a:lnTo>
                    <a:pt x="481190" y="142671"/>
                  </a:lnTo>
                  <a:close/>
                </a:path>
                <a:path w="1925320" h="153035">
                  <a:moveTo>
                    <a:pt x="482498" y="73533"/>
                  </a:moveTo>
                  <a:lnTo>
                    <a:pt x="476326" y="74129"/>
                  </a:lnTo>
                  <a:lnTo>
                    <a:pt x="482498" y="73533"/>
                  </a:lnTo>
                  <a:close/>
                </a:path>
                <a:path w="1925320" h="153035">
                  <a:moveTo>
                    <a:pt x="545033" y="149301"/>
                  </a:moveTo>
                  <a:lnTo>
                    <a:pt x="543318" y="149148"/>
                  </a:lnTo>
                  <a:lnTo>
                    <a:pt x="542328" y="150418"/>
                  </a:lnTo>
                  <a:lnTo>
                    <a:pt x="545033" y="149301"/>
                  </a:lnTo>
                  <a:close/>
                </a:path>
                <a:path w="1925320" h="153035">
                  <a:moveTo>
                    <a:pt x="546163" y="149402"/>
                  </a:moveTo>
                  <a:lnTo>
                    <a:pt x="545706" y="149021"/>
                  </a:lnTo>
                  <a:lnTo>
                    <a:pt x="545033" y="149301"/>
                  </a:lnTo>
                  <a:lnTo>
                    <a:pt x="546163" y="149402"/>
                  </a:lnTo>
                  <a:close/>
                </a:path>
                <a:path w="1925320" h="153035">
                  <a:moveTo>
                    <a:pt x="577646" y="17360"/>
                  </a:moveTo>
                  <a:lnTo>
                    <a:pt x="575792" y="17360"/>
                  </a:lnTo>
                  <a:lnTo>
                    <a:pt x="574852" y="17640"/>
                  </a:lnTo>
                  <a:lnTo>
                    <a:pt x="574217" y="18008"/>
                  </a:lnTo>
                  <a:lnTo>
                    <a:pt x="575335" y="17792"/>
                  </a:lnTo>
                  <a:lnTo>
                    <a:pt x="577646" y="17360"/>
                  </a:lnTo>
                  <a:close/>
                </a:path>
                <a:path w="1925320" h="153035">
                  <a:moveTo>
                    <a:pt x="600976" y="148259"/>
                  </a:moveTo>
                  <a:lnTo>
                    <a:pt x="600265" y="147878"/>
                  </a:lnTo>
                  <a:lnTo>
                    <a:pt x="598830" y="147497"/>
                  </a:lnTo>
                  <a:lnTo>
                    <a:pt x="599160" y="146735"/>
                  </a:lnTo>
                  <a:lnTo>
                    <a:pt x="597827" y="149148"/>
                  </a:lnTo>
                  <a:lnTo>
                    <a:pt x="600976" y="148259"/>
                  </a:lnTo>
                  <a:close/>
                </a:path>
                <a:path w="1925320" h="153035">
                  <a:moveTo>
                    <a:pt x="653008" y="99809"/>
                  </a:moveTo>
                  <a:lnTo>
                    <a:pt x="652983" y="97713"/>
                  </a:lnTo>
                  <a:lnTo>
                    <a:pt x="652284" y="99618"/>
                  </a:lnTo>
                  <a:lnTo>
                    <a:pt x="653008" y="99809"/>
                  </a:lnTo>
                  <a:close/>
                </a:path>
                <a:path w="1925320" h="153035">
                  <a:moveTo>
                    <a:pt x="666178" y="98120"/>
                  </a:moveTo>
                  <a:lnTo>
                    <a:pt x="665822" y="98145"/>
                  </a:lnTo>
                  <a:lnTo>
                    <a:pt x="665568" y="98209"/>
                  </a:lnTo>
                  <a:lnTo>
                    <a:pt x="665391" y="98361"/>
                  </a:lnTo>
                  <a:lnTo>
                    <a:pt x="665670" y="98285"/>
                  </a:lnTo>
                  <a:lnTo>
                    <a:pt x="665924" y="98209"/>
                  </a:lnTo>
                  <a:lnTo>
                    <a:pt x="666178" y="98120"/>
                  </a:lnTo>
                  <a:close/>
                </a:path>
                <a:path w="1925320" h="153035">
                  <a:moveTo>
                    <a:pt x="710349" y="140639"/>
                  </a:moveTo>
                  <a:lnTo>
                    <a:pt x="707237" y="140957"/>
                  </a:lnTo>
                  <a:lnTo>
                    <a:pt x="707174" y="141147"/>
                  </a:lnTo>
                  <a:lnTo>
                    <a:pt x="710349" y="140639"/>
                  </a:lnTo>
                  <a:close/>
                </a:path>
                <a:path w="1925320" h="153035">
                  <a:moveTo>
                    <a:pt x="757237" y="88138"/>
                  </a:moveTo>
                  <a:lnTo>
                    <a:pt x="756285" y="88087"/>
                  </a:lnTo>
                  <a:lnTo>
                    <a:pt x="755802" y="88328"/>
                  </a:lnTo>
                  <a:lnTo>
                    <a:pt x="755497" y="88658"/>
                  </a:lnTo>
                  <a:lnTo>
                    <a:pt x="756615" y="88303"/>
                  </a:lnTo>
                  <a:lnTo>
                    <a:pt x="757237" y="88138"/>
                  </a:lnTo>
                  <a:close/>
                </a:path>
                <a:path w="1925320" h="153035">
                  <a:moveTo>
                    <a:pt x="766267" y="54038"/>
                  </a:moveTo>
                  <a:lnTo>
                    <a:pt x="765263" y="53721"/>
                  </a:lnTo>
                  <a:lnTo>
                    <a:pt x="762736" y="54914"/>
                  </a:lnTo>
                  <a:lnTo>
                    <a:pt x="763066" y="54991"/>
                  </a:lnTo>
                  <a:lnTo>
                    <a:pt x="765835" y="54864"/>
                  </a:lnTo>
                  <a:lnTo>
                    <a:pt x="766267" y="54038"/>
                  </a:lnTo>
                  <a:close/>
                </a:path>
                <a:path w="1925320" h="153035">
                  <a:moveTo>
                    <a:pt x="769239" y="54991"/>
                  </a:moveTo>
                  <a:lnTo>
                    <a:pt x="766699" y="53213"/>
                  </a:lnTo>
                  <a:lnTo>
                    <a:pt x="766368" y="53848"/>
                  </a:lnTo>
                  <a:lnTo>
                    <a:pt x="766457" y="54102"/>
                  </a:lnTo>
                  <a:lnTo>
                    <a:pt x="769239" y="54991"/>
                  </a:lnTo>
                  <a:close/>
                </a:path>
                <a:path w="1925320" h="153035">
                  <a:moveTo>
                    <a:pt x="830783" y="50546"/>
                  </a:moveTo>
                  <a:lnTo>
                    <a:pt x="829703" y="50774"/>
                  </a:lnTo>
                  <a:lnTo>
                    <a:pt x="830199" y="51142"/>
                  </a:lnTo>
                  <a:lnTo>
                    <a:pt x="830783" y="50546"/>
                  </a:lnTo>
                  <a:close/>
                </a:path>
                <a:path w="1925320" h="153035">
                  <a:moveTo>
                    <a:pt x="831519" y="52832"/>
                  </a:moveTo>
                  <a:lnTo>
                    <a:pt x="830948" y="51689"/>
                  </a:lnTo>
                  <a:lnTo>
                    <a:pt x="830199" y="51142"/>
                  </a:lnTo>
                  <a:lnTo>
                    <a:pt x="827582" y="53848"/>
                  </a:lnTo>
                  <a:lnTo>
                    <a:pt x="831519" y="52832"/>
                  </a:lnTo>
                  <a:close/>
                </a:path>
                <a:path w="1925320" h="153035">
                  <a:moveTo>
                    <a:pt x="836510" y="51346"/>
                  </a:moveTo>
                  <a:lnTo>
                    <a:pt x="834745" y="51473"/>
                  </a:lnTo>
                  <a:lnTo>
                    <a:pt x="835583" y="51447"/>
                  </a:lnTo>
                  <a:lnTo>
                    <a:pt x="836129" y="51396"/>
                  </a:lnTo>
                  <a:lnTo>
                    <a:pt x="836510" y="51346"/>
                  </a:lnTo>
                  <a:close/>
                </a:path>
                <a:path w="1925320" h="153035">
                  <a:moveTo>
                    <a:pt x="853084" y="5702"/>
                  </a:moveTo>
                  <a:lnTo>
                    <a:pt x="852551" y="5588"/>
                  </a:lnTo>
                  <a:lnTo>
                    <a:pt x="850633" y="4445"/>
                  </a:lnTo>
                  <a:lnTo>
                    <a:pt x="847775" y="5334"/>
                  </a:lnTo>
                  <a:lnTo>
                    <a:pt x="853084" y="5702"/>
                  </a:lnTo>
                  <a:close/>
                </a:path>
                <a:path w="1925320" h="153035">
                  <a:moveTo>
                    <a:pt x="856183" y="129311"/>
                  </a:moveTo>
                  <a:lnTo>
                    <a:pt x="855649" y="128955"/>
                  </a:lnTo>
                  <a:lnTo>
                    <a:pt x="854354" y="130136"/>
                  </a:lnTo>
                  <a:lnTo>
                    <a:pt x="854557" y="130225"/>
                  </a:lnTo>
                  <a:lnTo>
                    <a:pt x="855980" y="130098"/>
                  </a:lnTo>
                  <a:lnTo>
                    <a:pt x="856183" y="129311"/>
                  </a:lnTo>
                  <a:close/>
                </a:path>
                <a:path w="1925320" h="153035">
                  <a:moveTo>
                    <a:pt x="857719" y="130352"/>
                  </a:moveTo>
                  <a:lnTo>
                    <a:pt x="856373" y="128574"/>
                  </a:lnTo>
                  <a:lnTo>
                    <a:pt x="856272" y="128955"/>
                  </a:lnTo>
                  <a:lnTo>
                    <a:pt x="856221" y="129336"/>
                  </a:lnTo>
                  <a:lnTo>
                    <a:pt x="857719" y="130352"/>
                  </a:lnTo>
                  <a:close/>
                </a:path>
                <a:path w="1925320" h="153035">
                  <a:moveTo>
                    <a:pt x="889304" y="126796"/>
                  </a:moveTo>
                  <a:lnTo>
                    <a:pt x="887183" y="127622"/>
                  </a:lnTo>
                  <a:lnTo>
                    <a:pt x="888796" y="127889"/>
                  </a:lnTo>
                  <a:lnTo>
                    <a:pt x="889304" y="126796"/>
                  </a:lnTo>
                  <a:close/>
                </a:path>
                <a:path w="1925320" h="153035">
                  <a:moveTo>
                    <a:pt x="892302" y="127660"/>
                  </a:moveTo>
                  <a:lnTo>
                    <a:pt x="891374" y="127787"/>
                  </a:lnTo>
                  <a:lnTo>
                    <a:pt x="891806" y="127762"/>
                  </a:lnTo>
                  <a:lnTo>
                    <a:pt x="892098" y="127736"/>
                  </a:lnTo>
                  <a:lnTo>
                    <a:pt x="892302" y="127660"/>
                  </a:lnTo>
                  <a:close/>
                </a:path>
                <a:path w="1925320" h="153035">
                  <a:moveTo>
                    <a:pt x="892759" y="128574"/>
                  </a:moveTo>
                  <a:lnTo>
                    <a:pt x="888796" y="127889"/>
                  </a:lnTo>
                  <a:lnTo>
                    <a:pt x="887768" y="130098"/>
                  </a:lnTo>
                  <a:lnTo>
                    <a:pt x="892759" y="128574"/>
                  </a:lnTo>
                  <a:close/>
                </a:path>
                <a:path w="1925320" h="153035">
                  <a:moveTo>
                    <a:pt x="913993" y="50355"/>
                  </a:moveTo>
                  <a:lnTo>
                    <a:pt x="913422" y="49834"/>
                  </a:lnTo>
                  <a:lnTo>
                    <a:pt x="912507" y="50165"/>
                  </a:lnTo>
                  <a:lnTo>
                    <a:pt x="913993" y="50355"/>
                  </a:lnTo>
                  <a:close/>
                </a:path>
                <a:path w="1925320" h="153035">
                  <a:moveTo>
                    <a:pt x="917219" y="50800"/>
                  </a:moveTo>
                  <a:lnTo>
                    <a:pt x="913993" y="50355"/>
                  </a:lnTo>
                  <a:lnTo>
                    <a:pt x="914488" y="50800"/>
                  </a:lnTo>
                  <a:lnTo>
                    <a:pt x="917143" y="51308"/>
                  </a:lnTo>
                  <a:lnTo>
                    <a:pt x="917219" y="50800"/>
                  </a:lnTo>
                  <a:close/>
                </a:path>
                <a:path w="1925320" h="153035">
                  <a:moveTo>
                    <a:pt x="922108" y="2794"/>
                  </a:moveTo>
                  <a:lnTo>
                    <a:pt x="920673" y="3302"/>
                  </a:lnTo>
                  <a:lnTo>
                    <a:pt x="921054" y="3441"/>
                  </a:lnTo>
                  <a:lnTo>
                    <a:pt x="922108" y="2794"/>
                  </a:lnTo>
                  <a:close/>
                </a:path>
                <a:path w="1925320" h="153035">
                  <a:moveTo>
                    <a:pt x="932141" y="127114"/>
                  </a:moveTo>
                  <a:lnTo>
                    <a:pt x="931837" y="126593"/>
                  </a:lnTo>
                  <a:lnTo>
                    <a:pt x="931379" y="126923"/>
                  </a:lnTo>
                  <a:lnTo>
                    <a:pt x="932141" y="127114"/>
                  </a:lnTo>
                  <a:close/>
                </a:path>
                <a:path w="1925320" h="153035">
                  <a:moveTo>
                    <a:pt x="933831" y="127558"/>
                  </a:moveTo>
                  <a:lnTo>
                    <a:pt x="932141" y="127114"/>
                  </a:lnTo>
                  <a:lnTo>
                    <a:pt x="932395" y="127558"/>
                  </a:lnTo>
                  <a:lnTo>
                    <a:pt x="933780" y="128066"/>
                  </a:lnTo>
                  <a:lnTo>
                    <a:pt x="933831" y="127558"/>
                  </a:lnTo>
                  <a:close/>
                </a:path>
                <a:path w="1925320" h="153035">
                  <a:moveTo>
                    <a:pt x="935062" y="79679"/>
                  </a:moveTo>
                  <a:lnTo>
                    <a:pt x="934313" y="80060"/>
                  </a:lnTo>
                  <a:lnTo>
                    <a:pt x="934567" y="80238"/>
                  </a:lnTo>
                  <a:lnTo>
                    <a:pt x="935062" y="79679"/>
                  </a:lnTo>
                  <a:close/>
                </a:path>
                <a:path w="1925320" h="153035">
                  <a:moveTo>
                    <a:pt x="941222" y="50927"/>
                  </a:moveTo>
                  <a:lnTo>
                    <a:pt x="940511" y="51181"/>
                  </a:lnTo>
                  <a:lnTo>
                    <a:pt x="941222" y="50927"/>
                  </a:lnTo>
                  <a:close/>
                </a:path>
                <a:path w="1925320" h="153035">
                  <a:moveTo>
                    <a:pt x="946150" y="127787"/>
                  </a:moveTo>
                  <a:lnTo>
                    <a:pt x="945807" y="128066"/>
                  </a:lnTo>
                  <a:lnTo>
                    <a:pt x="946048" y="127889"/>
                  </a:lnTo>
                  <a:close/>
                </a:path>
                <a:path w="1925320" h="153035">
                  <a:moveTo>
                    <a:pt x="1009954" y="125145"/>
                  </a:moveTo>
                  <a:lnTo>
                    <a:pt x="1009281" y="124688"/>
                  </a:lnTo>
                  <a:lnTo>
                    <a:pt x="1009053" y="125082"/>
                  </a:lnTo>
                  <a:lnTo>
                    <a:pt x="1009954" y="125145"/>
                  </a:lnTo>
                  <a:close/>
                </a:path>
                <a:path w="1925320" h="153035">
                  <a:moveTo>
                    <a:pt x="1048804" y="121716"/>
                  </a:moveTo>
                  <a:lnTo>
                    <a:pt x="1048067" y="122097"/>
                  </a:lnTo>
                  <a:lnTo>
                    <a:pt x="1048804" y="121716"/>
                  </a:lnTo>
                  <a:close/>
                </a:path>
                <a:path w="1925320" h="153035">
                  <a:moveTo>
                    <a:pt x="1050963" y="121272"/>
                  </a:moveTo>
                  <a:lnTo>
                    <a:pt x="1049553" y="121208"/>
                  </a:lnTo>
                  <a:lnTo>
                    <a:pt x="1049185" y="121424"/>
                  </a:lnTo>
                  <a:lnTo>
                    <a:pt x="1050848" y="122605"/>
                  </a:lnTo>
                  <a:lnTo>
                    <a:pt x="1050963" y="121272"/>
                  </a:lnTo>
                  <a:close/>
                </a:path>
                <a:path w="1925320" h="153035">
                  <a:moveTo>
                    <a:pt x="1051356" y="117779"/>
                  </a:moveTo>
                  <a:lnTo>
                    <a:pt x="1051331" y="117525"/>
                  </a:lnTo>
                  <a:lnTo>
                    <a:pt x="1051356" y="117779"/>
                  </a:lnTo>
                  <a:close/>
                </a:path>
                <a:path w="1925320" h="153035">
                  <a:moveTo>
                    <a:pt x="1052398" y="120777"/>
                  </a:moveTo>
                  <a:lnTo>
                    <a:pt x="1051839" y="119176"/>
                  </a:lnTo>
                  <a:lnTo>
                    <a:pt x="1051356" y="117779"/>
                  </a:lnTo>
                  <a:lnTo>
                    <a:pt x="1051382" y="118033"/>
                  </a:lnTo>
                  <a:lnTo>
                    <a:pt x="1051267" y="117525"/>
                  </a:lnTo>
                  <a:lnTo>
                    <a:pt x="1051191" y="119049"/>
                  </a:lnTo>
                  <a:lnTo>
                    <a:pt x="1050963" y="121272"/>
                  </a:lnTo>
                  <a:lnTo>
                    <a:pt x="1052385" y="121335"/>
                  </a:lnTo>
                  <a:lnTo>
                    <a:pt x="1052398" y="120777"/>
                  </a:lnTo>
                  <a:close/>
                </a:path>
                <a:path w="1925320" h="153035">
                  <a:moveTo>
                    <a:pt x="1065415" y="48768"/>
                  </a:moveTo>
                  <a:lnTo>
                    <a:pt x="1064133" y="48272"/>
                  </a:lnTo>
                  <a:lnTo>
                    <a:pt x="1063650" y="48679"/>
                  </a:lnTo>
                  <a:lnTo>
                    <a:pt x="1065415" y="48768"/>
                  </a:lnTo>
                  <a:close/>
                </a:path>
                <a:path w="1925320" h="153035">
                  <a:moveTo>
                    <a:pt x="1077544" y="117881"/>
                  </a:moveTo>
                  <a:close/>
                </a:path>
                <a:path w="1925320" h="153035">
                  <a:moveTo>
                    <a:pt x="1079461" y="118872"/>
                  </a:moveTo>
                  <a:lnTo>
                    <a:pt x="1078204" y="118376"/>
                  </a:lnTo>
                  <a:lnTo>
                    <a:pt x="1077518" y="117932"/>
                  </a:lnTo>
                  <a:lnTo>
                    <a:pt x="1077493" y="118275"/>
                  </a:lnTo>
                  <a:lnTo>
                    <a:pt x="1077544" y="118732"/>
                  </a:lnTo>
                  <a:lnTo>
                    <a:pt x="1078077" y="119278"/>
                  </a:lnTo>
                  <a:lnTo>
                    <a:pt x="1079461" y="118872"/>
                  </a:lnTo>
                  <a:close/>
                </a:path>
                <a:path w="1925320" h="153035">
                  <a:moveTo>
                    <a:pt x="1097737" y="116052"/>
                  </a:moveTo>
                  <a:lnTo>
                    <a:pt x="1097534" y="116205"/>
                  </a:lnTo>
                  <a:lnTo>
                    <a:pt x="1097305" y="116332"/>
                  </a:lnTo>
                  <a:lnTo>
                    <a:pt x="1097114" y="116560"/>
                  </a:lnTo>
                  <a:lnTo>
                    <a:pt x="1097534" y="116484"/>
                  </a:lnTo>
                  <a:lnTo>
                    <a:pt x="1097661" y="116255"/>
                  </a:lnTo>
                  <a:lnTo>
                    <a:pt x="1097737" y="116052"/>
                  </a:lnTo>
                  <a:close/>
                </a:path>
                <a:path w="1925320" h="153035">
                  <a:moveTo>
                    <a:pt x="1110754" y="114782"/>
                  </a:moveTo>
                  <a:lnTo>
                    <a:pt x="1110627" y="114681"/>
                  </a:lnTo>
                  <a:lnTo>
                    <a:pt x="1110500" y="114630"/>
                  </a:lnTo>
                  <a:lnTo>
                    <a:pt x="1110373" y="114630"/>
                  </a:lnTo>
                  <a:lnTo>
                    <a:pt x="1110500" y="114681"/>
                  </a:lnTo>
                  <a:lnTo>
                    <a:pt x="1110754" y="114782"/>
                  </a:lnTo>
                  <a:close/>
                </a:path>
                <a:path w="1925320" h="153035">
                  <a:moveTo>
                    <a:pt x="1114526" y="116509"/>
                  </a:moveTo>
                  <a:lnTo>
                    <a:pt x="1114323" y="116535"/>
                  </a:lnTo>
                  <a:lnTo>
                    <a:pt x="1114056" y="117652"/>
                  </a:lnTo>
                  <a:lnTo>
                    <a:pt x="1114526" y="116509"/>
                  </a:lnTo>
                  <a:close/>
                </a:path>
                <a:path w="1925320" h="153035">
                  <a:moveTo>
                    <a:pt x="1117015" y="111874"/>
                  </a:moveTo>
                  <a:lnTo>
                    <a:pt x="1116533" y="112064"/>
                  </a:lnTo>
                  <a:lnTo>
                    <a:pt x="1116698" y="112191"/>
                  </a:lnTo>
                  <a:lnTo>
                    <a:pt x="1117015" y="111874"/>
                  </a:lnTo>
                  <a:close/>
                </a:path>
                <a:path w="1925320" h="153035">
                  <a:moveTo>
                    <a:pt x="1117879" y="113550"/>
                  </a:moveTo>
                  <a:lnTo>
                    <a:pt x="1115237" y="112572"/>
                  </a:lnTo>
                  <a:lnTo>
                    <a:pt x="1116533" y="112064"/>
                  </a:lnTo>
                  <a:lnTo>
                    <a:pt x="1115364" y="111175"/>
                  </a:lnTo>
                  <a:lnTo>
                    <a:pt x="1113751" y="113842"/>
                  </a:lnTo>
                  <a:lnTo>
                    <a:pt x="1113637" y="114477"/>
                  </a:lnTo>
                  <a:lnTo>
                    <a:pt x="1113472" y="116255"/>
                  </a:lnTo>
                  <a:lnTo>
                    <a:pt x="1110526" y="117525"/>
                  </a:lnTo>
                  <a:lnTo>
                    <a:pt x="1112278" y="116903"/>
                  </a:lnTo>
                  <a:lnTo>
                    <a:pt x="1114323" y="116535"/>
                  </a:lnTo>
                  <a:lnTo>
                    <a:pt x="1114653" y="115112"/>
                  </a:lnTo>
                  <a:lnTo>
                    <a:pt x="1115745" y="115112"/>
                  </a:lnTo>
                  <a:lnTo>
                    <a:pt x="1116622" y="115239"/>
                  </a:lnTo>
                  <a:lnTo>
                    <a:pt x="1117460" y="115239"/>
                  </a:lnTo>
                  <a:lnTo>
                    <a:pt x="1117498" y="115112"/>
                  </a:lnTo>
                  <a:lnTo>
                    <a:pt x="1117765" y="114223"/>
                  </a:lnTo>
                  <a:lnTo>
                    <a:pt x="1117879" y="113550"/>
                  </a:lnTo>
                  <a:close/>
                </a:path>
                <a:path w="1925320" h="153035">
                  <a:moveTo>
                    <a:pt x="1120813" y="113804"/>
                  </a:moveTo>
                  <a:lnTo>
                    <a:pt x="1119771" y="113538"/>
                  </a:lnTo>
                  <a:lnTo>
                    <a:pt x="1119517" y="113690"/>
                  </a:lnTo>
                  <a:lnTo>
                    <a:pt x="1118285" y="114388"/>
                  </a:lnTo>
                  <a:lnTo>
                    <a:pt x="1117485" y="115277"/>
                  </a:lnTo>
                  <a:lnTo>
                    <a:pt x="1118539" y="115277"/>
                  </a:lnTo>
                  <a:lnTo>
                    <a:pt x="1119517" y="115036"/>
                  </a:lnTo>
                  <a:lnTo>
                    <a:pt x="1120813" y="113804"/>
                  </a:lnTo>
                  <a:close/>
                </a:path>
                <a:path w="1925320" h="153035">
                  <a:moveTo>
                    <a:pt x="1124204" y="111683"/>
                  </a:moveTo>
                  <a:lnTo>
                    <a:pt x="1123861" y="111556"/>
                  </a:lnTo>
                  <a:lnTo>
                    <a:pt x="1124191" y="111810"/>
                  </a:lnTo>
                  <a:lnTo>
                    <a:pt x="1124204" y="111683"/>
                  </a:lnTo>
                  <a:close/>
                </a:path>
                <a:path w="1925320" h="153035">
                  <a:moveTo>
                    <a:pt x="1130249" y="115582"/>
                  </a:moveTo>
                  <a:lnTo>
                    <a:pt x="1129880" y="115493"/>
                  </a:lnTo>
                  <a:lnTo>
                    <a:pt x="1129931" y="115112"/>
                  </a:lnTo>
                  <a:lnTo>
                    <a:pt x="1126883" y="117271"/>
                  </a:lnTo>
                  <a:lnTo>
                    <a:pt x="1130249" y="115582"/>
                  </a:lnTo>
                  <a:close/>
                </a:path>
                <a:path w="1925320" h="153035">
                  <a:moveTo>
                    <a:pt x="1130973" y="115214"/>
                  </a:moveTo>
                  <a:lnTo>
                    <a:pt x="1130249" y="115582"/>
                  </a:lnTo>
                  <a:lnTo>
                    <a:pt x="1130922" y="115747"/>
                  </a:lnTo>
                  <a:lnTo>
                    <a:pt x="1130973" y="115214"/>
                  </a:lnTo>
                  <a:close/>
                </a:path>
                <a:path w="1925320" h="153035">
                  <a:moveTo>
                    <a:pt x="1131976" y="115582"/>
                  </a:moveTo>
                  <a:lnTo>
                    <a:pt x="1131277" y="115493"/>
                  </a:lnTo>
                  <a:lnTo>
                    <a:pt x="1131493" y="117144"/>
                  </a:lnTo>
                  <a:lnTo>
                    <a:pt x="1131862" y="116128"/>
                  </a:lnTo>
                  <a:lnTo>
                    <a:pt x="1131976" y="115582"/>
                  </a:lnTo>
                  <a:close/>
                </a:path>
                <a:path w="1925320" h="153035">
                  <a:moveTo>
                    <a:pt x="1133792" y="82346"/>
                  </a:moveTo>
                  <a:lnTo>
                    <a:pt x="1130922" y="82219"/>
                  </a:lnTo>
                  <a:lnTo>
                    <a:pt x="1133627" y="82931"/>
                  </a:lnTo>
                  <a:lnTo>
                    <a:pt x="1133792" y="82346"/>
                  </a:lnTo>
                  <a:close/>
                </a:path>
                <a:path w="1925320" h="153035">
                  <a:moveTo>
                    <a:pt x="1135202" y="83350"/>
                  </a:moveTo>
                  <a:lnTo>
                    <a:pt x="1133627" y="82931"/>
                  </a:lnTo>
                  <a:lnTo>
                    <a:pt x="1133386" y="83807"/>
                  </a:lnTo>
                  <a:lnTo>
                    <a:pt x="1134478" y="83731"/>
                  </a:lnTo>
                  <a:lnTo>
                    <a:pt x="1135202" y="83350"/>
                  </a:lnTo>
                  <a:close/>
                </a:path>
                <a:path w="1925320" h="153035">
                  <a:moveTo>
                    <a:pt x="1141056" y="46355"/>
                  </a:moveTo>
                  <a:lnTo>
                    <a:pt x="1140828" y="46355"/>
                  </a:lnTo>
                  <a:lnTo>
                    <a:pt x="1139596" y="46736"/>
                  </a:lnTo>
                  <a:lnTo>
                    <a:pt x="1141056" y="46355"/>
                  </a:lnTo>
                  <a:close/>
                </a:path>
                <a:path w="1925320" h="153035">
                  <a:moveTo>
                    <a:pt x="1145260" y="45974"/>
                  </a:moveTo>
                  <a:lnTo>
                    <a:pt x="1142517" y="45847"/>
                  </a:lnTo>
                  <a:lnTo>
                    <a:pt x="1141742" y="46075"/>
                  </a:lnTo>
                  <a:lnTo>
                    <a:pt x="1144993" y="47371"/>
                  </a:lnTo>
                  <a:lnTo>
                    <a:pt x="1145260" y="45974"/>
                  </a:lnTo>
                  <a:close/>
                </a:path>
                <a:path w="1925320" h="153035">
                  <a:moveTo>
                    <a:pt x="1154226" y="120205"/>
                  </a:moveTo>
                  <a:lnTo>
                    <a:pt x="1152715" y="119227"/>
                  </a:lnTo>
                  <a:lnTo>
                    <a:pt x="1152804" y="120700"/>
                  </a:lnTo>
                  <a:lnTo>
                    <a:pt x="1154226" y="120205"/>
                  </a:lnTo>
                  <a:close/>
                </a:path>
                <a:path w="1925320" h="153035">
                  <a:moveTo>
                    <a:pt x="1156970" y="120777"/>
                  </a:moveTo>
                  <a:lnTo>
                    <a:pt x="1155001" y="119938"/>
                  </a:lnTo>
                  <a:lnTo>
                    <a:pt x="1154277" y="120192"/>
                  </a:lnTo>
                  <a:lnTo>
                    <a:pt x="1154391" y="120319"/>
                  </a:lnTo>
                  <a:lnTo>
                    <a:pt x="1156944" y="121970"/>
                  </a:lnTo>
                  <a:lnTo>
                    <a:pt x="1156970" y="120777"/>
                  </a:lnTo>
                  <a:close/>
                </a:path>
                <a:path w="1925320" h="153035">
                  <a:moveTo>
                    <a:pt x="1160741" y="119811"/>
                  </a:moveTo>
                  <a:lnTo>
                    <a:pt x="1157008" y="117906"/>
                  </a:lnTo>
                  <a:lnTo>
                    <a:pt x="1157084" y="120827"/>
                  </a:lnTo>
                  <a:lnTo>
                    <a:pt x="1159459" y="121843"/>
                  </a:lnTo>
                  <a:lnTo>
                    <a:pt x="1160741" y="119811"/>
                  </a:lnTo>
                  <a:close/>
                </a:path>
                <a:path w="1925320" h="153035">
                  <a:moveTo>
                    <a:pt x="1162431" y="82550"/>
                  </a:moveTo>
                  <a:lnTo>
                    <a:pt x="1162354" y="82092"/>
                  </a:lnTo>
                  <a:lnTo>
                    <a:pt x="1162177" y="81584"/>
                  </a:lnTo>
                  <a:lnTo>
                    <a:pt x="1162431" y="82550"/>
                  </a:lnTo>
                  <a:close/>
                </a:path>
                <a:path w="1925320" h="153035">
                  <a:moveTo>
                    <a:pt x="1163777" y="117703"/>
                  </a:moveTo>
                  <a:lnTo>
                    <a:pt x="1163548" y="117475"/>
                  </a:lnTo>
                  <a:lnTo>
                    <a:pt x="1163243" y="117284"/>
                  </a:lnTo>
                  <a:lnTo>
                    <a:pt x="1162888" y="117157"/>
                  </a:lnTo>
                  <a:lnTo>
                    <a:pt x="1163116" y="117398"/>
                  </a:lnTo>
                  <a:lnTo>
                    <a:pt x="1163396" y="117602"/>
                  </a:lnTo>
                  <a:lnTo>
                    <a:pt x="1163777" y="117703"/>
                  </a:lnTo>
                  <a:close/>
                </a:path>
                <a:path w="1925320" h="153035">
                  <a:moveTo>
                    <a:pt x="1173810" y="83489"/>
                  </a:moveTo>
                  <a:lnTo>
                    <a:pt x="1173480" y="83820"/>
                  </a:lnTo>
                  <a:lnTo>
                    <a:pt x="1172972" y="83947"/>
                  </a:lnTo>
                  <a:lnTo>
                    <a:pt x="1172464" y="84035"/>
                  </a:lnTo>
                  <a:lnTo>
                    <a:pt x="1173099" y="84112"/>
                  </a:lnTo>
                  <a:lnTo>
                    <a:pt x="1173607" y="84061"/>
                  </a:lnTo>
                  <a:lnTo>
                    <a:pt x="1173810" y="83489"/>
                  </a:lnTo>
                  <a:close/>
                </a:path>
                <a:path w="1925320" h="153035">
                  <a:moveTo>
                    <a:pt x="1175054" y="117424"/>
                  </a:moveTo>
                  <a:lnTo>
                    <a:pt x="1172845" y="116128"/>
                  </a:lnTo>
                  <a:lnTo>
                    <a:pt x="1172324" y="117652"/>
                  </a:lnTo>
                  <a:lnTo>
                    <a:pt x="1175054" y="117424"/>
                  </a:lnTo>
                  <a:close/>
                </a:path>
                <a:path w="1925320" h="153035">
                  <a:moveTo>
                    <a:pt x="1175867" y="117906"/>
                  </a:moveTo>
                  <a:lnTo>
                    <a:pt x="1175804" y="117360"/>
                  </a:lnTo>
                  <a:lnTo>
                    <a:pt x="1175054" y="117424"/>
                  </a:lnTo>
                  <a:lnTo>
                    <a:pt x="1175867" y="117906"/>
                  </a:lnTo>
                  <a:close/>
                </a:path>
                <a:path w="1925320" h="153035">
                  <a:moveTo>
                    <a:pt x="1176985" y="117627"/>
                  </a:moveTo>
                  <a:lnTo>
                    <a:pt x="1176985" y="117754"/>
                  </a:lnTo>
                  <a:lnTo>
                    <a:pt x="1176985" y="117627"/>
                  </a:lnTo>
                  <a:close/>
                </a:path>
                <a:path w="1925320" h="153035">
                  <a:moveTo>
                    <a:pt x="1177061" y="117271"/>
                  </a:moveTo>
                  <a:lnTo>
                    <a:pt x="1176985" y="117525"/>
                  </a:lnTo>
                  <a:lnTo>
                    <a:pt x="1177061" y="117271"/>
                  </a:lnTo>
                  <a:close/>
                </a:path>
                <a:path w="1925320" h="153035">
                  <a:moveTo>
                    <a:pt x="1178699" y="118071"/>
                  </a:moveTo>
                  <a:lnTo>
                    <a:pt x="1176985" y="117754"/>
                  </a:lnTo>
                  <a:lnTo>
                    <a:pt x="1176985" y="118148"/>
                  </a:lnTo>
                  <a:lnTo>
                    <a:pt x="1176883" y="118630"/>
                  </a:lnTo>
                  <a:lnTo>
                    <a:pt x="1176096" y="119075"/>
                  </a:lnTo>
                  <a:lnTo>
                    <a:pt x="1178699" y="118071"/>
                  </a:lnTo>
                  <a:close/>
                </a:path>
                <a:path w="1925320" h="153035">
                  <a:moveTo>
                    <a:pt x="1191272" y="84594"/>
                  </a:moveTo>
                  <a:lnTo>
                    <a:pt x="1190523" y="84632"/>
                  </a:lnTo>
                  <a:lnTo>
                    <a:pt x="1190688" y="84721"/>
                  </a:lnTo>
                  <a:lnTo>
                    <a:pt x="1191272" y="84594"/>
                  </a:lnTo>
                  <a:close/>
                </a:path>
                <a:path w="1925320" h="153035">
                  <a:moveTo>
                    <a:pt x="1194930" y="83870"/>
                  </a:moveTo>
                  <a:lnTo>
                    <a:pt x="1191272" y="84594"/>
                  </a:lnTo>
                  <a:lnTo>
                    <a:pt x="1193774" y="84505"/>
                  </a:lnTo>
                  <a:lnTo>
                    <a:pt x="1194930" y="83870"/>
                  </a:lnTo>
                  <a:close/>
                </a:path>
                <a:path w="1925320" h="153035">
                  <a:moveTo>
                    <a:pt x="1197025" y="43395"/>
                  </a:moveTo>
                  <a:lnTo>
                    <a:pt x="1196898" y="43421"/>
                  </a:lnTo>
                  <a:lnTo>
                    <a:pt x="1197025" y="43395"/>
                  </a:lnTo>
                  <a:close/>
                </a:path>
                <a:path w="1925320" h="153035">
                  <a:moveTo>
                    <a:pt x="1198829" y="116776"/>
                  </a:moveTo>
                  <a:lnTo>
                    <a:pt x="1198727" y="116636"/>
                  </a:lnTo>
                  <a:lnTo>
                    <a:pt x="1197978" y="115798"/>
                  </a:lnTo>
                  <a:lnTo>
                    <a:pt x="1196276" y="116382"/>
                  </a:lnTo>
                  <a:lnTo>
                    <a:pt x="1198829" y="116776"/>
                  </a:lnTo>
                  <a:close/>
                </a:path>
                <a:path w="1925320" h="153035">
                  <a:moveTo>
                    <a:pt x="1200734" y="44462"/>
                  </a:moveTo>
                  <a:lnTo>
                    <a:pt x="1198333" y="43942"/>
                  </a:lnTo>
                  <a:lnTo>
                    <a:pt x="1197000" y="43446"/>
                  </a:lnTo>
                  <a:lnTo>
                    <a:pt x="1196924" y="43815"/>
                  </a:lnTo>
                  <a:lnTo>
                    <a:pt x="1196975" y="44259"/>
                  </a:lnTo>
                  <a:lnTo>
                    <a:pt x="1197991" y="44843"/>
                  </a:lnTo>
                  <a:lnTo>
                    <a:pt x="1200734" y="44462"/>
                  </a:lnTo>
                  <a:close/>
                </a:path>
                <a:path w="1925320" h="153035">
                  <a:moveTo>
                    <a:pt x="1201191" y="117144"/>
                  </a:moveTo>
                  <a:lnTo>
                    <a:pt x="1198829" y="116776"/>
                  </a:lnTo>
                  <a:lnTo>
                    <a:pt x="1197533" y="117906"/>
                  </a:lnTo>
                  <a:lnTo>
                    <a:pt x="1201191" y="117144"/>
                  </a:lnTo>
                  <a:close/>
                </a:path>
                <a:path w="1925320" h="153035">
                  <a:moveTo>
                    <a:pt x="1212862" y="114731"/>
                  </a:moveTo>
                  <a:lnTo>
                    <a:pt x="1209814" y="113334"/>
                  </a:lnTo>
                  <a:lnTo>
                    <a:pt x="1209471" y="113842"/>
                  </a:lnTo>
                  <a:lnTo>
                    <a:pt x="1209598" y="114223"/>
                  </a:lnTo>
                  <a:lnTo>
                    <a:pt x="1210640" y="115493"/>
                  </a:lnTo>
                  <a:lnTo>
                    <a:pt x="1208519" y="115239"/>
                  </a:lnTo>
                  <a:lnTo>
                    <a:pt x="1209865" y="115874"/>
                  </a:lnTo>
                  <a:lnTo>
                    <a:pt x="1211999" y="116001"/>
                  </a:lnTo>
                  <a:lnTo>
                    <a:pt x="1212342" y="115493"/>
                  </a:lnTo>
                  <a:lnTo>
                    <a:pt x="1212862" y="114731"/>
                  </a:lnTo>
                  <a:close/>
                </a:path>
                <a:path w="1925320" h="153035">
                  <a:moveTo>
                    <a:pt x="1224737" y="114490"/>
                  </a:moveTo>
                  <a:lnTo>
                    <a:pt x="1224686" y="114261"/>
                  </a:lnTo>
                  <a:lnTo>
                    <a:pt x="1224381" y="114439"/>
                  </a:lnTo>
                  <a:lnTo>
                    <a:pt x="1224203" y="114681"/>
                  </a:lnTo>
                  <a:lnTo>
                    <a:pt x="1224229" y="115062"/>
                  </a:lnTo>
                  <a:lnTo>
                    <a:pt x="1224661" y="114731"/>
                  </a:lnTo>
                  <a:lnTo>
                    <a:pt x="1224737" y="114490"/>
                  </a:lnTo>
                  <a:close/>
                </a:path>
                <a:path w="1925320" h="153035">
                  <a:moveTo>
                    <a:pt x="1234567" y="118008"/>
                  </a:moveTo>
                  <a:lnTo>
                    <a:pt x="1233792" y="118414"/>
                  </a:lnTo>
                  <a:lnTo>
                    <a:pt x="1234567" y="118033"/>
                  </a:lnTo>
                  <a:close/>
                </a:path>
                <a:path w="1925320" h="153035">
                  <a:moveTo>
                    <a:pt x="1236306" y="42545"/>
                  </a:moveTo>
                  <a:lnTo>
                    <a:pt x="1235875" y="42672"/>
                  </a:lnTo>
                  <a:lnTo>
                    <a:pt x="1235456" y="42811"/>
                  </a:lnTo>
                  <a:lnTo>
                    <a:pt x="1235100" y="43014"/>
                  </a:lnTo>
                  <a:lnTo>
                    <a:pt x="1235900" y="42938"/>
                  </a:lnTo>
                  <a:lnTo>
                    <a:pt x="1236179" y="42773"/>
                  </a:lnTo>
                  <a:lnTo>
                    <a:pt x="1236306" y="42545"/>
                  </a:lnTo>
                  <a:close/>
                </a:path>
                <a:path w="1925320" h="153035">
                  <a:moveTo>
                    <a:pt x="1243037" y="86880"/>
                  </a:moveTo>
                  <a:lnTo>
                    <a:pt x="1242415" y="86906"/>
                  </a:lnTo>
                  <a:lnTo>
                    <a:pt x="1242187" y="87058"/>
                  </a:lnTo>
                  <a:lnTo>
                    <a:pt x="1242085" y="87261"/>
                  </a:lnTo>
                  <a:lnTo>
                    <a:pt x="1243037" y="86880"/>
                  </a:lnTo>
                  <a:close/>
                </a:path>
                <a:path w="1925320" h="153035">
                  <a:moveTo>
                    <a:pt x="1259903" y="112191"/>
                  </a:moveTo>
                  <a:lnTo>
                    <a:pt x="1259560" y="112280"/>
                  </a:lnTo>
                  <a:lnTo>
                    <a:pt x="1259903" y="112191"/>
                  </a:lnTo>
                  <a:close/>
                </a:path>
                <a:path w="1925320" h="153035">
                  <a:moveTo>
                    <a:pt x="1261643" y="41948"/>
                  </a:moveTo>
                  <a:lnTo>
                    <a:pt x="1261389" y="41846"/>
                  </a:lnTo>
                  <a:lnTo>
                    <a:pt x="1261148" y="41795"/>
                  </a:lnTo>
                  <a:lnTo>
                    <a:pt x="1260894" y="41770"/>
                  </a:lnTo>
                  <a:lnTo>
                    <a:pt x="1261148" y="41846"/>
                  </a:lnTo>
                  <a:lnTo>
                    <a:pt x="1261364" y="41871"/>
                  </a:lnTo>
                  <a:lnTo>
                    <a:pt x="1261643" y="41948"/>
                  </a:lnTo>
                  <a:close/>
                </a:path>
                <a:path w="1925320" h="153035">
                  <a:moveTo>
                    <a:pt x="1268882" y="43815"/>
                  </a:moveTo>
                  <a:lnTo>
                    <a:pt x="1268514" y="43827"/>
                  </a:lnTo>
                  <a:lnTo>
                    <a:pt x="1267955" y="44958"/>
                  </a:lnTo>
                  <a:lnTo>
                    <a:pt x="1268882" y="43815"/>
                  </a:lnTo>
                  <a:close/>
                </a:path>
                <a:path w="1925320" h="153035">
                  <a:moveTo>
                    <a:pt x="1273657" y="39420"/>
                  </a:moveTo>
                  <a:lnTo>
                    <a:pt x="1272997" y="39535"/>
                  </a:lnTo>
                  <a:lnTo>
                    <a:pt x="1273200" y="39624"/>
                  </a:lnTo>
                  <a:lnTo>
                    <a:pt x="1273657" y="39420"/>
                  </a:lnTo>
                  <a:close/>
                </a:path>
                <a:path w="1925320" h="153035">
                  <a:moveTo>
                    <a:pt x="1274686" y="42786"/>
                  </a:moveTo>
                  <a:close/>
                </a:path>
                <a:path w="1925320" h="153035">
                  <a:moveTo>
                    <a:pt x="1275638" y="41148"/>
                  </a:moveTo>
                  <a:lnTo>
                    <a:pt x="1270368" y="40005"/>
                  </a:lnTo>
                  <a:lnTo>
                    <a:pt x="1272997" y="39535"/>
                  </a:lnTo>
                  <a:lnTo>
                    <a:pt x="1270647" y="38608"/>
                  </a:lnTo>
                  <a:lnTo>
                    <a:pt x="1267345" y="41275"/>
                  </a:lnTo>
                  <a:lnTo>
                    <a:pt x="1266863" y="43561"/>
                  </a:lnTo>
                  <a:lnTo>
                    <a:pt x="1261097" y="44704"/>
                  </a:lnTo>
                  <a:lnTo>
                    <a:pt x="1264691" y="44069"/>
                  </a:lnTo>
                  <a:lnTo>
                    <a:pt x="1268514" y="43827"/>
                  </a:lnTo>
                  <a:lnTo>
                    <a:pt x="1269161" y="42545"/>
                  </a:lnTo>
                  <a:lnTo>
                    <a:pt x="1271308" y="42545"/>
                  </a:lnTo>
                  <a:lnTo>
                    <a:pt x="1273022" y="42672"/>
                  </a:lnTo>
                  <a:lnTo>
                    <a:pt x="1274635" y="42672"/>
                  </a:lnTo>
                  <a:lnTo>
                    <a:pt x="1274724" y="42545"/>
                  </a:lnTo>
                  <a:lnTo>
                    <a:pt x="1275638" y="41148"/>
                  </a:lnTo>
                  <a:close/>
                </a:path>
                <a:path w="1925320" h="153035">
                  <a:moveTo>
                    <a:pt x="1281163" y="41490"/>
                  </a:moveTo>
                  <a:lnTo>
                    <a:pt x="1279169" y="41173"/>
                  </a:lnTo>
                  <a:lnTo>
                    <a:pt x="1276248" y="41948"/>
                  </a:lnTo>
                  <a:lnTo>
                    <a:pt x="1274686" y="42786"/>
                  </a:lnTo>
                  <a:lnTo>
                    <a:pt x="1276718" y="42837"/>
                  </a:lnTo>
                  <a:lnTo>
                    <a:pt x="1278636" y="42646"/>
                  </a:lnTo>
                  <a:lnTo>
                    <a:pt x="1281163" y="41490"/>
                  </a:lnTo>
                  <a:close/>
                </a:path>
                <a:path w="1925320" h="153035">
                  <a:moveTo>
                    <a:pt x="1283081" y="93522"/>
                  </a:moveTo>
                  <a:lnTo>
                    <a:pt x="1282014" y="93649"/>
                  </a:lnTo>
                  <a:lnTo>
                    <a:pt x="1283081" y="93522"/>
                  </a:lnTo>
                  <a:close/>
                </a:path>
                <a:path w="1925320" h="153035">
                  <a:moveTo>
                    <a:pt x="1286306" y="93522"/>
                  </a:moveTo>
                  <a:lnTo>
                    <a:pt x="1285976" y="92989"/>
                  </a:lnTo>
                  <a:lnTo>
                    <a:pt x="1285595" y="94081"/>
                  </a:lnTo>
                  <a:lnTo>
                    <a:pt x="1286306" y="93522"/>
                  </a:lnTo>
                  <a:close/>
                </a:path>
                <a:path w="1925320" h="153035">
                  <a:moveTo>
                    <a:pt x="1286687" y="90855"/>
                  </a:moveTo>
                  <a:lnTo>
                    <a:pt x="1283601" y="92379"/>
                  </a:lnTo>
                  <a:lnTo>
                    <a:pt x="1285748" y="92633"/>
                  </a:lnTo>
                  <a:lnTo>
                    <a:pt x="1285976" y="92989"/>
                  </a:lnTo>
                  <a:lnTo>
                    <a:pt x="1286687" y="90855"/>
                  </a:lnTo>
                  <a:close/>
                </a:path>
                <a:path w="1925320" h="153035">
                  <a:moveTo>
                    <a:pt x="1288034" y="39560"/>
                  </a:moveTo>
                  <a:lnTo>
                    <a:pt x="1287132" y="39370"/>
                  </a:lnTo>
                  <a:lnTo>
                    <a:pt x="1287767" y="39624"/>
                  </a:lnTo>
                  <a:lnTo>
                    <a:pt x="1288034" y="39560"/>
                  </a:lnTo>
                  <a:close/>
                </a:path>
                <a:path w="1925320" h="153035">
                  <a:moveTo>
                    <a:pt x="1299413" y="43764"/>
                  </a:moveTo>
                  <a:lnTo>
                    <a:pt x="1298765" y="43688"/>
                  </a:lnTo>
                  <a:lnTo>
                    <a:pt x="1298841" y="43180"/>
                  </a:lnTo>
                  <a:lnTo>
                    <a:pt x="1292885" y="45212"/>
                  </a:lnTo>
                  <a:lnTo>
                    <a:pt x="1299413" y="43764"/>
                  </a:lnTo>
                  <a:close/>
                </a:path>
                <a:path w="1925320" h="153035">
                  <a:moveTo>
                    <a:pt x="1300899" y="43434"/>
                  </a:moveTo>
                  <a:lnTo>
                    <a:pt x="1299413" y="43764"/>
                  </a:lnTo>
                  <a:lnTo>
                    <a:pt x="1300797" y="43942"/>
                  </a:lnTo>
                  <a:lnTo>
                    <a:pt x="1300899" y="43434"/>
                  </a:lnTo>
                  <a:close/>
                </a:path>
                <a:path w="1925320" h="153035">
                  <a:moveTo>
                    <a:pt x="1301953" y="115747"/>
                  </a:moveTo>
                  <a:lnTo>
                    <a:pt x="1301635" y="118033"/>
                  </a:lnTo>
                  <a:lnTo>
                    <a:pt x="1301953" y="115747"/>
                  </a:lnTo>
                  <a:close/>
                </a:path>
                <a:path w="1925320" h="153035">
                  <a:moveTo>
                    <a:pt x="1302981" y="43916"/>
                  </a:moveTo>
                  <a:lnTo>
                    <a:pt x="1301508" y="43815"/>
                  </a:lnTo>
                  <a:lnTo>
                    <a:pt x="1301864" y="45466"/>
                  </a:lnTo>
                  <a:lnTo>
                    <a:pt x="1302981" y="43916"/>
                  </a:lnTo>
                  <a:close/>
                </a:path>
                <a:path w="1925320" h="153035">
                  <a:moveTo>
                    <a:pt x="1306957" y="10668"/>
                  </a:moveTo>
                  <a:lnTo>
                    <a:pt x="1301407" y="10414"/>
                  </a:lnTo>
                  <a:lnTo>
                    <a:pt x="1306626" y="11252"/>
                  </a:lnTo>
                  <a:lnTo>
                    <a:pt x="1306957" y="10668"/>
                  </a:lnTo>
                  <a:close/>
                </a:path>
                <a:path w="1925320" h="153035">
                  <a:moveTo>
                    <a:pt x="1309763" y="11772"/>
                  </a:moveTo>
                  <a:lnTo>
                    <a:pt x="1306626" y="11252"/>
                  </a:lnTo>
                  <a:lnTo>
                    <a:pt x="1306118" y="12153"/>
                  </a:lnTo>
                  <a:lnTo>
                    <a:pt x="1308265" y="12115"/>
                  </a:lnTo>
                  <a:lnTo>
                    <a:pt x="1309763" y="11772"/>
                  </a:lnTo>
                  <a:close/>
                </a:path>
                <a:path w="1925320" h="153035">
                  <a:moveTo>
                    <a:pt x="1319428" y="45580"/>
                  </a:moveTo>
                  <a:lnTo>
                    <a:pt x="1319187" y="45593"/>
                  </a:lnTo>
                  <a:lnTo>
                    <a:pt x="1319428" y="45580"/>
                  </a:lnTo>
                  <a:close/>
                </a:path>
                <a:path w="1925320" h="153035">
                  <a:moveTo>
                    <a:pt x="1345958" y="120446"/>
                  </a:moveTo>
                  <a:lnTo>
                    <a:pt x="1345399" y="119621"/>
                  </a:lnTo>
                  <a:lnTo>
                    <a:pt x="1345285" y="119380"/>
                  </a:lnTo>
                  <a:lnTo>
                    <a:pt x="1345006" y="119557"/>
                  </a:lnTo>
                  <a:lnTo>
                    <a:pt x="1345958" y="120446"/>
                  </a:lnTo>
                  <a:close/>
                </a:path>
                <a:path w="1925320" h="153035">
                  <a:moveTo>
                    <a:pt x="1346212" y="49847"/>
                  </a:moveTo>
                  <a:lnTo>
                    <a:pt x="1343037" y="48691"/>
                  </a:lnTo>
                  <a:lnTo>
                    <a:pt x="1343215" y="50292"/>
                  </a:lnTo>
                  <a:lnTo>
                    <a:pt x="1346212" y="49847"/>
                  </a:lnTo>
                  <a:close/>
                </a:path>
                <a:path w="1925320" h="153035">
                  <a:moveTo>
                    <a:pt x="1351292" y="50609"/>
                  </a:moveTo>
                  <a:lnTo>
                    <a:pt x="1347520" y="49657"/>
                  </a:lnTo>
                  <a:lnTo>
                    <a:pt x="1346250" y="49834"/>
                  </a:lnTo>
                  <a:lnTo>
                    <a:pt x="1346377" y="49911"/>
                  </a:lnTo>
                  <a:lnTo>
                    <a:pt x="1351254" y="51689"/>
                  </a:lnTo>
                  <a:lnTo>
                    <a:pt x="1351292" y="50609"/>
                  </a:lnTo>
                  <a:close/>
                </a:path>
                <a:path w="1925320" h="153035">
                  <a:moveTo>
                    <a:pt x="1351381" y="121272"/>
                  </a:moveTo>
                  <a:lnTo>
                    <a:pt x="1351229" y="121170"/>
                  </a:lnTo>
                  <a:lnTo>
                    <a:pt x="1351076" y="121094"/>
                  </a:lnTo>
                  <a:lnTo>
                    <a:pt x="1350899" y="120942"/>
                  </a:lnTo>
                  <a:lnTo>
                    <a:pt x="1350975" y="121094"/>
                  </a:lnTo>
                  <a:lnTo>
                    <a:pt x="1351153" y="121196"/>
                  </a:lnTo>
                  <a:lnTo>
                    <a:pt x="1351381" y="121272"/>
                  </a:lnTo>
                  <a:close/>
                </a:path>
                <a:path w="1925320" h="153035">
                  <a:moveTo>
                    <a:pt x="1358595" y="49911"/>
                  </a:moveTo>
                  <a:lnTo>
                    <a:pt x="1351407" y="47752"/>
                  </a:lnTo>
                  <a:lnTo>
                    <a:pt x="1351292" y="50609"/>
                  </a:lnTo>
                  <a:lnTo>
                    <a:pt x="1356093" y="51816"/>
                  </a:lnTo>
                  <a:lnTo>
                    <a:pt x="1358595" y="49911"/>
                  </a:lnTo>
                  <a:close/>
                </a:path>
                <a:path w="1925320" h="153035">
                  <a:moveTo>
                    <a:pt x="1362417" y="12776"/>
                  </a:moveTo>
                  <a:lnTo>
                    <a:pt x="1362379" y="12446"/>
                  </a:lnTo>
                  <a:lnTo>
                    <a:pt x="1361922" y="11811"/>
                  </a:lnTo>
                  <a:lnTo>
                    <a:pt x="1362417" y="12776"/>
                  </a:lnTo>
                  <a:close/>
                </a:path>
                <a:path w="1925320" h="153035">
                  <a:moveTo>
                    <a:pt x="1363878" y="120319"/>
                  </a:moveTo>
                  <a:lnTo>
                    <a:pt x="1363383" y="118922"/>
                  </a:lnTo>
                  <a:lnTo>
                    <a:pt x="1363040" y="119176"/>
                  </a:lnTo>
                  <a:lnTo>
                    <a:pt x="1363091" y="119430"/>
                  </a:lnTo>
                  <a:lnTo>
                    <a:pt x="1363878" y="120319"/>
                  </a:lnTo>
                  <a:close/>
                </a:path>
                <a:path w="1925320" h="153035">
                  <a:moveTo>
                    <a:pt x="1364589" y="48031"/>
                  </a:moveTo>
                  <a:lnTo>
                    <a:pt x="1364157" y="47777"/>
                  </a:lnTo>
                  <a:lnTo>
                    <a:pt x="1363535" y="47586"/>
                  </a:lnTo>
                  <a:lnTo>
                    <a:pt x="1362849" y="47409"/>
                  </a:lnTo>
                  <a:lnTo>
                    <a:pt x="1363281" y="47688"/>
                  </a:lnTo>
                  <a:lnTo>
                    <a:pt x="1363853" y="47879"/>
                  </a:lnTo>
                  <a:lnTo>
                    <a:pt x="1364589" y="48031"/>
                  </a:lnTo>
                  <a:close/>
                </a:path>
                <a:path w="1925320" h="153035">
                  <a:moveTo>
                    <a:pt x="1365402" y="122148"/>
                  </a:moveTo>
                  <a:lnTo>
                    <a:pt x="1363954" y="123266"/>
                  </a:lnTo>
                  <a:lnTo>
                    <a:pt x="1361236" y="121666"/>
                  </a:lnTo>
                  <a:lnTo>
                    <a:pt x="1361186" y="122821"/>
                  </a:lnTo>
                  <a:lnTo>
                    <a:pt x="1362646" y="122720"/>
                  </a:lnTo>
                  <a:lnTo>
                    <a:pt x="1364640" y="123736"/>
                  </a:lnTo>
                  <a:lnTo>
                    <a:pt x="1365402" y="122148"/>
                  </a:lnTo>
                  <a:close/>
                </a:path>
                <a:path w="1925320" h="153035">
                  <a:moveTo>
                    <a:pt x="1370368" y="101485"/>
                  </a:moveTo>
                  <a:lnTo>
                    <a:pt x="1367193" y="100939"/>
                  </a:lnTo>
                  <a:lnTo>
                    <a:pt x="1367091" y="101130"/>
                  </a:lnTo>
                  <a:lnTo>
                    <a:pt x="1368780" y="101307"/>
                  </a:lnTo>
                  <a:lnTo>
                    <a:pt x="1370368" y="101485"/>
                  </a:lnTo>
                  <a:close/>
                </a:path>
                <a:path w="1925320" h="153035">
                  <a:moveTo>
                    <a:pt x="1371320" y="45097"/>
                  </a:moveTo>
                  <a:lnTo>
                    <a:pt x="1328877" y="45097"/>
                  </a:lnTo>
                  <a:lnTo>
                    <a:pt x="1328635" y="45097"/>
                  </a:lnTo>
                  <a:lnTo>
                    <a:pt x="1319428" y="45580"/>
                  </a:lnTo>
                  <a:lnTo>
                    <a:pt x="1321854" y="46101"/>
                  </a:lnTo>
                  <a:lnTo>
                    <a:pt x="1328674" y="45123"/>
                  </a:lnTo>
                  <a:lnTo>
                    <a:pt x="1330096" y="46609"/>
                  </a:lnTo>
                  <a:lnTo>
                    <a:pt x="1337132" y="46228"/>
                  </a:lnTo>
                  <a:lnTo>
                    <a:pt x="1339049" y="46990"/>
                  </a:lnTo>
                  <a:lnTo>
                    <a:pt x="1342961" y="48133"/>
                  </a:lnTo>
                  <a:lnTo>
                    <a:pt x="1343012" y="48539"/>
                  </a:lnTo>
                  <a:lnTo>
                    <a:pt x="1345349" y="46736"/>
                  </a:lnTo>
                  <a:lnTo>
                    <a:pt x="1351229" y="47117"/>
                  </a:lnTo>
                  <a:lnTo>
                    <a:pt x="1355788" y="46736"/>
                  </a:lnTo>
                  <a:lnTo>
                    <a:pt x="1358836" y="46482"/>
                  </a:lnTo>
                  <a:lnTo>
                    <a:pt x="1362849" y="47371"/>
                  </a:lnTo>
                  <a:lnTo>
                    <a:pt x="1362049" y="46863"/>
                  </a:lnTo>
                  <a:lnTo>
                    <a:pt x="1361782" y="46482"/>
                  </a:lnTo>
                  <a:lnTo>
                    <a:pt x="1361694" y="46355"/>
                  </a:lnTo>
                  <a:lnTo>
                    <a:pt x="1361871" y="46228"/>
                  </a:lnTo>
                  <a:lnTo>
                    <a:pt x="1362240" y="45974"/>
                  </a:lnTo>
                  <a:lnTo>
                    <a:pt x="1370685" y="45593"/>
                  </a:lnTo>
                  <a:lnTo>
                    <a:pt x="1371320" y="45097"/>
                  </a:lnTo>
                  <a:close/>
                </a:path>
                <a:path w="1925320" h="153035">
                  <a:moveTo>
                    <a:pt x="1373390" y="118922"/>
                  </a:moveTo>
                  <a:lnTo>
                    <a:pt x="1371092" y="118414"/>
                  </a:lnTo>
                  <a:lnTo>
                    <a:pt x="1370571" y="118668"/>
                  </a:lnTo>
                  <a:lnTo>
                    <a:pt x="1373136" y="119621"/>
                  </a:lnTo>
                  <a:lnTo>
                    <a:pt x="1373390" y="118922"/>
                  </a:lnTo>
                  <a:close/>
                </a:path>
                <a:path w="1925320" h="153035">
                  <a:moveTo>
                    <a:pt x="1373949" y="119938"/>
                  </a:moveTo>
                  <a:lnTo>
                    <a:pt x="1373136" y="119621"/>
                  </a:lnTo>
                  <a:lnTo>
                    <a:pt x="1372806" y="120573"/>
                  </a:lnTo>
                  <a:lnTo>
                    <a:pt x="1373949" y="119938"/>
                  </a:lnTo>
                  <a:close/>
                </a:path>
                <a:path w="1925320" h="153035">
                  <a:moveTo>
                    <a:pt x="1383906" y="105371"/>
                  </a:moveTo>
                  <a:lnTo>
                    <a:pt x="1382293" y="105587"/>
                  </a:lnTo>
                  <a:lnTo>
                    <a:pt x="1383792" y="105765"/>
                  </a:lnTo>
                  <a:lnTo>
                    <a:pt x="1383906" y="105371"/>
                  </a:lnTo>
                  <a:close/>
                </a:path>
                <a:path w="1925320" h="153035">
                  <a:moveTo>
                    <a:pt x="1384452" y="14516"/>
                  </a:moveTo>
                  <a:lnTo>
                    <a:pt x="1383830" y="14846"/>
                  </a:lnTo>
                  <a:lnTo>
                    <a:pt x="1381836" y="14998"/>
                  </a:lnTo>
                  <a:lnTo>
                    <a:pt x="1383068" y="15087"/>
                  </a:lnTo>
                  <a:lnTo>
                    <a:pt x="1384058" y="15062"/>
                  </a:lnTo>
                  <a:lnTo>
                    <a:pt x="1384452" y="14516"/>
                  </a:lnTo>
                  <a:close/>
                </a:path>
                <a:path w="1925320" h="153035">
                  <a:moveTo>
                    <a:pt x="1386713" y="48564"/>
                  </a:moveTo>
                  <a:lnTo>
                    <a:pt x="1382191" y="46990"/>
                  </a:lnTo>
                  <a:lnTo>
                    <a:pt x="1381175" y="48641"/>
                  </a:lnTo>
                  <a:lnTo>
                    <a:pt x="1386713" y="48564"/>
                  </a:lnTo>
                  <a:close/>
                </a:path>
                <a:path w="1925320" h="153035">
                  <a:moveTo>
                    <a:pt x="1387081" y="104952"/>
                  </a:moveTo>
                  <a:lnTo>
                    <a:pt x="1384401" y="103682"/>
                  </a:lnTo>
                  <a:lnTo>
                    <a:pt x="1383906" y="105371"/>
                  </a:lnTo>
                  <a:lnTo>
                    <a:pt x="1387081" y="104952"/>
                  </a:lnTo>
                  <a:close/>
                </a:path>
                <a:path w="1925320" h="153035">
                  <a:moveTo>
                    <a:pt x="1388033" y="49022"/>
                  </a:moveTo>
                  <a:lnTo>
                    <a:pt x="1387932" y="48539"/>
                  </a:lnTo>
                  <a:lnTo>
                    <a:pt x="1386713" y="48564"/>
                  </a:lnTo>
                  <a:lnTo>
                    <a:pt x="1388033" y="49022"/>
                  </a:lnTo>
                  <a:close/>
                </a:path>
                <a:path w="1925320" h="153035">
                  <a:moveTo>
                    <a:pt x="1390230" y="48907"/>
                  </a:moveTo>
                  <a:lnTo>
                    <a:pt x="1390230" y="49034"/>
                  </a:lnTo>
                  <a:lnTo>
                    <a:pt x="1390230" y="48907"/>
                  </a:lnTo>
                  <a:close/>
                </a:path>
                <a:path w="1925320" h="153035">
                  <a:moveTo>
                    <a:pt x="1390713" y="120446"/>
                  </a:moveTo>
                  <a:lnTo>
                    <a:pt x="1389494" y="119151"/>
                  </a:lnTo>
                  <a:lnTo>
                    <a:pt x="1389468" y="119672"/>
                  </a:lnTo>
                  <a:lnTo>
                    <a:pt x="1389900" y="120243"/>
                  </a:lnTo>
                  <a:lnTo>
                    <a:pt x="1390713" y="120446"/>
                  </a:lnTo>
                  <a:close/>
                </a:path>
                <a:path w="1925320" h="153035">
                  <a:moveTo>
                    <a:pt x="1393532" y="49453"/>
                  </a:moveTo>
                  <a:lnTo>
                    <a:pt x="1390230" y="49034"/>
                  </a:lnTo>
                  <a:lnTo>
                    <a:pt x="1390205" y="49428"/>
                  </a:lnTo>
                  <a:lnTo>
                    <a:pt x="1390027" y="49898"/>
                  </a:lnTo>
                  <a:lnTo>
                    <a:pt x="1388465" y="50279"/>
                  </a:lnTo>
                  <a:lnTo>
                    <a:pt x="1393532" y="49453"/>
                  </a:lnTo>
                  <a:close/>
                </a:path>
                <a:path w="1925320" h="153035">
                  <a:moveTo>
                    <a:pt x="1420355" y="112839"/>
                  </a:moveTo>
                  <a:lnTo>
                    <a:pt x="1419936" y="112941"/>
                  </a:lnTo>
                  <a:lnTo>
                    <a:pt x="1419453" y="113080"/>
                  </a:lnTo>
                  <a:lnTo>
                    <a:pt x="1418996" y="113284"/>
                  </a:lnTo>
                  <a:lnTo>
                    <a:pt x="1419555" y="113284"/>
                  </a:lnTo>
                  <a:lnTo>
                    <a:pt x="1420279" y="113334"/>
                  </a:lnTo>
                  <a:lnTo>
                    <a:pt x="1420355" y="112839"/>
                  </a:lnTo>
                  <a:close/>
                </a:path>
                <a:path w="1925320" h="153035">
                  <a:moveTo>
                    <a:pt x="1423136" y="46583"/>
                  </a:moveTo>
                  <a:lnTo>
                    <a:pt x="1422222" y="46609"/>
                  </a:lnTo>
                  <a:lnTo>
                    <a:pt x="1421320" y="46710"/>
                  </a:lnTo>
                  <a:lnTo>
                    <a:pt x="1420533" y="47053"/>
                  </a:lnTo>
                  <a:lnTo>
                    <a:pt x="1421930" y="47078"/>
                  </a:lnTo>
                  <a:lnTo>
                    <a:pt x="1422654" y="46863"/>
                  </a:lnTo>
                  <a:lnTo>
                    <a:pt x="1423136" y="46583"/>
                  </a:lnTo>
                  <a:close/>
                </a:path>
                <a:path w="1925320" h="153035">
                  <a:moveTo>
                    <a:pt x="1423809" y="115900"/>
                  </a:moveTo>
                  <a:lnTo>
                    <a:pt x="1423339" y="116382"/>
                  </a:lnTo>
                  <a:lnTo>
                    <a:pt x="1423758" y="116255"/>
                  </a:lnTo>
                  <a:lnTo>
                    <a:pt x="1423809" y="115900"/>
                  </a:lnTo>
                  <a:close/>
                </a:path>
                <a:path w="1925320" h="153035">
                  <a:moveTo>
                    <a:pt x="1424216" y="115493"/>
                  </a:moveTo>
                  <a:lnTo>
                    <a:pt x="1423835" y="115747"/>
                  </a:lnTo>
                  <a:lnTo>
                    <a:pt x="1423809" y="115900"/>
                  </a:lnTo>
                  <a:lnTo>
                    <a:pt x="1424216" y="115493"/>
                  </a:lnTo>
                  <a:close/>
                </a:path>
                <a:path w="1925320" h="153035">
                  <a:moveTo>
                    <a:pt x="1432687" y="49657"/>
                  </a:moveTo>
                  <a:lnTo>
                    <a:pt x="1430959" y="48577"/>
                  </a:lnTo>
                  <a:lnTo>
                    <a:pt x="1427695" y="49149"/>
                  </a:lnTo>
                  <a:lnTo>
                    <a:pt x="1432636" y="49669"/>
                  </a:lnTo>
                  <a:close/>
                </a:path>
                <a:path w="1925320" h="153035">
                  <a:moveTo>
                    <a:pt x="1437208" y="50165"/>
                  </a:moveTo>
                  <a:lnTo>
                    <a:pt x="1432636" y="49669"/>
                  </a:lnTo>
                  <a:lnTo>
                    <a:pt x="1430147" y="50673"/>
                  </a:lnTo>
                  <a:lnTo>
                    <a:pt x="1437208" y="50165"/>
                  </a:lnTo>
                  <a:close/>
                </a:path>
                <a:path w="1925320" h="153035">
                  <a:moveTo>
                    <a:pt x="1438490" y="119126"/>
                  </a:moveTo>
                  <a:lnTo>
                    <a:pt x="1438465" y="118948"/>
                  </a:lnTo>
                  <a:lnTo>
                    <a:pt x="1438313" y="118948"/>
                  </a:lnTo>
                  <a:lnTo>
                    <a:pt x="1438490" y="119126"/>
                  </a:lnTo>
                  <a:close/>
                </a:path>
                <a:path w="1925320" h="153035">
                  <a:moveTo>
                    <a:pt x="1438656" y="124663"/>
                  </a:moveTo>
                  <a:lnTo>
                    <a:pt x="1437703" y="125018"/>
                  </a:lnTo>
                  <a:lnTo>
                    <a:pt x="1438287" y="125514"/>
                  </a:lnTo>
                  <a:lnTo>
                    <a:pt x="1438656" y="124663"/>
                  </a:lnTo>
                  <a:close/>
                </a:path>
                <a:path w="1925320" h="153035">
                  <a:moveTo>
                    <a:pt x="1442377" y="129082"/>
                  </a:moveTo>
                  <a:lnTo>
                    <a:pt x="1440484" y="127431"/>
                  </a:lnTo>
                  <a:lnTo>
                    <a:pt x="1438287" y="125514"/>
                  </a:lnTo>
                  <a:lnTo>
                    <a:pt x="1437779" y="126669"/>
                  </a:lnTo>
                  <a:lnTo>
                    <a:pt x="1436903" y="127431"/>
                  </a:lnTo>
                  <a:lnTo>
                    <a:pt x="1435887" y="127050"/>
                  </a:lnTo>
                  <a:lnTo>
                    <a:pt x="1434807" y="127177"/>
                  </a:lnTo>
                  <a:lnTo>
                    <a:pt x="1435417" y="127812"/>
                  </a:lnTo>
                  <a:lnTo>
                    <a:pt x="1442377" y="129082"/>
                  </a:lnTo>
                  <a:close/>
                </a:path>
                <a:path w="1925320" h="153035">
                  <a:moveTo>
                    <a:pt x="1445679" y="123621"/>
                  </a:moveTo>
                  <a:lnTo>
                    <a:pt x="1445285" y="123621"/>
                  </a:lnTo>
                  <a:lnTo>
                    <a:pt x="1444320" y="124637"/>
                  </a:lnTo>
                  <a:lnTo>
                    <a:pt x="1444421" y="125145"/>
                  </a:lnTo>
                  <a:lnTo>
                    <a:pt x="1444764" y="125717"/>
                  </a:lnTo>
                  <a:lnTo>
                    <a:pt x="1445577" y="124129"/>
                  </a:lnTo>
                  <a:lnTo>
                    <a:pt x="1445679" y="123621"/>
                  </a:lnTo>
                  <a:close/>
                </a:path>
                <a:path w="1925320" h="153035">
                  <a:moveTo>
                    <a:pt x="1445818" y="127520"/>
                  </a:moveTo>
                  <a:lnTo>
                    <a:pt x="1444764" y="125717"/>
                  </a:lnTo>
                  <a:lnTo>
                    <a:pt x="1444891" y="126923"/>
                  </a:lnTo>
                  <a:lnTo>
                    <a:pt x="1445501" y="127558"/>
                  </a:lnTo>
                  <a:lnTo>
                    <a:pt x="1445818" y="127520"/>
                  </a:lnTo>
                  <a:close/>
                </a:path>
                <a:path w="1925320" h="153035">
                  <a:moveTo>
                    <a:pt x="1447622" y="127304"/>
                  </a:moveTo>
                  <a:lnTo>
                    <a:pt x="1445818" y="127520"/>
                  </a:lnTo>
                  <a:lnTo>
                    <a:pt x="1446149" y="128066"/>
                  </a:lnTo>
                  <a:lnTo>
                    <a:pt x="1447622" y="127304"/>
                  </a:lnTo>
                  <a:close/>
                </a:path>
                <a:path w="1925320" h="153035">
                  <a:moveTo>
                    <a:pt x="1448879" y="126669"/>
                  </a:moveTo>
                  <a:lnTo>
                    <a:pt x="1447622" y="127304"/>
                  </a:lnTo>
                  <a:lnTo>
                    <a:pt x="1448879" y="126669"/>
                  </a:lnTo>
                  <a:close/>
                </a:path>
                <a:path w="1925320" h="153035">
                  <a:moveTo>
                    <a:pt x="1453134" y="122986"/>
                  </a:moveTo>
                  <a:lnTo>
                    <a:pt x="1452473" y="122605"/>
                  </a:lnTo>
                  <a:lnTo>
                    <a:pt x="1452257" y="122478"/>
                  </a:lnTo>
                  <a:lnTo>
                    <a:pt x="1447266" y="119557"/>
                  </a:lnTo>
                  <a:lnTo>
                    <a:pt x="1448904" y="122478"/>
                  </a:lnTo>
                  <a:lnTo>
                    <a:pt x="1448511" y="122224"/>
                  </a:lnTo>
                  <a:lnTo>
                    <a:pt x="1443431" y="118922"/>
                  </a:lnTo>
                  <a:lnTo>
                    <a:pt x="1442618" y="119621"/>
                  </a:lnTo>
                  <a:lnTo>
                    <a:pt x="1442491" y="122224"/>
                  </a:lnTo>
                  <a:lnTo>
                    <a:pt x="1439113" y="120954"/>
                  </a:lnTo>
                  <a:lnTo>
                    <a:pt x="1439862" y="120573"/>
                  </a:lnTo>
                  <a:lnTo>
                    <a:pt x="1441386" y="119811"/>
                  </a:lnTo>
                  <a:lnTo>
                    <a:pt x="1439087" y="119557"/>
                  </a:lnTo>
                  <a:lnTo>
                    <a:pt x="1438490" y="119049"/>
                  </a:lnTo>
                  <a:lnTo>
                    <a:pt x="1439062" y="120573"/>
                  </a:lnTo>
                  <a:lnTo>
                    <a:pt x="1437728" y="120065"/>
                  </a:lnTo>
                  <a:lnTo>
                    <a:pt x="1436065" y="119430"/>
                  </a:lnTo>
                  <a:lnTo>
                    <a:pt x="1434960" y="120065"/>
                  </a:lnTo>
                  <a:lnTo>
                    <a:pt x="1434439" y="119303"/>
                  </a:lnTo>
                  <a:lnTo>
                    <a:pt x="1434096" y="118795"/>
                  </a:lnTo>
                  <a:lnTo>
                    <a:pt x="1437119" y="116890"/>
                  </a:lnTo>
                  <a:lnTo>
                    <a:pt x="1437309" y="116763"/>
                  </a:lnTo>
                  <a:lnTo>
                    <a:pt x="1433855" y="115874"/>
                  </a:lnTo>
                  <a:lnTo>
                    <a:pt x="1433576" y="116903"/>
                  </a:lnTo>
                  <a:lnTo>
                    <a:pt x="1433537" y="117030"/>
                  </a:lnTo>
                  <a:lnTo>
                    <a:pt x="1432915" y="119303"/>
                  </a:lnTo>
                  <a:lnTo>
                    <a:pt x="1432394" y="119049"/>
                  </a:lnTo>
                  <a:lnTo>
                    <a:pt x="1431848" y="118795"/>
                  </a:lnTo>
                  <a:lnTo>
                    <a:pt x="1431582" y="118668"/>
                  </a:lnTo>
                  <a:lnTo>
                    <a:pt x="1431886" y="118414"/>
                  </a:lnTo>
                  <a:lnTo>
                    <a:pt x="1432344" y="118033"/>
                  </a:lnTo>
                  <a:lnTo>
                    <a:pt x="1432648" y="117779"/>
                  </a:lnTo>
                  <a:lnTo>
                    <a:pt x="1433106" y="117398"/>
                  </a:lnTo>
                  <a:lnTo>
                    <a:pt x="1433487" y="117068"/>
                  </a:lnTo>
                  <a:lnTo>
                    <a:pt x="1433576" y="116903"/>
                  </a:lnTo>
                  <a:lnTo>
                    <a:pt x="1430718" y="117398"/>
                  </a:lnTo>
                  <a:lnTo>
                    <a:pt x="1431772" y="116382"/>
                  </a:lnTo>
                  <a:lnTo>
                    <a:pt x="1432433" y="115747"/>
                  </a:lnTo>
                  <a:lnTo>
                    <a:pt x="1430489" y="114604"/>
                  </a:lnTo>
                  <a:lnTo>
                    <a:pt x="1434477" y="114350"/>
                  </a:lnTo>
                  <a:lnTo>
                    <a:pt x="1429994" y="111048"/>
                  </a:lnTo>
                  <a:lnTo>
                    <a:pt x="1427111" y="115366"/>
                  </a:lnTo>
                  <a:lnTo>
                    <a:pt x="1425778" y="115735"/>
                  </a:lnTo>
                  <a:lnTo>
                    <a:pt x="1425778" y="119049"/>
                  </a:lnTo>
                  <a:lnTo>
                    <a:pt x="1424546" y="120065"/>
                  </a:lnTo>
                  <a:lnTo>
                    <a:pt x="1425765" y="119049"/>
                  </a:lnTo>
                  <a:lnTo>
                    <a:pt x="1425778" y="115735"/>
                  </a:lnTo>
                  <a:lnTo>
                    <a:pt x="1423339" y="116382"/>
                  </a:lnTo>
                  <a:lnTo>
                    <a:pt x="1421930" y="116255"/>
                  </a:lnTo>
                  <a:lnTo>
                    <a:pt x="1420837" y="116382"/>
                  </a:lnTo>
                  <a:lnTo>
                    <a:pt x="1418475" y="115366"/>
                  </a:lnTo>
                  <a:lnTo>
                    <a:pt x="1422882" y="114985"/>
                  </a:lnTo>
                  <a:lnTo>
                    <a:pt x="1422387" y="114096"/>
                  </a:lnTo>
                  <a:lnTo>
                    <a:pt x="1422323" y="113969"/>
                  </a:lnTo>
                  <a:lnTo>
                    <a:pt x="1418399" y="113715"/>
                  </a:lnTo>
                  <a:lnTo>
                    <a:pt x="1418336" y="113538"/>
                  </a:lnTo>
                  <a:lnTo>
                    <a:pt x="1418996" y="113284"/>
                  </a:lnTo>
                  <a:lnTo>
                    <a:pt x="1418640" y="113284"/>
                  </a:lnTo>
                  <a:lnTo>
                    <a:pt x="1418323" y="113309"/>
                  </a:lnTo>
                  <a:lnTo>
                    <a:pt x="1418323" y="113461"/>
                  </a:lnTo>
                  <a:lnTo>
                    <a:pt x="1417256" y="113842"/>
                  </a:lnTo>
                  <a:lnTo>
                    <a:pt x="1416253" y="114096"/>
                  </a:lnTo>
                  <a:lnTo>
                    <a:pt x="1415973" y="113207"/>
                  </a:lnTo>
                  <a:lnTo>
                    <a:pt x="1416735" y="112572"/>
                  </a:lnTo>
                  <a:lnTo>
                    <a:pt x="1417053" y="112318"/>
                  </a:lnTo>
                  <a:lnTo>
                    <a:pt x="1417205" y="112191"/>
                  </a:lnTo>
                  <a:lnTo>
                    <a:pt x="1417764" y="111048"/>
                  </a:lnTo>
                  <a:lnTo>
                    <a:pt x="1418615" y="110286"/>
                  </a:lnTo>
                  <a:lnTo>
                    <a:pt x="1414310" y="112318"/>
                  </a:lnTo>
                  <a:lnTo>
                    <a:pt x="1414373" y="112191"/>
                  </a:lnTo>
                  <a:lnTo>
                    <a:pt x="1414614" y="111683"/>
                  </a:lnTo>
                  <a:lnTo>
                    <a:pt x="1414843" y="111175"/>
                  </a:lnTo>
                  <a:lnTo>
                    <a:pt x="1411084" y="110159"/>
                  </a:lnTo>
                  <a:lnTo>
                    <a:pt x="1414056" y="109524"/>
                  </a:lnTo>
                  <a:lnTo>
                    <a:pt x="1407934" y="109524"/>
                  </a:lnTo>
                  <a:lnTo>
                    <a:pt x="1407756" y="108254"/>
                  </a:lnTo>
                  <a:lnTo>
                    <a:pt x="1407604" y="107111"/>
                  </a:lnTo>
                  <a:lnTo>
                    <a:pt x="1406118" y="107492"/>
                  </a:lnTo>
                  <a:lnTo>
                    <a:pt x="1406067" y="107721"/>
                  </a:lnTo>
                  <a:lnTo>
                    <a:pt x="1405712" y="107619"/>
                  </a:lnTo>
                  <a:lnTo>
                    <a:pt x="1398244" y="111683"/>
                  </a:lnTo>
                  <a:lnTo>
                    <a:pt x="1398524" y="110794"/>
                  </a:lnTo>
                  <a:lnTo>
                    <a:pt x="1399146" y="108889"/>
                  </a:lnTo>
                  <a:lnTo>
                    <a:pt x="1399184" y="108762"/>
                  </a:lnTo>
                  <a:lnTo>
                    <a:pt x="1399667" y="107238"/>
                  </a:lnTo>
                  <a:lnTo>
                    <a:pt x="1394764" y="108762"/>
                  </a:lnTo>
                  <a:lnTo>
                    <a:pt x="1394523" y="108635"/>
                  </a:lnTo>
                  <a:lnTo>
                    <a:pt x="1393101" y="107873"/>
                  </a:lnTo>
                  <a:lnTo>
                    <a:pt x="1387208" y="108635"/>
                  </a:lnTo>
                  <a:lnTo>
                    <a:pt x="1387513" y="108508"/>
                  </a:lnTo>
                  <a:lnTo>
                    <a:pt x="1391818" y="106730"/>
                  </a:lnTo>
                  <a:lnTo>
                    <a:pt x="1389697" y="106476"/>
                  </a:lnTo>
                  <a:lnTo>
                    <a:pt x="1383792" y="105765"/>
                  </a:lnTo>
                  <a:lnTo>
                    <a:pt x="1383652" y="106222"/>
                  </a:lnTo>
                  <a:lnTo>
                    <a:pt x="1381455" y="106476"/>
                  </a:lnTo>
                  <a:lnTo>
                    <a:pt x="1379550" y="105371"/>
                  </a:lnTo>
                  <a:lnTo>
                    <a:pt x="1379664" y="104952"/>
                  </a:lnTo>
                  <a:lnTo>
                    <a:pt x="1380096" y="104063"/>
                  </a:lnTo>
                  <a:lnTo>
                    <a:pt x="1380464" y="103301"/>
                  </a:lnTo>
                  <a:lnTo>
                    <a:pt x="1380528" y="103174"/>
                  </a:lnTo>
                  <a:lnTo>
                    <a:pt x="1380147" y="103301"/>
                  </a:lnTo>
                  <a:lnTo>
                    <a:pt x="1380223" y="102793"/>
                  </a:lnTo>
                  <a:lnTo>
                    <a:pt x="1377873" y="104063"/>
                  </a:lnTo>
                  <a:lnTo>
                    <a:pt x="1376819" y="103428"/>
                  </a:lnTo>
                  <a:lnTo>
                    <a:pt x="1376616" y="103301"/>
                  </a:lnTo>
                  <a:lnTo>
                    <a:pt x="1376400" y="103174"/>
                  </a:lnTo>
                  <a:lnTo>
                    <a:pt x="1375562" y="102666"/>
                  </a:lnTo>
                  <a:lnTo>
                    <a:pt x="1377543" y="101650"/>
                  </a:lnTo>
                  <a:lnTo>
                    <a:pt x="1375079" y="101142"/>
                  </a:lnTo>
                  <a:lnTo>
                    <a:pt x="1374419" y="103174"/>
                  </a:lnTo>
                  <a:lnTo>
                    <a:pt x="1372831" y="101904"/>
                  </a:lnTo>
                  <a:lnTo>
                    <a:pt x="1373390" y="102920"/>
                  </a:lnTo>
                  <a:lnTo>
                    <a:pt x="1371904" y="103174"/>
                  </a:lnTo>
                  <a:lnTo>
                    <a:pt x="1371257" y="103225"/>
                  </a:lnTo>
                  <a:lnTo>
                    <a:pt x="1371257" y="115747"/>
                  </a:lnTo>
                  <a:lnTo>
                    <a:pt x="1371219" y="116179"/>
                  </a:lnTo>
                  <a:lnTo>
                    <a:pt x="1369656" y="117017"/>
                  </a:lnTo>
                  <a:lnTo>
                    <a:pt x="1369733" y="117271"/>
                  </a:lnTo>
                  <a:lnTo>
                    <a:pt x="1369555" y="117068"/>
                  </a:lnTo>
                  <a:lnTo>
                    <a:pt x="1369021" y="116509"/>
                  </a:lnTo>
                  <a:lnTo>
                    <a:pt x="1368348" y="115798"/>
                  </a:lnTo>
                  <a:lnTo>
                    <a:pt x="1368259" y="115493"/>
                  </a:lnTo>
                  <a:lnTo>
                    <a:pt x="1368628" y="114985"/>
                  </a:lnTo>
                  <a:lnTo>
                    <a:pt x="1371142" y="114985"/>
                  </a:lnTo>
                  <a:lnTo>
                    <a:pt x="1371257" y="115747"/>
                  </a:lnTo>
                  <a:lnTo>
                    <a:pt x="1371257" y="103225"/>
                  </a:lnTo>
                  <a:lnTo>
                    <a:pt x="1370088" y="103301"/>
                  </a:lnTo>
                  <a:lnTo>
                    <a:pt x="1370126" y="103047"/>
                  </a:lnTo>
                  <a:lnTo>
                    <a:pt x="1370164" y="102793"/>
                  </a:lnTo>
                  <a:lnTo>
                    <a:pt x="1367967" y="103047"/>
                  </a:lnTo>
                  <a:lnTo>
                    <a:pt x="1369199" y="102412"/>
                  </a:lnTo>
                  <a:lnTo>
                    <a:pt x="1370190" y="101904"/>
                  </a:lnTo>
                  <a:lnTo>
                    <a:pt x="1365999" y="102412"/>
                  </a:lnTo>
                  <a:lnTo>
                    <a:pt x="1367091" y="101015"/>
                  </a:lnTo>
                  <a:lnTo>
                    <a:pt x="1365224" y="100888"/>
                  </a:lnTo>
                  <a:lnTo>
                    <a:pt x="1361795" y="101015"/>
                  </a:lnTo>
                  <a:lnTo>
                    <a:pt x="1362316" y="102539"/>
                  </a:lnTo>
                  <a:lnTo>
                    <a:pt x="1357833" y="103428"/>
                  </a:lnTo>
                  <a:lnTo>
                    <a:pt x="1358938" y="102666"/>
                  </a:lnTo>
                  <a:lnTo>
                    <a:pt x="1360411" y="101650"/>
                  </a:lnTo>
                  <a:lnTo>
                    <a:pt x="1362265" y="100380"/>
                  </a:lnTo>
                  <a:lnTo>
                    <a:pt x="1358709" y="99999"/>
                  </a:lnTo>
                  <a:lnTo>
                    <a:pt x="1358836" y="101650"/>
                  </a:lnTo>
                  <a:lnTo>
                    <a:pt x="1353896" y="98602"/>
                  </a:lnTo>
                  <a:lnTo>
                    <a:pt x="1350048" y="102666"/>
                  </a:lnTo>
                  <a:lnTo>
                    <a:pt x="1346847" y="100888"/>
                  </a:lnTo>
                  <a:lnTo>
                    <a:pt x="1346390" y="100634"/>
                  </a:lnTo>
                  <a:lnTo>
                    <a:pt x="1348574" y="100507"/>
                  </a:lnTo>
                  <a:lnTo>
                    <a:pt x="1348536" y="100380"/>
                  </a:lnTo>
                  <a:lnTo>
                    <a:pt x="1348320" y="99364"/>
                  </a:lnTo>
                  <a:lnTo>
                    <a:pt x="1348130" y="98475"/>
                  </a:lnTo>
                  <a:lnTo>
                    <a:pt x="1348079" y="98983"/>
                  </a:lnTo>
                  <a:lnTo>
                    <a:pt x="1344777" y="99364"/>
                  </a:lnTo>
                  <a:lnTo>
                    <a:pt x="1339481" y="98602"/>
                  </a:lnTo>
                  <a:lnTo>
                    <a:pt x="1336001" y="100380"/>
                  </a:lnTo>
                  <a:lnTo>
                    <a:pt x="1335773" y="99872"/>
                  </a:lnTo>
                  <a:lnTo>
                    <a:pt x="1335493" y="99237"/>
                  </a:lnTo>
                  <a:lnTo>
                    <a:pt x="1334985" y="98094"/>
                  </a:lnTo>
                  <a:lnTo>
                    <a:pt x="1334808" y="97586"/>
                  </a:lnTo>
                  <a:lnTo>
                    <a:pt x="1334757" y="97459"/>
                  </a:lnTo>
                  <a:lnTo>
                    <a:pt x="1334668" y="97205"/>
                  </a:lnTo>
                  <a:lnTo>
                    <a:pt x="1331264" y="95935"/>
                  </a:lnTo>
                  <a:lnTo>
                    <a:pt x="1328737" y="95935"/>
                  </a:lnTo>
                  <a:lnTo>
                    <a:pt x="1328356" y="96189"/>
                  </a:lnTo>
                  <a:lnTo>
                    <a:pt x="1327454" y="97459"/>
                  </a:lnTo>
                  <a:lnTo>
                    <a:pt x="1325054" y="96443"/>
                  </a:lnTo>
                  <a:lnTo>
                    <a:pt x="1320393" y="97586"/>
                  </a:lnTo>
                  <a:lnTo>
                    <a:pt x="1320393" y="97459"/>
                  </a:lnTo>
                  <a:lnTo>
                    <a:pt x="1320393" y="97205"/>
                  </a:lnTo>
                  <a:lnTo>
                    <a:pt x="1320368" y="95923"/>
                  </a:lnTo>
                  <a:lnTo>
                    <a:pt x="1320469" y="95719"/>
                  </a:lnTo>
                  <a:lnTo>
                    <a:pt x="1320546" y="95465"/>
                  </a:lnTo>
                  <a:lnTo>
                    <a:pt x="1320596" y="95123"/>
                  </a:lnTo>
                  <a:lnTo>
                    <a:pt x="1320419" y="95440"/>
                  </a:lnTo>
                  <a:lnTo>
                    <a:pt x="1320368" y="95719"/>
                  </a:lnTo>
                  <a:lnTo>
                    <a:pt x="1319733" y="97205"/>
                  </a:lnTo>
                  <a:lnTo>
                    <a:pt x="1319136" y="96570"/>
                  </a:lnTo>
                  <a:lnTo>
                    <a:pt x="1318196" y="95554"/>
                  </a:lnTo>
                  <a:lnTo>
                    <a:pt x="1316786" y="96570"/>
                  </a:lnTo>
                  <a:lnTo>
                    <a:pt x="1316558" y="95808"/>
                  </a:lnTo>
                  <a:lnTo>
                    <a:pt x="1316659" y="97459"/>
                  </a:lnTo>
                  <a:lnTo>
                    <a:pt x="1312532" y="93649"/>
                  </a:lnTo>
                  <a:lnTo>
                    <a:pt x="1309268" y="99237"/>
                  </a:lnTo>
                  <a:lnTo>
                    <a:pt x="1307693" y="97967"/>
                  </a:lnTo>
                  <a:lnTo>
                    <a:pt x="1305356" y="96062"/>
                  </a:lnTo>
                  <a:lnTo>
                    <a:pt x="1305191" y="95935"/>
                  </a:lnTo>
                  <a:lnTo>
                    <a:pt x="1305039" y="95808"/>
                  </a:lnTo>
                  <a:lnTo>
                    <a:pt x="1305839" y="95427"/>
                  </a:lnTo>
                  <a:lnTo>
                    <a:pt x="1303934" y="95935"/>
                  </a:lnTo>
                  <a:lnTo>
                    <a:pt x="1303680" y="95300"/>
                  </a:lnTo>
                  <a:lnTo>
                    <a:pt x="1304455" y="94919"/>
                  </a:lnTo>
                  <a:lnTo>
                    <a:pt x="1304607" y="93903"/>
                  </a:lnTo>
                  <a:lnTo>
                    <a:pt x="1296060" y="93268"/>
                  </a:lnTo>
                  <a:lnTo>
                    <a:pt x="1297698" y="94538"/>
                  </a:lnTo>
                  <a:lnTo>
                    <a:pt x="1295882" y="94538"/>
                  </a:lnTo>
                  <a:lnTo>
                    <a:pt x="1294599" y="96062"/>
                  </a:lnTo>
                  <a:lnTo>
                    <a:pt x="1292580" y="95046"/>
                  </a:lnTo>
                  <a:lnTo>
                    <a:pt x="1292974" y="94792"/>
                  </a:lnTo>
                  <a:lnTo>
                    <a:pt x="1296111" y="92760"/>
                  </a:lnTo>
                  <a:lnTo>
                    <a:pt x="1289735" y="94792"/>
                  </a:lnTo>
                  <a:lnTo>
                    <a:pt x="1289646" y="94411"/>
                  </a:lnTo>
                  <a:lnTo>
                    <a:pt x="1289278" y="92887"/>
                  </a:lnTo>
                  <a:lnTo>
                    <a:pt x="1291145" y="92379"/>
                  </a:lnTo>
                  <a:lnTo>
                    <a:pt x="1288643" y="92379"/>
                  </a:lnTo>
                  <a:lnTo>
                    <a:pt x="1288770" y="94030"/>
                  </a:lnTo>
                  <a:lnTo>
                    <a:pt x="1285494" y="94411"/>
                  </a:lnTo>
                  <a:lnTo>
                    <a:pt x="1285595" y="94081"/>
                  </a:lnTo>
                  <a:lnTo>
                    <a:pt x="1284719" y="94792"/>
                  </a:lnTo>
                  <a:lnTo>
                    <a:pt x="1283284" y="94665"/>
                  </a:lnTo>
                  <a:lnTo>
                    <a:pt x="1283131" y="94538"/>
                  </a:lnTo>
                  <a:lnTo>
                    <a:pt x="1282814" y="94284"/>
                  </a:lnTo>
                  <a:lnTo>
                    <a:pt x="1282484" y="94030"/>
                  </a:lnTo>
                  <a:lnTo>
                    <a:pt x="1282090" y="93713"/>
                  </a:lnTo>
                  <a:lnTo>
                    <a:pt x="1280502" y="94030"/>
                  </a:lnTo>
                  <a:lnTo>
                    <a:pt x="1279080" y="93649"/>
                  </a:lnTo>
                  <a:lnTo>
                    <a:pt x="1276718" y="93014"/>
                  </a:lnTo>
                  <a:lnTo>
                    <a:pt x="1275537" y="93649"/>
                  </a:lnTo>
                  <a:lnTo>
                    <a:pt x="1274178" y="93014"/>
                  </a:lnTo>
                  <a:lnTo>
                    <a:pt x="1274343" y="92633"/>
                  </a:lnTo>
                  <a:lnTo>
                    <a:pt x="1274686" y="91871"/>
                  </a:lnTo>
                  <a:lnTo>
                    <a:pt x="1275461" y="91490"/>
                  </a:lnTo>
                  <a:lnTo>
                    <a:pt x="1269936" y="92633"/>
                  </a:lnTo>
                  <a:lnTo>
                    <a:pt x="1270444" y="92379"/>
                  </a:lnTo>
                  <a:lnTo>
                    <a:pt x="1270698" y="92252"/>
                  </a:lnTo>
                  <a:lnTo>
                    <a:pt x="1272997" y="91109"/>
                  </a:lnTo>
                  <a:lnTo>
                    <a:pt x="1267447" y="92252"/>
                  </a:lnTo>
                  <a:lnTo>
                    <a:pt x="1267574" y="91363"/>
                  </a:lnTo>
                  <a:lnTo>
                    <a:pt x="1265656" y="92379"/>
                  </a:lnTo>
                  <a:lnTo>
                    <a:pt x="1265491" y="92252"/>
                  </a:lnTo>
                  <a:lnTo>
                    <a:pt x="1263053" y="90347"/>
                  </a:lnTo>
                  <a:lnTo>
                    <a:pt x="1263967" y="91490"/>
                  </a:lnTo>
                  <a:lnTo>
                    <a:pt x="1262151" y="91617"/>
                  </a:lnTo>
                  <a:lnTo>
                    <a:pt x="1260995" y="92252"/>
                  </a:lnTo>
                  <a:lnTo>
                    <a:pt x="1258925" y="91617"/>
                  </a:lnTo>
                  <a:lnTo>
                    <a:pt x="1259459" y="90855"/>
                  </a:lnTo>
                  <a:lnTo>
                    <a:pt x="1259827" y="90347"/>
                  </a:lnTo>
                  <a:lnTo>
                    <a:pt x="1254709" y="90855"/>
                  </a:lnTo>
                  <a:lnTo>
                    <a:pt x="1254671" y="90728"/>
                  </a:lnTo>
                  <a:lnTo>
                    <a:pt x="1254429" y="89585"/>
                  </a:lnTo>
                  <a:lnTo>
                    <a:pt x="1254036" y="87807"/>
                  </a:lnTo>
                  <a:lnTo>
                    <a:pt x="1249121" y="89585"/>
                  </a:lnTo>
                  <a:lnTo>
                    <a:pt x="1248816" y="89331"/>
                  </a:lnTo>
                  <a:lnTo>
                    <a:pt x="1249972" y="88696"/>
                  </a:lnTo>
                  <a:lnTo>
                    <a:pt x="1245412" y="90728"/>
                  </a:lnTo>
                  <a:lnTo>
                    <a:pt x="1245768" y="89458"/>
                  </a:lnTo>
                  <a:lnTo>
                    <a:pt x="1245946" y="88823"/>
                  </a:lnTo>
                  <a:lnTo>
                    <a:pt x="1246022" y="88569"/>
                  </a:lnTo>
                  <a:lnTo>
                    <a:pt x="1246695" y="86156"/>
                  </a:lnTo>
                  <a:lnTo>
                    <a:pt x="1242085" y="88569"/>
                  </a:lnTo>
                  <a:lnTo>
                    <a:pt x="1242275" y="88315"/>
                  </a:lnTo>
                  <a:lnTo>
                    <a:pt x="1242275" y="88061"/>
                  </a:lnTo>
                  <a:lnTo>
                    <a:pt x="1241907" y="87553"/>
                  </a:lnTo>
                  <a:lnTo>
                    <a:pt x="1242085" y="87172"/>
                  </a:lnTo>
                  <a:lnTo>
                    <a:pt x="1240015" y="88061"/>
                  </a:lnTo>
                  <a:lnTo>
                    <a:pt x="1240243" y="86156"/>
                  </a:lnTo>
                  <a:lnTo>
                    <a:pt x="1238478" y="88823"/>
                  </a:lnTo>
                  <a:lnTo>
                    <a:pt x="1237919" y="87934"/>
                  </a:lnTo>
                  <a:lnTo>
                    <a:pt x="1237843" y="87807"/>
                  </a:lnTo>
                  <a:lnTo>
                    <a:pt x="1237272" y="86918"/>
                  </a:lnTo>
                  <a:lnTo>
                    <a:pt x="1236433" y="87807"/>
                  </a:lnTo>
                  <a:lnTo>
                    <a:pt x="1235798" y="86664"/>
                  </a:lnTo>
                  <a:lnTo>
                    <a:pt x="1234389" y="84124"/>
                  </a:lnTo>
                  <a:lnTo>
                    <a:pt x="1231188" y="86664"/>
                  </a:lnTo>
                  <a:lnTo>
                    <a:pt x="1228293" y="83997"/>
                  </a:lnTo>
                  <a:lnTo>
                    <a:pt x="1228725" y="86283"/>
                  </a:lnTo>
                  <a:lnTo>
                    <a:pt x="1222641" y="87807"/>
                  </a:lnTo>
                  <a:lnTo>
                    <a:pt x="1218806" y="87147"/>
                  </a:lnTo>
                  <a:lnTo>
                    <a:pt x="1218806" y="112699"/>
                  </a:lnTo>
                  <a:lnTo>
                    <a:pt x="1218082" y="112699"/>
                  </a:lnTo>
                  <a:lnTo>
                    <a:pt x="1217980" y="113588"/>
                  </a:lnTo>
                  <a:lnTo>
                    <a:pt x="1217714" y="113334"/>
                  </a:lnTo>
                  <a:lnTo>
                    <a:pt x="1217193" y="112826"/>
                  </a:lnTo>
                  <a:lnTo>
                    <a:pt x="1215732" y="111429"/>
                  </a:lnTo>
                  <a:lnTo>
                    <a:pt x="1218806" y="112699"/>
                  </a:lnTo>
                  <a:lnTo>
                    <a:pt x="1218806" y="87147"/>
                  </a:lnTo>
                  <a:lnTo>
                    <a:pt x="1216075" y="86664"/>
                  </a:lnTo>
                  <a:lnTo>
                    <a:pt x="1215542" y="86537"/>
                  </a:lnTo>
                  <a:lnTo>
                    <a:pt x="1213446" y="86029"/>
                  </a:lnTo>
                  <a:lnTo>
                    <a:pt x="1212913" y="85902"/>
                  </a:lnTo>
                  <a:lnTo>
                    <a:pt x="1210284" y="85267"/>
                  </a:lnTo>
                  <a:lnTo>
                    <a:pt x="1209243" y="85013"/>
                  </a:lnTo>
                  <a:lnTo>
                    <a:pt x="1202321" y="85013"/>
                  </a:lnTo>
                  <a:lnTo>
                    <a:pt x="1202524" y="83108"/>
                  </a:lnTo>
                  <a:lnTo>
                    <a:pt x="1198714" y="85267"/>
                  </a:lnTo>
                  <a:lnTo>
                    <a:pt x="1196721" y="83743"/>
                  </a:lnTo>
                  <a:lnTo>
                    <a:pt x="1199972" y="83743"/>
                  </a:lnTo>
                  <a:lnTo>
                    <a:pt x="1199349" y="82727"/>
                  </a:lnTo>
                  <a:lnTo>
                    <a:pt x="1195311" y="83731"/>
                  </a:lnTo>
                  <a:lnTo>
                    <a:pt x="1197610" y="85394"/>
                  </a:lnTo>
                  <a:lnTo>
                    <a:pt x="1192911" y="85902"/>
                  </a:lnTo>
                  <a:lnTo>
                    <a:pt x="1192428" y="85648"/>
                  </a:lnTo>
                  <a:lnTo>
                    <a:pt x="1190688" y="84721"/>
                  </a:lnTo>
                  <a:lnTo>
                    <a:pt x="1183995" y="85648"/>
                  </a:lnTo>
                  <a:lnTo>
                    <a:pt x="1180909" y="84518"/>
                  </a:lnTo>
                  <a:lnTo>
                    <a:pt x="1180985" y="84315"/>
                  </a:lnTo>
                  <a:lnTo>
                    <a:pt x="1180960" y="84086"/>
                  </a:lnTo>
                  <a:lnTo>
                    <a:pt x="1180185" y="84315"/>
                  </a:lnTo>
                  <a:lnTo>
                    <a:pt x="1180363" y="84416"/>
                  </a:lnTo>
                  <a:lnTo>
                    <a:pt x="1180668" y="84493"/>
                  </a:lnTo>
                  <a:lnTo>
                    <a:pt x="1180871" y="84569"/>
                  </a:lnTo>
                  <a:lnTo>
                    <a:pt x="1180820" y="84759"/>
                  </a:lnTo>
                  <a:lnTo>
                    <a:pt x="1180693" y="85013"/>
                  </a:lnTo>
                  <a:lnTo>
                    <a:pt x="1180769" y="85267"/>
                  </a:lnTo>
                  <a:lnTo>
                    <a:pt x="1177836" y="86029"/>
                  </a:lnTo>
                  <a:lnTo>
                    <a:pt x="1176870" y="85775"/>
                  </a:lnTo>
                  <a:lnTo>
                    <a:pt x="1174470" y="85140"/>
                  </a:lnTo>
                  <a:lnTo>
                    <a:pt x="1173988" y="85013"/>
                  </a:lnTo>
                  <a:lnTo>
                    <a:pt x="1170774" y="85140"/>
                  </a:lnTo>
                  <a:lnTo>
                    <a:pt x="1170774" y="85013"/>
                  </a:lnTo>
                  <a:lnTo>
                    <a:pt x="1170813" y="84632"/>
                  </a:lnTo>
                  <a:lnTo>
                    <a:pt x="1170851" y="84251"/>
                  </a:lnTo>
                  <a:lnTo>
                    <a:pt x="1171651" y="84124"/>
                  </a:lnTo>
                  <a:lnTo>
                    <a:pt x="1172464" y="83997"/>
                  </a:lnTo>
                  <a:lnTo>
                    <a:pt x="1171308" y="83870"/>
                  </a:lnTo>
                  <a:lnTo>
                    <a:pt x="1169720" y="83235"/>
                  </a:lnTo>
                  <a:lnTo>
                    <a:pt x="1168717" y="84124"/>
                  </a:lnTo>
                  <a:lnTo>
                    <a:pt x="1169009" y="83743"/>
                  </a:lnTo>
                  <a:lnTo>
                    <a:pt x="1169200" y="83489"/>
                  </a:lnTo>
                  <a:lnTo>
                    <a:pt x="1169974" y="82473"/>
                  </a:lnTo>
                  <a:lnTo>
                    <a:pt x="1167498" y="82092"/>
                  </a:lnTo>
                  <a:lnTo>
                    <a:pt x="1162685" y="83489"/>
                  </a:lnTo>
                  <a:lnTo>
                    <a:pt x="1162431" y="82550"/>
                  </a:lnTo>
                  <a:lnTo>
                    <a:pt x="1162304" y="83743"/>
                  </a:lnTo>
                  <a:lnTo>
                    <a:pt x="1160170" y="83616"/>
                  </a:lnTo>
                  <a:lnTo>
                    <a:pt x="1159027" y="80822"/>
                  </a:lnTo>
                  <a:lnTo>
                    <a:pt x="1154315" y="84632"/>
                  </a:lnTo>
                  <a:lnTo>
                    <a:pt x="1153744" y="84378"/>
                  </a:lnTo>
                  <a:lnTo>
                    <a:pt x="1152893" y="83997"/>
                  </a:lnTo>
                  <a:lnTo>
                    <a:pt x="1152042" y="83616"/>
                  </a:lnTo>
                  <a:lnTo>
                    <a:pt x="1150912" y="83108"/>
                  </a:lnTo>
                  <a:lnTo>
                    <a:pt x="1151318" y="82473"/>
                  </a:lnTo>
                  <a:lnTo>
                    <a:pt x="1153858" y="82346"/>
                  </a:lnTo>
                  <a:lnTo>
                    <a:pt x="1153134" y="82346"/>
                  </a:lnTo>
                  <a:lnTo>
                    <a:pt x="1151420" y="81457"/>
                  </a:lnTo>
                  <a:lnTo>
                    <a:pt x="1149858" y="82854"/>
                  </a:lnTo>
                  <a:lnTo>
                    <a:pt x="1148321" y="83616"/>
                  </a:lnTo>
                  <a:lnTo>
                    <a:pt x="1148816" y="82473"/>
                  </a:lnTo>
                  <a:lnTo>
                    <a:pt x="1145273" y="83146"/>
                  </a:lnTo>
                  <a:lnTo>
                    <a:pt x="1145273" y="116154"/>
                  </a:lnTo>
                  <a:lnTo>
                    <a:pt x="1140421" y="116890"/>
                  </a:lnTo>
                  <a:lnTo>
                    <a:pt x="1142669" y="115493"/>
                  </a:lnTo>
                  <a:lnTo>
                    <a:pt x="1145133" y="115874"/>
                  </a:lnTo>
                  <a:lnTo>
                    <a:pt x="1145273" y="116154"/>
                  </a:lnTo>
                  <a:lnTo>
                    <a:pt x="1145273" y="83146"/>
                  </a:lnTo>
                  <a:lnTo>
                    <a:pt x="1140777" y="83997"/>
                  </a:lnTo>
                  <a:lnTo>
                    <a:pt x="1139621" y="81076"/>
                  </a:lnTo>
                  <a:lnTo>
                    <a:pt x="1135202" y="83350"/>
                  </a:lnTo>
                  <a:lnTo>
                    <a:pt x="1136167" y="83616"/>
                  </a:lnTo>
                  <a:lnTo>
                    <a:pt x="1134478" y="83731"/>
                  </a:lnTo>
                  <a:lnTo>
                    <a:pt x="1133233" y="84378"/>
                  </a:lnTo>
                  <a:lnTo>
                    <a:pt x="1133373" y="83870"/>
                  </a:lnTo>
                  <a:lnTo>
                    <a:pt x="1132560" y="83870"/>
                  </a:lnTo>
                  <a:lnTo>
                    <a:pt x="1131595" y="82727"/>
                  </a:lnTo>
                  <a:lnTo>
                    <a:pt x="1129284" y="84378"/>
                  </a:lnTo>
                  <a:lnTo>
                    <a:pt x="1129296" y="84251"/>
                  </a:lnTo>
                  <a:lnTo>
                    <a:pt x="1129398" y="83108"/>
                  </a:lnTo>
                  <a:lnTo>
                    <a:pt x="1129512" y="82550"/>
                  </a:lnTo>
                  <a:lnTo>
                    <a:pt x="1129830" y="82346"/>
                  </a:lnTo>
                  <a:lnTo>
                    <a:pt x="1127315" y="82473"/>
                  </a:lnTo>
                  <a:lnTo>
                    <a:pt x="1128903" y="80695"/>
                  </a:lnTo>
                  <a:lnTo>
                    <a:pt x="1126731" y="81076"/>
                  </a:lnTo>
                  <a:lnTo>
                    <a:pt x="1125232" y="82727"/>
                  </a:lnTo>
                  <a:lnTo>
                    <a:pt x="1125105" y="82981"/>
                  </a:lnTo>
                  <a:lnTo>
                    <a:pt x="1125016" y="84251"/>
                  </a:lnTo>
                  <a:lnTo>
                    <a:pt x="1124496" y="83997"/>
                  </a:lnTo>
                  <a:lnTo>
                    <a:pt x="1122946" y="83235"/>
                  </a:lnTo>
                  <a:lnTo>
                    <a:pt x="1120025" y="83997"/>
                  </a:lnTo>
                  <a:lnTo>
                    <a:pt x="1119657" y="83362"/>
                  </a:lnTo>
                  <a:lnTo>
                    <a:pt x="1119301" y="82727"/>
                  </a:lnTo>
                  <a:lnTo>
                    <a:pt x="1119225" y="82600"/>
                  </a:lnTo>
                  <a:lnTo>
                    <a:pt x="1119073" y="82346"/>
                  </a:lnTo>
                  <a:lnTo>
                    <a:pt x="1119847" y="81965"/>
                  </a:lnTo>
                  <a:lnTo>
                    <a:pt x="1114056" y="82600"/>
                  </a:lnTo>
                  <a:lnTo>
                    <a:pt x="1113637" y="81965"/>
                  </a:lnTo>
                  <a:lnTo>
                    <a:pt x="1113129" y="81203"/>
                  </a:lnTo>
                  <a:lnTo>
                    <a:pt x="1112888" y="80822"/>
                  </a:lnTo>
                  <a:lnTo>
                    <a:pt x="1112710" y="80568"/>
                  </a:lnTo>
                  <a:lnTo>
                    <a:pt x="1112545" y="80314"/>
                  </a:lnTo>
                  <a:lnTo>
                    <a:pt x="1112380" y="80060"/>
                  </a:lnTo>
                  <a:lnTo>
                    <a:pt x="1110272" y="76885"/>
                  </a:lnTo>
                  <a:lnTo>
                    <a:pt x="1105687" y="80060"/>
                  </a:lnTo>
                  <a:lnTo>
                    <a:pt x="1105585" y="79933"/>
                  </a:lnTo>
                  <a:lnTo>
                    <a:pt x="1105471" y="79806"/>
                  </a:lnTo>
                  <a:lnTo>
                    <a:pt x="1105408" y="79298"/>
                  </a:lnTo>
                  <a:lnTo>
                    <a:pt x="1106131" y="79298"/>
                  </a:lnTo>
                  <a:lnTo>
                    <a:pt x="1102550" y="79171"/>
                  </a:lnTo>
                  <a:lnTo>
                    <a:pt x="1103388" y="77774"/>
                  </a:lnTo>
                  <a:lnTo>
                    <a:pt x="1097457" y="79933"/>
                  </a:lnTo>
                  <a:lnTo>
                    <a:pt x="1097521" y="79298"/>
                  </a:lnTo>
                  <a:lnTo>
                    <a:pt x="1097559" y="78917"/>
                  </a:lnTo>
                  <a:lnTo>
                    <a:pt x="1093635" y="78536"/>
                  </a:lnTo>
                  <a:lnTo>
                    <a:pt x="1087501" y="79044"/>
                  </a:lnTo>
                  <a:lnTo>
                    <a:pt x="1082484" y="79298"/>
                  </a:lnTo>
                  <a:lnTo>
                    <a:pt x="1083221" y="78790"/>
                  </a:lnTo>
                  <a:lnTo>
                    <a:pt x="1077722" y="80314"/>
                  </a:lnTo>
                  <a:lnTo>
                    <a:pt x="1077734" y="80187"/>
                  </a:lnTo>
                  <a:lnTo>
                    <a:pt x="1077772" y="79806"/>
                  </a:lnTo>
                  <a:lnTo>
                    <a:pt x="1077836" y="79044"/>
                  </a:lnTo>
                  <a:lnTo>
                    <a:pt x="1077925" y="78028"/>
                  </a:lnTo>
                  <a:lnTo>
                    <a:pt x="1075372" y="78676"/>
                  </a:lnTo>
                  <a:lnTo>
                    <a:pt x="1074902" y="78676"/>
                  </a:lnTo>
                  <a:lnTo>
                    <a:pt x="1074597" y="78574"/>
                  </a:lnTo>
                  <a:lnTo>
                    <a:pt x="1074318" y="78701"/>
                  </a:lnTo>
                  <a:lnTo>
                    <a:pt x="1075359" y="78689"/>
                  </a:lnTo>
                  <a:lnTo>
                    <a:pt x="1073912" y="79044"/>
                  </a:lnTo>
                  <a:lnTo>
                    <a:pt x="1074039" y="78790"/>
                  </a:lnTo>
                  <a:lnTo>
                    <a:pt x="1074166" y="78663"/>
                  </a:lnTo>
                  <a:lnTo>
                    <a:pt x="1070711" y="78663"/>
                  </a:lnTo>
                  <a:lnTo>
                    <a:pt x="1071499" y="77774"/>
                  </a:lnTo>
                  <a:lnTo>
                    <a:pt x="1068819" y="79806"/>
                  </a:lnTo>
                  <a:lnTo>
                    <a:pt x="1063828" y="75361"/>
                  </a:lnTo>
                  <a:lnTo>
                    <a:pt x="1065491" y="77012"/>
                  </a:lnTo>
                  <a:lnTo>
                    <a:pt x="1063980" y="77901"/>
                  </a:lnTo>
                  <a:lnTo>
                    <a:pt x="1061377" y="78917"/>
                  </a:lnTo>
                  <a:lnTo>
                    <a:pt x="1060932" y="80060"/>
                  </a:lnTo>
                  <a:lnTo>
                    <a:pt x="1056995" y="80187"/>
                  </a:lnTo>
                  <a:lnTo>
                    <a:pt x="1058176" y="79679"/>
                  </a:lnTo>
                  <a:lnTo>
                    <a:pt x="1059967" y="78917"/>
                  </a:lnTo>
                  <a:lnTo>
                    <a:pt x="1057503" y="78155"/>
                  </a:lnTo>
                  <a:lnTo>
                    <a:pt x="1054646" y="78028"/>
                  </a:lnTo>
                  <a:lnTo>
                    <a:pt x="1054150" y="79679"/>
                  </a:lnTo>
                  <a:lnTo>
                    <a:pt x="1050290" y="78917"/>
                  </a:lnTo>
                  <a:lnTo>
                    <a:pt x="1050366" y="78028"/>
                  </a:lnTo>
                  <a:lnTo>
                    <a:pt x="1048550" y="78155"/>
                  </a:lnTo>
                  <a:lnTo>
                    <a:pt x="1047419" y="78790"/>
                  </a:lnTo>
                  <a:lnTo>
                    <a:pt x="1044917" y="78917"/>
                  </a:lnTo>
                  <a:lnTo>
                    <a:pt x="1045654" y="78536"/>
                  </a:lnTo>
                  <a:lnTo>
                    <a:pt x="1041565" y="80568"/>
                  </a:lnTo>
                  <a:lnTo>
                    <a:pt x="1041425" y="79933"/>
                  </a:lnTo>
                  <a:lnTo>
                    <a:pt x="1040485" y="75869"/>
                  </a:lnTo>
                  <a:lnTo>
                    <a:pt x="1037310" y="79933"/>
                  </a:lnTo>
                  <a:lnTo>
                    <a:pt x="1037031" y="79806"/>
                  </a:lnTo>
                  <a:lnTo>
                    <a:pt x="1035570" y="79171"/>
                  </a:lnTo>
                  <a:lnTo>
                    <a:pt x="1032332" y="79806"/>
                  </a:lnTo>
                  <a:lnTo>
                    <a:pt x="1032459" y="77901"/>
                  </a:lnTo>
                  <a:lnTo>
                    <a:pt x="1027366" y="79171"/>
                  </a:lnTo>
                  <a:lnTo>
                    <a:pt x="1018298" y="80568"/>
                  </a:lnTo>
                  <a:lnTo>
                    <a:pt x="1017435" y="77520"/>
                  </a:lnTo>
                  <a:lnTo>
                    <a:pt x="1017231" y="80822"/>
                  </a:lnTo>
                  <a:lnTo>
                    <a:pt x="1014107" y="79171"/>
                  </a:lnTo>
                  <a:lnTo>
                    <a:pt x="1014361" y="80822"/>
                  </a:lnTo>
                  <a:lnTo>
                    <a:pt x="1007198" y="81203"/>
                  </a:lnTo>
                  <a:lnTo>
                    <a:pt x="1005801" y="80568"/>
                  </a:lnTo>
                  <a:lnTo>
                    <a:pt x="1001077" y="78409"/>
                  </a:lnTo>
                  <a:lnTo>
                    <a:pt x="1000518" y="78155"/>
                  </a:lnTo>
                  <a:lnTo>
                    <a:pt x="998855" y="77393"/>
                  </a:lnTo>
                  <a:lnTo>
                    <a:pt x="990942" y="78155"/>
                  </a:lnTo>
                  <a:lnTo>
                    <a:pt x="990663" y="76504"/>
                  </a:lnTo>
                  <a:lnTo>
                    <a:pt x="989126" y="78409"/>
                  </a:lnTo>
                  <a:lnTo>
                    <a:pt x="982357" y="78028"/>
                  </a:lnTo>
                  <a:lnTo>
                    <a:pt x="975258" y="77774"/>
                  </a:lnTo>
                  <a:lnTo>
                    <a:pt x="968502" y="77647"/>
                  </a:lnTo>
                  <a:lnTo>
                    <a:pt x="962698" y="77647"/>
                  </a:lnTo>
                  <a:lnTo>
                    <a:pt x="960501" y="78536"/>
                  </a:lnTo>
                  <a:lnTo>
                    <a:pt x="957173" y="80568"/>
                  </a:lnTo>
                  <a:lnTo>
                    <a:pt x="953617" y="80060"/>
                  </a:lnTo>
                  <a:lnTo>
                    <a:pt x="953998" y="79806"/>
                  </a:lnTo>
                  <a:lnTo>
                    <a:pt x="947851" y="80949"/>
                  </a:lnTo>
                  <a:lnTo>
                    <a:pt x="941374" y="81965"/>
                  </a:lnTo>
                  <a:lnTo>
                    <a:pt x="935977" y="81457"/>
                  </a:lnTo>
                  <a:lnTo>
                    <a:pt x="934618" y="81330"/>
                  </a:lnTo>
                  <a:lnTo>
                    <a:pt x="935012" y="80568"/>
                  </a:lnTo>
                  <a:lnTo>
                    <a:pt x="934567" y="80238"/>
                  </a:lnTo>
                  <a:lnTo>
                    <a:pt x="933526" y="81457"/>
                  </a:lnTo>
                  <a:lnTo>
                    <a:pt x="931113" y="79933"/>
                  </a:lnTo>
                  <a:lnTo>
                    <a:pt x="929690" y="79933"/>
                  </a:lnTo>
                  <a:lnTo>
                    <a:pt x="931405" y="81076"/>
                  </a:lnTo>
                  <a:lnTo>
                    <a:pt x="929551" y="82727"/>
                  </a:lnTo>
                  <a:lnTo>
                    <a:pt x="928547" y="82219"/>
                  </a:lnTo>
                  <a:lnTo>
                    <a:pt x="928039" y="81965"/>
                  </a:lnTo>
                  <a:lnTo>
                    <a:pt x="926769" y="81330"/>
                  </a:lnTo>
                  <a:lnTo>
                    <a:pt x="925741" y="80187"/>
                  </a:lnTo>
                  <a:lnTo>
                    <a:pt x="922769" y="81965"/>
                  </a:lnTo>
                  <a:lnTo>
                    <a:pt x="922261" y="81584"/>
                  </a:lnTo>
                  <a:lnTo>
                    <a:pt x="922210" y="81394"/>
                  </a:lnTo>
                  <a:lnTo>
                    <a:pt x="922489" y="80899"/>
                  </a:lnTo>
                  <a:lnTo>
                    <a:pt x="922210" y="81076"/>
                  </a:lnTo>
                  <a:lnTo>
                    <a:pt x="922185" y="81241"/>
                  </a:lnTo>
                  <a:lnTo>
                    <a:pt x="921702" y="82219"/>
                  </a:lnTo>
                  <a:lnTo>
                    <a:pt x="920013" y="80187"/>
                  </a:lnTo>
                  <a:lnTo>
                    <a:pt x="919289" y="80568"/>
                  </a:lnTo>
                  <a:lnTo>
                    <a:pt x="915301" y="81330"/>
                  </a:lnTo>
                  <a:lnTo>
                    <a:pt x="914146" y="83362"/>
                  </a:lnTo>
                  <a:lnTo>
                    <a:pt x="913815" y="82727"/>
                  </a:lnTo>
                  <a:lnTo>
                    <a:pt x="910983" y="82219"/>
                  </a:lnTo>
                  <a:lnTo>
                    <a:pt x="913155" y="81838"/>
                  </a:lnTo>
                  <a:lnTo>
                    <a:pt x="902068" y="81584"/>
                  </a:lnTo>
                  <a:lnTo>
                    <a:pt x="903833" y="82346"/>
                  </a:lnTo>
                  <a:lnTo>
                    <a:pt x="904125" y="83870"/>
                  </a:lnTo>
                  <a:lnTo>
                    <a:pt x="900874" y="85013"/>
                  </a:lnTo>
                  <a:lnTo>
                    <a:pt x="899109" y="84378"/>
                  </a:lnTo>
                  <a:lnTo>
                    <a:pt x="901306" y="82981"/>
                  </a:lnTo>
                  <a:lnTo>
                    <a:pt x="899185" y="82092"/>
                  </a:lnTo>
                  <a:lnTo>
                    <a:pt x="898182" y="80949"/>
                  </a:lnTo>
                  <a:lnTo>
                    <a:pt x="896721" y="81838"/>
                  </a:lnTo>
                  <a:lnTo>
                    <a:pt x="899541" y="82346"/>
                  </a:lnTo>
                  <a:lnTo>
                    <a:pt x="898791" y="83235"/>
                  </a:lnTo>
                  <a:lnTo>
                    <a:pt x="896950" y="84378"/>
                  </a:lnTo>
                  <a:lnTo>
                    <a:pt x="893013" y="85140"/>
                  </a:lnTo>
                  <a:lnTo>
                    <a:pt x="891959" y="84378"/>
                  </a:lnTo>
                  <a:lnTo>
                    <a:pt x="893064" y="83743"/>
                  </a:lnTo>
                  <a:lnTo>
                    <a:pt x="890536" y="84378"/>
                  </a:lnTo>
                  <a:lnTo>
                    <a:pt x="890028" y="83362"/>
                  </a:lnTo>
                  <a:lnTo>
                    <a:pt x="889203" y="81711"/>
                  </a:lnTo>
                  <a:lnTo>
                    <a:pt x="886688" y="81965"/>
                  </a:lnTo>
                  <a:lnTo>
                    <a:pt x="884491" y="83362"/>
                  </a:lnTo>
                  <a:lnTo>
                    <a:pt x="882751" y="82219"/>
                  </a:lnTo>
                  <a:lnTo>
                    <a:pt x="883361" y="85013"/>
                  </a:lnTo>
                  <a:lnTo>
                    <a:pt x="880122" y="85775"/>
                  </a:lnTo>
                  <a:lnTo>
                    <a:pt x="881164" y="84378"/>
                  </a:lnTo>
                  <a:lnTo>
                    <a:pt x="882015" y="83235"/>
                  </a:lnTo>
                  <a:lnTo>
                    <a:pt x="880935" y="82981"/>
                  </a:lnTo>
                  <a:lnTo>
                    <a:pt x="879475" y="84378"/>
                  </a:lnTo>
                  <a:lnTo>
                    <a:pt x="874839" y="83743"/>
                  </a:lnTo>
                  <a:lnTo>
                    <a:pt x="874179" y="82346"/>
                  </a:lnTo>
                  <a:lnTo>
                    <a:pt x="872617" y="86537"/>
                  </a:lnTo>
                  <a:lnTo>
                    <a:pt x="870292" y="84886"/>
                  </a:lnTo>
                  <a:lnTo>
                    <a:pt x="865301" y="81330"/>
                  </a:lnTo>
                  <a:lnTo>
                    <a:pt x="864819" y="84886"/>
                  </a:lnTo>
                  <a:lnTo>
                    <a:pt x="862025" y="82981"/>
                  </a:lnTo>
                  <a:lnTo>
                    <a:pt x="861923" y="84251"/>
                  </a:lnTo>
                  <a:lnTo>
                    <a:pt x="861568" y="86029"/>
                  </a:lnTo>
                  <a:lnTo>
                    <a:pt x="859409" y="86537"/>
                  </a:lnTo>
                  <a:lnTo>
                    <a:pt x="857288" y="85648"/>
                  </a:lnTo>
                  <a:lnTo>
                    <a:pt x="857478" y="84886"/>
                  </a:lnTo>
                  <a:lnTo>
                    <a:pt x="857605" y="83870"/>
                  </a:lnTo>
                  <a:lnTo>
                    <a:pt x="857008" y="83108"/>
                  </a:lnTo>
                  <a:lnTo>
                    <a:pt x="855827" y="86664"/>
                  </a:lnTo>
                  <a:lnTo>
                    <a:pt x="847991" y="85521"/>
                  </a:lnTo>
                  <a:lnTo>
                    <a:pt x="846239" y="85267"/>
                  </a:lnTo>
                  <a:lnTo>
                    <a:pt x="835914" y="85267"/>
                  </a:lnTo>
                  <a:lnTo>
                    <a:pt x="825373" y="85521"/>
                  </a:lnTo>
                  <a:lnTo>
                    <a:pt x="815174" y="84759"/>
                  </a:lnTo>
                  <a:lnTo>
                    <a:pt x="809434" y="85902"/>
                  </a:lnTo>
                  <a:lnTo>
                    <a:pt x="802246" y="87934"/>
                  </a:lnTo>
                  <a:lnTo>
                    <a:pt x="795464" y="87934"/>
                  </a:lnTo>
                  <a:lnTo>
                    <a:pt x="796175" y="87426"/>
                  </a:lnTo>
                  <a:lnTo>
                    <a:pt x="789393" y="86918"/>
                  </a:lnTo>
                  <a:lnTo>
                    <a:pt x="794385" y="88188"/>
                  </a:lnTo>
                  <a:lnTo>
                    <a:pt x="792962" y="88696"/>
                  </a:lnTo>
                  <a:lnTo>
                    <a:pt x="791857" y="89458"/>
                  </a:lnTo>
                  <a:lnTo>
                    <a:pt x="790422" y="89458"/>
                  </a:lnTo>
                  <a:lnTo>
                    <a:pt x="784415" y="88823"/>
                  </a:lnTo>
                  <a:lnTo>
                    <a:pt x="777798" y="88315"/>
                  </a:lnTo>
                  <a:lnTo>
                    <a:pt x="770902" y="88569"/>
                  </a:lnTo>
                  <a:lnTo>
                    <a:pt x="764146" y="89827"/>
                  </a:lnTo>
                  <a:lnTo>
                    <a:pt x="758507" y="94284"/>
                  </a:lnTo>
                  <a:lnTo>
                    <a:pt x="758532" y="94157"/>
                  </a:lnTo>
                  <a:lnTo>
                    <a:pt x="759294" y="89966"/>
                  </a:lnTo>
                  <a:lnTo>
                    <a:pt x="759891" y="86664"/>
                  </a:lnTo>
                  <a:lnTo>
                    <a:pt x="754494" y="89966"/>
                  </a:lnTo>
                  <a:lnTo>
                    <a:pt x="754951" y="89585"/>
                  </a:lnTo>
                  <a:lnTo>
                    <a:pt x="755078" y="89077"/>
                  </a:lnTo>
                  <a:lnTo>
                    <a:pt x="755497" y="88569"/>
                  </a:lnTo>
                  <a:lnTo>
                    <a:pt x="749528" y="90347"/>
                  </a:lnTo>
                  <a:lnTo>
                    <a:pt x="746302" y="91363"/>
                  </a:lnTo>
                  <a:lnTo>
                    <a:pt x="740448" y="94157"/>
                  </a:lnTo>
                  <a:lnTo>
                    <a:pt x="740803" y="90220"/>
                  </a:lnTo>
                  <a:lnTo>
                    <a:pt x="736511" y="94538"/>
                  </a:lnTo>
                  <a:lnTo>
                    <a:pt x="736574" y="94157"/>
                  </a:lnTo>
                  <a:lnTo>
                    <a:pt x="736600" y="94030"/>
                  </a:lnTo>
                  <a:lnTo>
                    <a:pt x="736866" y="92506"/>
                  </a:lnTo>
                  <a:lnTo>
                    <a:pt x="736511" y="94030"/>
                  </a:lnTo>
                  <a:lnTo>
                    <a:pt x="735076" y="93268"/>
                  </a:lnTo>
                  <a:lnTo>
                    <a:pt x="731875" y="93141"/>
                  </a:lnTo>
                  <a:lnTo>
                    <a:pt x="732231" y="91998"/>
                  </a:lnTo>
                  <a:lnTo>
                    <a:pt x="729729" y="94157"/>
                  </a:lnTo>
                  <a:lnTo>
                    <a:pt x="729361" y="92506"/>
                  </a:lnTo>
                  <a:lnTo>
                    <a:pt x="725805" y="92760"/>
                  </a:lnTo>
                  <a:lnTo>
                    <a:pt x="718312" y="94665"/>
                  </a:lnTo>
                  <a:lnTo>
                    <a:pt x="716140" y="91490"/>
                  </a:lnTo>
                  <a:lnTo>
                    <a:pt x="708837" y="93395"/>
                  </a:lnTo>
                  <a:lnTo>
                    <a:pt x="700303" y="94665"/>
                  </a:lnTo>
                  <a:lnTo>
                    <a:pt x="691311" y="95300"/>
                  </a:lnTo>
                  <a:lnTo>
                    <a:pt x="682612" y="95681"/>
                  </a:lnTo>
                  <a:lnTo>
                    <a:pt x="681177" y="97205"/>
                  </a:lnTo>
                  <a:lnTo>
                    <a:pt x="677976" y="97586"/>
                  </a:lnTo>
                  <a:lnTo>
                    <a:pt x="675500" y="97967"/>
                  </a:lnTo>
                  <a:lnTo>
                    <a:pt x="672604" y="96316"/>
                  </a:lnTo>
                  <a:lnTo>
                    <a:pt x="670128" y="97078"/>
                  </a:lnTo>
                  <a:lnTo>
                    <a:pt x="667664" y="99872"/>
                  </a:lnTo>
                  <a:lnTo>
                    <a:pt x="665467" y="98983"/>
                  </a:lnTo>
                  <a:lnTo>
                    <a:pt x="665162" y="98856"/>
                  </a:lnTo>
                  <a:lnTo>
                    <a:pt x="665238" y="98475"/>
                  </a:lnTo>
                  <a:lnTo>
                    <a:pt x="665391" y="98348"/>
                  </a:lnTo>
                  <a:lnTo>
                    <a:pt x="662825" y="98983"/>
                  </a:lnTo>
                  <a:lnTo>
                    <a:pt x="660247" y="98094"/>
                  </a:lnTo>
                  <a:lnTo>
                    <a:pt x="658025" y="100126"/>
                  </a:lnTo>
                  <a:lnTo>
                    <a:pt x="655154" y="100380"/>
                  </a:lnTo>
                  <a:lnTo>
                    <a:pt x="653008" y="99809"/>
                  </a:lnTo>
                  <a:lnTo>
                    <a:pt x="653034" y="100888"/>
                  </a:lnTo>
                  <a:lnTo>
                    <a:pt x="646887" y="97840"/>
                  </a:lnTo>
                  <a:lnTo>
                    <a:pt x="598690" y="101523"/>
                  </a:lnTo>
                  <a:lnTo>
                    <a:pt x="538441" y="109270"/>
                  </a:lnTo>
                  <a:lnTo>
                    <a:pt x="484352" y="121843"/>
                  </a:lnTo>
                  <a:lnTo>
                    <a:pt x="467233" y="129870"/>
                  </a:lnTo>
                  <a:lnTo>
                    <a:pt x="466293" y="131495"/>
                  </a:lnTo>
                  <a:lnTo>
                    <a:pt x="463156" y="133019"/>
                  </a:lnTo>
                  <a:lnTo>
                    <a:pt x="464718" y="134670"/>
                  </a:lnTo>
                  <a:lnTo>
                    <a:pt x="463626" y="135115"/>
                  </a:lnTo>
                  <a:lnTo>
                    <a:pt x="464019" y="135178"/>
                  </a:lnTo>
                  <a:lnTo>
                    <a:pt x="459981" y="138861"/>
                  </a:lnTo>
                  <a:lnTo>
                    <a:pt x="463372" y="140258"/>
                  </a:lnTo>
                  <a:lnTo>
                    <a:pt x="464172" y="139484"/>
                  </a:lnTo>
                  <a:lnTo>
                    <a:pt x="464223" y="138480"/>
                  </a:lnTo>
                  <a:lnTo>
                    <a:pt x="466039" y="138734"/>
                  </a:lnTo>
                  <a:lnTo>
                    <a:pt x="467118" y="139115"/>
                  </a:lnTo>
                  <a:lnTo>
                    <a:pt x="467880" y="140131"/>
                  </a:lnTo>
                  <a:lnTo>
                    <a:pt x="469341" y="138734"/>
                  </a:lnTo>
                  <a:lnTo>
                    <a:pt x="469366" y="138480"/>
                  </a:lnTo>
                  <a:lnTo>
                    <a:pt x="469798" y="134543"/>
                  </a:lnTo>
                  <a:lnTo>
                    <a:pt x="474002" y="135813"/>
                  </a:lnTo>
                  <a:lnTo>
                    <a:pt x="472922" y="136067"/>
                  </a:lnTo>
                  <a:lnTo>
                    <a:pt x="476123" y="135559"/>
                  </a:lnTo>
                  <a:lnTo>
                    <a:pt x="475183" y="137718"/>
                  </a:lnTo>
                  <a:lnTo>
                    <a:pt x="475919" y="138099"/>
                  </a:lnTo>
                  <a:lnTo>
                    <a:pt x="475208" y="138226"/>
                  </a:lnTo>
                  <a:lnTo>
                    <a:pt x="478116" y="139242"/>
                  </a:lnTo>
                  <a:lnTo>
                    <a:pt x="477939" y="140385"/>
                  </a:lnTo>
                  <a:lnTo>
                    <a:pt x="477888" y="141147"/>
                  </a:lnTo>
                  <a:lnTo>
                    <a:pt x="477164" y="141020"/>
                  </a:lnTo>
                  <a:lnTo>
                    <a:pt x="473951" y="140449"/>
                  </a:lnTo>
                  <a:lnTo>
                    <a:pt x="472922" y="141401"/>
                  </a:lnTo>
                  <a:lnTo>
                    <a:pt x="474662" y="141020"/>
                  </a:lnTo>
                  <a:lnTo>
                    <a:pt x="477888" y="141224"/>
                  </a:lnTo>
                  <a:lnTo>
                    <a:pt x="477913" y="141909"/>
                  </a:lnTo>
                  <a:lnTo>
                    <a:pt x="479132" y="141655"/>
                  </a:lnTo>
                  <a:lnTo>
                    <a:pt x="480479" y="142798"/>
                  </a:lnTo>
                  <a:lnTo>
                    <a:pt x="480949" y="142544"/>
                  </a:lnTo>
                  <a:lnTo>
                    <a:pt x="479209" y="141643"/>
                  </a:lnTo>
                  <a:lnTo>
                    <a:pt x="479818" y="141528"/>
                  </a:lnTo>
                  <a:lnTo>
                    <a:pt x="481088" y="141274"/>
                  </a:lnTo>
                  <a:lnTo>
                    <a:pt x="481177" y="142417"/>
                  </a:lnTo>
                  <a:lnTo>
                    <a:pt x="484289" y="140766"/>
                  </a:lnTo>
                  <a:lnTo>
                    <a:pt x="485546" y="144068"/>
                  </a:lnTo>
                  <a:lnTo>
                    <a:pt x="487235" y="140766"/>
                  </a:lnTo>
                  <a:lnTo>
                    <a:pt x="488403" y="138480"/>
                  </a:lnTo>
                  <a:lnTo>
                    <a:pt x="490715" y="141528"/>
                  </a:lnTo>
                  <a:lnTo>
                    <a:pt x="487946" y="142671"/>
                  </a:lnTo>
                  <a:lnTo>
                    <a:pt x="491096" y="142544"/>
                  </a:lnTo>
                  <a:lnTo>
                    <a:pt x="490867" y="143814"/>
                  </a:lnTo>
                  <a:lnTo>
                    <a:pt x="497903" y="142671"/>
                  </a:lnTo>
                  <a:lnTo>
                    <a:pt x="498640" y="143052"/>
                  </a:lnTo>
                  <a:lnTo>
                    <a:pt x="497243" y="143560"/>
                  </a:lnTo>
                  <a:lnTo>
                    <a:pt x="498716" y="144322"/>
                  </a:lnTo>
                  <a:lnTo>
                    <a:pt x="499237" y="142671"/>
                  </a:lnTo>
                  <a:lnTo>
                    <a:pt x="499275" y="142544"/>
                  </a:lnTo>
                  <a:lnTo>
                    <a:pt x="499313" y="142417"/>
                  </a:lnTo>
                  <a:lnTo>
                    <a:pt x="500024" y="142417"/>
                  </a:lnTo>
                  <a:lnTo>
                    <a:pt x="500773" y="143306"/>
                  </a:lnTo>
                  <a:lnTo>
                    <a:pt x="503212" y="142417"/>
                  </a:lnTo>
                  <a:lnTo>
                    <a:pt x="505269" y="141655"/>
                  </a:lnTo>
                  <a:lnTo>
                    <a:pt x="505421" y="143941"/>
                  </a:lnTo>
                  <a:lnTo>
                    <a:pt x="510438" y="144830"/>
                  </a:lnTo>
                  <a:lnTo>
                    <a:pt x="508406" y="142405"/>
                  </a:lnTo>
                  <a:lnTo>
                    <a:pt x="507796" y="141655"/>
                  </a:lnTo>
                  <a:lnTo>
                    <a:pt x="507034" y="140766"/>
                  </a:lnTo>
                  <a:lnTo>
                    <a:pt x="511695" y="141401"/>
                  </a:lnTo>
                  <a:lnTo>
                    <a:pt x="512483" y="142798"/>
                  </a:lnTo>
                  <a:lnTo>
                    <a:pt x="508330" y="142303"/>
                  </a:lnTo>
                  <a:lnTo>
                    <a:pt x="508457" y="142417"/>
                  </a:lnTo>
                  <a:lnTo>
                    <a:pt x="510387" y="143433"/>
                  </a:lnTo>
                  <a:lnTo>
                    <a:pt x="512914" y="142798"/>
                  </a:lnTo>
                  <a:lnTo>
                    <a:pt x="514946" y="142290"/>
                  </a:lnTo>
                  <a:lnTo>
                    <a:pt x="514616" y="143052"/>
                  </a:lnTo>
                  <a:lnTo>
                    <a:pt x="514362" y="144703"/>
                  </a:lnTo>
                  <a:lnTo>
                    <a:pt x="512597" y="144576"/>
                  </a:lnTo>
                  <a:lnTo>
                    <a:pt x="521360" y="145592"/>
                  </a:lnTo>
                  <a:lnTo>
                    <a:pt x="529056" y="147497"/>
                  </a:lnTo>
                  <a:lnTo>
                    <a:pt x="536448" y="148767"/>
                  </a:lnTo>
                  <a:lnTo>
                    <a:pt x="544322" y="147878"/>
                  </a:lnTo>
                  <a:lnTo>
                    <a:pt x="545706" y="149021"/>
                  </a:lnTo>
                  <a:lnTo>
                    <a:pt x="548474" y="147878"/>
                  </a:lnTo>
                  <a:lnTo>
                    <a:pt x="550316" y="147116"/>
                  </a:lnTo>
                  <a:lnTo>
                    <a:pt x="554456" y="152577"/>
                  </a:lnTo>
                  <a:lnTo>
                    <a:pt x="561492" y="151561"/>
                  </a:lnTo>
                  <a:lnTo>
                    <a:pt x="561441" y="150164"/>
                  </a:lnTo>
                  <a:lnTo>
                    <a:pt x="569417" y="151307"/>
                  </a:lnTo>
                  <a:lnTo>
                    <a:pt x="577684" y="150799"/>
                  </a:lnTo>
                  <a:lnTo>
                    <a:pt x="583717" y="150164"/>
                  </a:lnTo>
                  <a:lnTo>
                    <a:pt x="586130" y="149910"/>
                  </a:lnTo>
                  <a:lnTo>
                    <a:pt x="594664" y="149656"/>
                  </a:lnTo>
                  <a:lnTo>
                    <a:pt x="593229" y="148894"/>
                  </a:lnTo>
                  <a:lnTo>
                    <a:pt x="594575" y="147370"/>
                  </a:lnTo>
                  <a:lnTo>
                    <a:pt x="596214" y="147116"/>
                  </a:lnTo>
                  <a:lnTo>
                    <a:pt x="597039" y="146989"/>
                  </a:lnTo>
                  <a:lnTo>
                    <a:pt x="598805" y="146100"/>
                  </a:lnTo>
                  <a:lnTo>
                    <a:pt x="599160" y="146735"/>
                  </a:lnTo>
                  <a:lnTo>
                    <a:pt x="608317" y="147751"/>
                  </a:lnTo>
                  <a:lnTo>
                    <a:pt x="619912" y="147370"/>
                  </a:lnTo>
                  <a:lnTo>
                    <a:pt x="632625" y="146608"/>
                  </a:lnTo>
                  <a:lnTo>
                    <a:pt x="645096" y="146227"/>
                  </a:lnTo>
                  <a:lnTo>
                    <a:pt x="646176" y="146100"/>
                  </a:lnTo>
                  <a:lnTo>
                    <a:pt x="658050" y="144703"/>
                  </a:lnTo>
                  <a:lnTo>
                    <a:pt x="661289" y="144322"/>
                  </a:lnTo>
                  <a:lnTo>
                    <a:pt x="694359" y="142290"/>
                  </a:lnTo>
                  <a:lnTo>
                    <a:pt x="707237" y="140957"/>
                  </a:lnTo>
                  <a:lnTo>
                    <a:pt x="707288" y="140766"/>
                  </a:lnTo>
                  <a:lnTo>
                    <a:pt x="707961" y="138480"/>
                  </a:lnTo>
                  <a:lnTo>
                    <a:pt x="708228" y="137591"/>
                  </a:lnTo>
                  <a:lnTo>
                    <a:pt x="710679" y="138099"/>
                  </a:lnTo>
                  <a:lnTo>
                    <a:pt x="717804" y="143306"/>
                  </a:lnTo>
                  <a:lnTo>
                    <a:pt x="721169" y="137591"/>
                  </a:lnTo>
                  <a:lnTo>
                    <a:pt x="721995" y="136194"/>
                  </a:lnTo>
                  <a:lnTo>
                    <a:pt x="729056" y="139623"/>
                  </a:lnTo>
                  <a:lnTo>
                    <a:pt x="737946" y="138480"/>
                  </a:lnTo>
                  <a:lnTo>
                    <a:pt x="746594" y="138480"/>
                  </a:lnTo>
                  <a:lnTo>
                    <a:pt x="755053" y="137972"/>
                  </a:lnTo>
                  <a:lnTo>
                    <a:pt x="761161" y="136194"/>
                  </a:lnTo>
                  <a:lnTo>
                    <a:pt x="763346" y="135559"/>
                  </a:lnTo>
                  <a:lnTo>
                    <a:pt x="763676" y="137210"/>
                  </a:lnTo>
                  <a:lnTo>
                    <a:pt x="765441" y="137718"/>
                  </a:lnTo>
                  <a:lnTo>
                    <a:pt x="765810" y="136575"/>
                  </a:lnTo>
                  <a:lnTo>
                    <a:pt x="767575" y="136321"/>
                  </a:lnTo>
                  <a:lnTo>
                    <a:pt x="767575" y="136702"/>
                  </a:lnTo>
                  <a:lnTo>
                    <a:pt x="771791" y="136956"/>
                  </a:lnTo>
                  <a:lnTo>
                    <a:pt x="773341" y="136321"/>
                  </a:lnTo>
                  <a:lnTo>
                    <a:pt x="775208" y="135559"/>
                  </a:lnTo>
                  <a:lnTo>
                    <a:pt x="776757" y="134924"/>
                  </a:lnTo>
                  <a:lnTo>
                    <a:pt x="779246" y="135559"/>
                  </a:lnTo>
                  <a:lnTo>
                    <a:pt x="779246" y="134924"/>
                  </a:lnTo>
                  <a:lnTo>
                    <a:pt x="779246" y="134543"/>
                  </a:lnTo>
                  <a:lnTo>
                    <a:pt x="779246" y="133781"/>
                  </a:lnTo>
                  <a:lnTo>
                    <a:pt x="781723" y="133400"/>
                  </a:lnTo>
                  <a:lnTo>
                    <a:pt x="780643" y="135051"/>
                  </a:lnTo>
                  <a:lnTo>
                    <a:pt x="783132" y="133908"/>
                  </a:lnTo>
                  <a:lnTo>
                    <a:pt x="783132" y="134797"/>
                  </a:lnTo>
                  <a:lnTo>
                    <a:pt x="784453" y="133908"/>
                  </a:lnTo>
                  <a:lnTo>
                    <a:pt x="785215" y="133400"/>
                  </a:lnTo>
                  <a:lnTo>
                    <a:pt x="785964" y="132892"/>
                  </a:lnTo>
                  <a:lnTo>
                    <a:pt x="785914" y="136067"/>
                  </a:lnTo>
                  <a:lnTo>
                    <a:pt x="792505" y="132892"/>
                  </a:lnTo>
                  <a:lnTo>
                    <a:pt x="793038" y="132638"/>
                  </a:lnTo>
                  <a:lnTo>
                    <a:pt x="795159" y="134035"/>
                  </a:lnTo>
                  <a:lnTo>
                    <a:pt x="798334" y="133146"/>
                  </a:lnTo>
                  <a:lnTo>
                    <a:pt x="800061" y="132638"/>
                  </a:lnTo>
                  <a:lnTo>
                    <a:pt x="804367" y="131368"/>
                  </a:lnTo>
                  <a:lnTo>
                    <a:pt x="809307" y="131749"/>
                  </a:lnTo>
                  <a:lnTo>
                    <a:pt x="810336" y="133273"/>
                  </a:lnTo>
                  <a:lnTo>
                    <a:pt x="816343" y="132892"/>
                  </a:lnTo>
                  <a:lnTo>
                    <a:pt x="820229" y="133400"/>
                  </a:lnTo>
                  <a:lnTo>
                    <a:pt x="825119" y="132892"/>
                  </a:lnTo>
                  <a:lnTo>
                    <a:pt x="833234" y="132003"/>
                  </a:lnTo>
                  <a:lnTo>
                    <a:pt x="840524" y="131495"/>
                  </a:lnTo>
                  <a:lnTo>
                    <a:pt x="847826" y="131368"/>
                  </a:lnTo>
                  <a:lnTo>
                    <a:pt x="847509" y="129336"/>
                  </a:lnTo>
                  <a:lnTo>
                    <a:pt x="849998" y="129082"/>
                  </a:lnTo>
                  <a:lnTo>
                    <a:pt x="849998" y="129463"/>
                  </a:lnTo>
                  <a:lnTo>
                    <a:pt x="850328" y="129717"/>
                  </a:lnTo>
                  <a:lnTo>
                    <a:pt x="849972" y="129971"/>
                  </a:lnTo>
                  <a:lnTo>
                    <a:pt x="852043" y="132257"/>
                  </a:lnTo>
                  <a:lnTo>
                    <a:pt x="854265" y="130225"/>
                  </a:lnTo>
                  <a:lnTo>
                    <a:pt x="854252" y="130098"/>
                  </a:lnTo>
                  <a:lnTo>
                    <a:pt x="852474" y="129336"/>
                  </a:lnTo>
                  <a:lnTo>
                    <a:pt x="852690" y="129082"/>
                  </a:lnTo>
                  <a:lnTo>
                    <a:pt x="854290" y="127177"/>
                  </a:lnTo>
                  <a:lnTo>
                    <a:pt x="857110" y="128066"/>
                  </a:lnTo>
                  <a:lnTo>
                    <a:pt x="857084" y="128447"/>
                  </a:lnTo>
                  <a:lnTo>
                    <a:pt x="858888" y="127304"/>
                  </a:lnTo>
                  <a:lnTo>
                    <a:pt x="859180" y="128955"/>
                  </a:lnTo>
                  <a:lnTo>
                    <a:pt x="860945" y="129590"/>
                  </a:lnTo>
                  <a:lnTo>
                    <a:pt x="861250" y="131241"/>
                  </a:lnTo>
                  <a:lnTo>
                    <a:pt x="869391" y="130352"/>
                  </a:lnTo>
                  <a:lnTo>
                    <a:pt x="874788" y="127304"/>
                  </a:lnTo>
                  <a:lnTo>
                    <a:pt x="883259" y="127558"/>
                  </a:lnTo>
                  <a:lnTo>
                    <a:pt x="882497" y="129463"/>
                  </a:lnTo>
                  <a:lnTo>
                    <a:pt x="887183" y="127622"/>
                  </a:lnTo>
                  <a:lnTo>
                    <a:pt x="886790" y="127558"/>
                  </a:lnTo>
                  <a:lnTo>
                    <a:pt x="887031" y="127304"/>
                  </a:lnTo>
                  <a:lnTo>
                    <a:pt x="887145" y="127177"/>
                  </a:lnTo>
                  <a:lnTo>
                    <a:pt x="889000" y="125145"/>
                  </a:lnTo>
                  <a:lnTo>
                    <a:pt x="890435" y="125145"/>
                  </a:lnTo>
                  <a:lnTo>
                    <a:pt x="891857" y="124256"/>
                  </a:lnTo>
                  <a:lnTo>
                    <a:pt x="892098" y="125145"/>
                  </a:lnTo>
                  <a:lnTo>
                    <a:pt x="892073" y="125526"/>
                  </a:lnTo>
                  <a:lnTo>
                    <a:pt x="891654" y="126034"/>
                  </a:lnTo>
                  <a:lnTo>
                    <a:pt x="891768" y="126288"/>
                  </a:lnTo>
                  <a:lnTo>
                    <a:pt x="893419" y="127304"/>
                  </a:lnTo>
                  <a:lnTo>
                    <a:pt x="892302" y="127558"/>
                  </a:lnTo>
                  <a:lnTo>
                    <a:pt x="895654" y="127177"/>
                  </a:lnTo>
                  <a:lnTo>
                    <a:pt x="895985" y="127431"/>
                  </a:lnTo>
                  <a:lnTo>
                    <a:pt x="894905" y="128066"/>
                  </a:lnTo>
                  <a:lnTo>
                    <a:pt x="897890" y="127177"/>
                  </a:lnTo>
                  <a:lnTo>
                    <a:pt x="901712" y="126034"/>
                  </a:lnTo>
                  <a:lnTo>
                    <a:pt x="907211" y="129717"/>
                  </a:lnTo>
                  <a:lnTo>
                    <a:pt x="913307" y="127685"/>
                  </a:lnTo>
                  <a:lnTo>
                    <a:pt x="913384" y="127431"/>
                  </a:lnTo>
                  <a:lnTo>
                    <a:pt x="913714" y="126415"/>
                  </a:lnTo>
                  <a:lnTo>
                    <a:pt x="910856" y="127431"/>
                  </a:lnTo>
                  <a:lnTo>
                    <a:pt x="911237" y="126288"/>
                  </a:lnTo>
                  <a:lnTo>
                    <a:pt x="911821" y="126034"/>
                  </a:lnTo>
                  <a:lnTo>
                    <a:pt x="915911" y="124256"/>
                  </a:lnTo>
                  <a:lnTo>
                    <a:pt x="917371" y="123621"/>
                  </a:lnTo>
                  <a:lnTo>
                    <a:pt x="916838" y="128066"/>
                  </a:lnTo>
                  <a:lnTo>
                    <a:pt x="922566" y="126161"/>
                  </a:lnTo>
                  <a:lnTo>
                    <a:pt x="921423" y="127812"/>
                  </a:lnTo>
                  <a:lnTo>
                    <a:pt x="923264" y="126669"/>
                  </a:lnTo>
                  <a:lnTo>
                    <a:pt x="923544" y="126161"/>
                  </a:lnTo>
                  <a:lnTo>
                    <a:pt x="924026" y="125272"/>
                  </a:lnTo>
                  <a:lnTo>
                    <a:pt x="927150" y="126415"/>
                  </a:lnTo>
                  <a:lnTo>
                    <a:pt x="927760" y="128320"/>
                  </a:lnTo>
                  <a:lnTo>
                    <a:pt x="924598" y="128066"/>
                  </a:lnTo>
                  <a:lnTo>
                    <a:pt x="923163" y="128955"/>
                  </a:lnTo>
                  <a:lnTo>
                    <a:pt x="925283" y="128955"/>
                  </a:lnTo>
                  <a:lnTo>
                    <a:pt x="930605" y="128320"/>
                  </a:lnTo>
                  <a:lnTo>
                    <a:pt x="928890" y="126669"/>
                  </a:lnTo>
                  <a:lnTo>
                    <a:pt x="931430" y="125907"/>
                  </a:lnTo>
                  <a:lnTo>
                    <a:pt x="931837" y="126593"/>
                  </a:lnTo>
                  <a:lnTo>
                    <a:pt x="932827" y="125907"/>
                  </a:lnTo>
                  <a:lnTo>
                    <a:pt x="936307" y="126923"/>
                  </a:lnTo>
                  <a:lnTo>
                    <a:pt x="941641" y="126669"/>
                  </a:lnTo>
                  <a:lnTo>
                    <a:pt x="945857" y="126669"/>
                  </a:lnTo>
                  <a:lnTo>
                    <a:pt x="945959" y="127304"/>
                  </a:lnTo>
                  <a:lnTo>
                    <a:pt x="946150" y="127787"/>
                  </a:lnTo>
                  <a:lnTo>
                    <a:pt x="947534" y="126669"/>
                  </a:lnTo>
                  <a:lnTo>
                    <a:pt x="948474" y="125907"/>
                  </a:lnTo>
                  <a:lnTo>
                    <a:pt x="949109" y="125399"/>
                  </a:lnTo>
                  <a:lnTo>
                    <a:pt x="948905" y="129590"/>
                  </a:lnTo>
                  <a:lnTo>
                    <a:pt x="953528" y="128955"/>
                  </a:lnTo>
                  <a:lnTo>
                    <a:pt x="968019" y="127304"/>
                  </a:lnTo>
                  <a:lnTo>
                    <a:pt x="973975" y="126669"/>
                  </a:lnTo>
                  <a:lnTo>
                    <a:pt x="984542" y="125653"/>
                  </a:lnTo>
                  <a:lnTo>
                    <a:pt x="994397" y="125399"/>
                  </a:lnTo>
                  <a:lnTo>
                    <a:pt x="994537" y="125272"/>
                  </a:lnTo>
                  <a:lnTo>
                    <a:pt x="996327" y="123621"/>
                  </a:lnTo>
                  <a:lnTo>
                    <a:pt x="997013" y="122986"/>
                  </a:lnTo>
                  <a:lnTo>
                    <a:pt x="1000950" y="122732"/>
                  </a:lnTo>
                  <a:lnTo>
                    <a:pt x="1004874" y="122097"/>
                  </a:lnTo>
                  <a:lnTo>
                    <a:pt x="1005357" y="125399"/>
                  </a:lnTo>
                  <a:lnTo>
                    <a:pt x="1006398" y="125031"/>
                  </a:lnTo>
                  <a:lnTo>
                    <a:pt x="1008507" y="126034"/>
                  </a:lnTo>
                  <a:lnTo>
                    <a:pt x="1009053" y="125082"/>
                  </a:lnTo>
                  <a:lnTo>
                    <a:pt x="1006690" y="124929"/>
                  </a:lnTo>
                  <a:lnTo>
                    <a:pt x="1008608" y="124256"/>
                  </a:lnTo>
                  <a:lnTo>
                    <a:pt x="1009281" y="124688"/>
                  </a:lnTo>
                  <a:lnTo>
                    <a:pt x="1009535" y="124256"/>
                  </a:lnTo>
                  <a:lnTo>
                    <a:pt x="1009675" y="124002"/>
                  </a:lnTo>
                  <a:lnTo>
                    <a:pt x="1009954" y="125145"/>
                  </a:lnTo>
                  <a:lnTo>
                    <a:pt x="1018120" y="124637"/>
                  </a:lnTo>
                  <a:lnTo>
                    <a:pt x="1012672" y="127050"/>
                  </a:lnTo>
                  <a:lnTo>
                    <a:pt x="1025423" y="126796"/>
                  </a:lnTo>
                  <a:lnTo>
                    <a:pt x="1028255" y="126923"/>
                  </a:lnTo>
                  <a:lnTo>
                    <a:pt x="1028204" y="126796"/>
                  </a:lnTo>
                  <a:lnTo>
                    <a:pt x="1027252" y="124637"/>
                  </a:lnTo>
                  <a:lnTo>
                    <a:pt x="1027023" y="124129"/>
                  </a:lnTo>
                  <a:lnTo>
                    <a:pt x="1030147" y="124891"/>
                  </a:lnTo>
                  <a:lnTo>
                    <a:pt x="1030820" y="125780"/>
                  </a:lnTo>
                  <a:lnTo>
                    <a:pt x="1029055" y="125526"/>
                  </a:lnTo>
                  <a:lnTo>
                    <a:pt x="1029335" y="126669"/>
                  </a:lnTo>
                  <a:lnTo>
                    <a:pt x="1038720" y="129082"/>
                  </a:lnTo>
                  <a:lnTo>
                    <a:pt x="1039228" y="125780"/>
                  </a:lnTo>
                  <a:lnTo>
                    <a:pt x="1039482" y="124129"/>
                  </a:lnTo>
                  <a:lnTo>
                    <a:pt x="1039495" y="124002"/>
                  </a:lnTo>
                  <a:lnTo>
                    <a:pt x="1039787" y="122097"/>
                  </a:lnTo>
                  <a:lnTo>
                    <a:pt x="1040053" y="120319"/>
                  </a:lnTo>
                  <a:lnTo>
                    <a:pt x="1048727" y="121704"/>
                  </a:lnTo>
                  <a:lnTo>
                    <a:pt x="1048956" y="121564"/>
                  </a:lnTo>
                  <a:lnTo>
                    <a:pt x="1049058" y="121335"/>
                  </a:lnTo>
                  <a:lnTo>
                    <a:pt x="1048270" y="120777"/>
                  </a:lnTo>
                  <a:lnTo>
                    <a:pt x="1048194" y="120319"/>
                  </a:lnTo>
                  <a:lnTo>
                    <a:pt x="1048372" y="117906"/>
                  </a:lnTo>
                  <a:lnTo>
                    <a:pt x="1051140" y="119024"/>
                  </a:lnTo>
                  <a:lnTo>
                    <a:pt x="1051229" y="117906"/>
                  </a:lnTo>
                  <a:lnTo>
                    <a:pt x="1051293" y="117144"/>
                  </a:lnTo>
                  <a:lnTo>
                    <a:pt x="1053338" y="118033"/>
                  </a:lnTo>
                  <a:lnTo>
                    <a:pt x="1054036" y="117144"/>
                  </a:lnTo>
                  <a:lnTo>
                    <a:pt x="1054544" y="116509"/>
                  </a:lnTo>
                  <a:lnTo>
                    <a:pt x="1056335" y="116382"/>
                  </a:lnTo>
                  <a:lnTo>
                    <a:pt x="1059370" y="118033"/>
                  </a:lnTo>
                  <a:lnTo>
                    <a:pt x="1063726" y="116763"/>
                  </a:lnTo>
                  <a:lnTo>
                    <a:pt x="1066025" y="118922"/>
                  </a:lnTo>
                  <a:lnTo>
                    <a:pt x="1067511" y="118033"/>
                  </a:lnTo>
                  <a:lnTo>
                    <a:pt x="1068273" y="116763"/>
                  </a:lnTo>
                  <a:lnTo>
                    <a:pt x="1068501" y="116382"/>
                  </a:lnTo>
                  <a:lnTo>
                    <a:pt x="1069174" y="115239"/>
                  </a:lnTo>
                  <a:lnTo>
                    <a:pt x="1072375" y="115112"/>
                  </a:lnTo>
                  <a:lnTo>
                    <a:pt x="1074674" y="117271"/>
                  </a:lnTo>
                  <a:lnTo>
                    <a:pt x="1071841" y="117271"/>
                  </a:lnTo>
                  <a:lnTo>
                    <a:pt x="1074991" y="118033"/>
                  </a:lnTo>
                  <a:lnTo>
                    <a:pt x="1075474" y="116382"/>
                  </a:lnTo>
                  <a:lnTo>
                    <a:pt x="1078026" y="116636"/>
                  </a:lnTo>
                  <a:lnTo>
                    <a:pt x="1077772" y="116890"/>
                  </a:lnTo>
                  <a:lnTo>
                    <a:pt x="1077633" y="117144"/>
                  </a:lnTo>
                  <a:lnTo>
                    <a:pt x="1077633" y="117779"/>
                  </a:lnTo>
                  <a:lnTo>
                    <a:pt x="1080287" y="117906"/>
                  </a:lnTo>
                  <a:lnTo>
                    <a:pt x="1079995" y="116382"/>
                  </a:lnTo>
                  <a:lnTo>
                    <a:pt x="1079817" y="115493"/>
                  </a:lnTo>
                  <a:lnTo>
                    <a:pt x="1083246" y="116636"/>
                  </a:lnTo>
                  <a:lnTo>
                    <a:pt x="1081328" y="118160"/>
                  </a:lnTo>
                  <a:lnTo>
                    <a:pt x="1083894" y="117525"/>
                  </a:lnTo>
                  <a:lnTo>
                    <a:pt x="1084910" y="117779"/>
                  </a:lnTo>
                  <a:lnTo>
                    <a:pt x="1088466" y="118033"/>
                  </a:lnTo>
                  <a:lnTo>
                    <a:pt x="1088390" y="118922"/>
                  </a:lnTo>
                  <a:lnTo>
                    <a:pt x="1086967" y="118795"/>
                  </a:lnTo>
                  <a:lnTo>
                    <a:pt x="1085913" y="118541"/>
                  </a:lnTo>
                  <a:lnTo>
                    <a:pt x="1087856" y="120954"/>
                  </a:lnTo>
                  <a:lnTo>
                    <a:pt x="1088656" y="118922"/>
                  </a:lnTo>
                  <a:lnTo>
                    <a:pt x="1089215" y="117525"/>
                  </a:lnTo>
                  <a:lnTo>
                    <a:pt x="1090256" y="117779"/>
                  </a:lnTo>
                  <a:lnTo>
                    <a:pt x="1090142" y="117525"/>
                  </a:lnTo>
                  <a:lnTo>
                    <a:pt x="1089952" y="117144"/>
                  </a:lnTo>
                  <a:lnTo>
                    <a:pt x="1087589" y="116776"/>
                  </a:lnTo>
                  <a:lnTo>
                    <a:pt x="1087602" y="116636"/>
                  </a:lnTo>
                  <a:lnTo>
                    <a:pt x="1088504" y="115493"/>
                  </a:lnTo>
                  <a:lnTo>
                    <a:pt x="1088707" y="115239"/>
                  </a:lnTo>
                  <a:lnTo>
                    <a:pt x="1090447" y="115493"/>
                  </a:lnTo>
                  <a:lnTo>
                    <a:pt x="1090650" y="115239"/>
                  </a:lnTo>
                  <a:lnTo>
                    <a:pt x="1090752" y="115112"/>
                  </a:lnTo>
                  <a:lnTo>
                    <a:pt x="1092441" y="113080"/>
                  </a:lnTo>
                  <a:lnTo>
                    <a:pt x="1093609" y="114858"/>
                  </a:lnTo>
                  <a:lnTo>
                    <a:pt x="1093533" y="115112"/>
                  </a:lnTo>
                  <a:lnTo>
                    <a:pt x="1091768" y="116509"/>
                  </a:lnTo>
                  <a:lnTo>
                    <a:pt x="1095425" y="115239"/>
                  </a:lnTo>
                  <a:lnTo>
                    <a:pt x="1093749" y="114477"/>
                  </a:lnTo>
                  <a:lnTo>
                    <a:pt x="1097940" y="115112"/>
                  </a:lnTo>
                  <a:lnTo>
                    <a:pt x="1097737" y="115214"/>
                  </a:lnTo>
                  <a:lnTo>
                    <a:pt x="1097737" y="116001"/>
                  </a:lnTo>
                  <a:lnTo>
                    <a:pt x="1099731" y="114477"/>
                  </a:lnTo>
                  <a:lnTo>
                    <a:pt x="1100391" y="113969"/>
                  </a:lnTo>
                  <a:lnTo>
                    <a:pt x="1103871" y="115874"/>
                  </a:lnTo>
                  <a:lnTo>
                    <a:pt x="1107821" y="116001"/>
                  </a:lnTo>
                  <a:lnTo>
                    <a:pt x="1107046" y="116382"/>
                  </a:lnTo>
                  <a:lnTo>
                    <a:pt x="1108633" y="115874"/>
                  </a:lnTo>
                  <a:lnTo>
                    <a:pt x="1109535" y="114477"/>
                  </a:lnTo>
                  <a:lnTo>
                    <a:pt x="1110373" y="114604"/>
                  </a:lnTo>
                  <a:lnTo>
                    <a:pt x="1110094" y="114477"/>
                  </a:lnTo>
                  <a:lnTo>
                    <a:pt x="1108989" y="113969"/>
                  </a:lnTo>
                  <a:lnTo>
                    <a:pt x="1108151" y="113588"/>
                  </a:lnTo>
                  <a:lnTo>
                    <a:pt x="1108760" y="113207"/>
                  </a:lnTo>
                  <a:lnTo>
                    <a:pt x="1108748" y="113080"/>
                  </a:lnTo>
                  <a:lnTo>
                    <a:pt x="1108557" y="111683"/>
                  </a:lnTo>
                  <a:lnTo>
                    <a:pt x="1111504" y="114223"/>
                  </a:lnTo>
                  <a:lnTo>
                    <a:pt x="1112215" y="111683"/>
                  </a:lnTo>
                  <a:lnTo>
                    <a:pt x="1113116" y="108508"/>
                  </a:lnTo>
                  <a:lnTo>
                    <a:pt x="1117955" y="110159"/>
                  </a:lnTo>
                  <a:lnTo>
                    <a:pt x="1117854" y="111048"/>
                  </a:lnTo>
                  <a:lnTo>
                    <a:pt x="1117015" y="111874"/>
                  </a:lnTo>
                  <a:lnTo>
                    <a:pt x="1117828" y="111556"/>
                  </a:lnTo>
                  <a:lnTo>
                    <a:pt x="1120736" y="110794"/>
                  </a:lnTo>
                  <a:lnTo>
                    <a:pt x="1119835" y="112941"/>
                  </a:lnTo>
                  <a:lnTo>
                    <a:pt x="1123810" y="112064"/>
                  </a:lnTo>
                  <a:lnTo>
                    <a:pt x="1122146" y="110794"/>
                  </a:lnTo>
                  <a:lnTo>
                    <a:pt x="1121486" y="110286"/>
                  </a:lnTo>
                  <a:lnTo>
                    <a:pt x="1125321" y="111175"/>
                  </a:lnTo>
                  <a:lnTo>
                    <a:pt x="1124940" y="111302"/>
                  </a:lnTo>
                  <a:lnTo>
                    <a:pt x="1124318" y="111721"/>
                  </a:lnTo>
                  <a:lnTo>
                    <a:pt x="1126604" y="112572"/>
                  </a:lnTo>
                  <a:lnTo>
                    <a:pt x="1130642" y="111175"/>
                  </a:lnTo>
                  <a:lnTo>
                    <a:pt x="1131366" y="113969"/>
                  </a:lnTo>
                  <a:lnTo>
                    <a:pt x="1131265" y="114477"/>
                  </a:lnTo>
                  <a:lnTo>
                    <a:pt x="1131087" y="114731"/>
                  </a:lnTo>
                  <a:lnTo>
                    <a:pt x="1130973" y="115214"/>
                  </a:lnTo>
                  <a:lnTo>
                    <a:pt x="1132459" y="114477"/>
                  </a:lnTo>
                  <a:lnTo>
                    <a:pt x="1132052" y="115595"/>
                  </a:lnTo>
                  <a:lnTo>
                    <a:pt x="1135176" y="116001"/>
                  </a:lnTo>
                  <a:lnTo>
                    <a:pt x="1136916" y="116255"/>
                  </a:lnTo>
                  <a:lnTo>
                    <a:pt x="1136408" y="114477"/>
                  </a:lnTo>
                  <a:lnTo>
                    <a:pt x="1136370" y="114350"/>
                  </a:lnTo>
                  <a:lnTo>
                    <a:pt x="1139799" y="111175"/>
                  </a:lnTo>
                  <a:lnTo>
                    <a:pt x="1140752" y="110286"/>
                  </a:lnTo>
                  <a:lnTo>
                    <a:pt x="1142263" y="108889"/>
                  </a:lnTo>
                  <a:lnTo>
                    <a:pt x="1136015" y="118033"/>
                  </a:lnTo>
                  <a:lnTo>
                    <a:pt x="1141780" y="117398"/>
                  </a:lnTo>
                  <a:lnTo>
                    <a:pt x="1143241" y="116890"/>
                  </a:lnTo>
                  <a:lnTo>
                    <a:pt x="1145286" y="116179"/>
                  </a:lnTo>
                  <a:lnTo>
                    <a:pt x="1145463" y="116535"/>
                  </a:lnTo>
                  <a:lnTo>
                    <a:pt x="1146022" y="117652"/>
                  </a:lnTo>
                  <a:lnTo>
                    <a:pt x="1149629" y="116890"/>
                  </a:lnTo>
                  <a:lnTo>
                    <a:pt x="1150620" y="117640"/>
                  </a:lnTo>
                  <a:lnTo>
                    <a:pt x="1152677" y="118668"/>
                  </a:lnTo>
                  <a:lnTo>
                    <a:pt x="1152702" y="119049"/>
                  </a:lnTo>
                  <a:lnTo>
                    <a:pt x="1153883" y="117144"/>
                  </a:lnTo>
                  <a:lnTo>
                    <a:pt x="1156919" y="117271"/>
                  </a:lnTo>
                  <a:lnTo>
                    <a:pt x="1157478" y="117144"/>
                  </a:lnTo>
                  <a:lnTo>
                    <a:pt x="1158595" y="116890"/>
                  </a:lnTo>
                  <a:lnTo>
                    <a:pt x="1160818" y="116382"/>
                  </a:lnTo>
                  <a:lnTo>
                    <a:pt x="1162888" y="117144"/>
                  </a:lnTo>
                  <a:lnTo>
                    <a:pt x="1162481" y="116636"/>
                  </a:lnTo>
                  <a:lnTo>
                    <a:pt x="1162392" y="116382"/>
                  </a:lnTo>
                  <a:lnTo>
                    <a:pt x="1162304" y="116128"/>
                  </a:lnTo>
                  <a:lnTo>
                    <a:pt x="1162583" y="115747"/>
                  </a:lnTo>
                  <a:lnTo>
                    <a:pt x="1164310" y="115493"/>
                  </a:lnTo>
                  <a:lnTo>
                    <a:pt x="1166901" y="115112"/>
                  </a:lnTo>
                  <a:lnTo>
                    <a:pt x="1168184" y="113080"/>
                  </a:lnTo>
                  <a:lnTo>
                    <a:pt x="1172387" y="113715"/>
                  </a:lnTo>
                  <a:lnTo>
                    <a:pt x="1172895" y="115620"/>
                  </a:lnTo>
                  <a:lnTo>
                    <a:pt x="1172070" y="115493"/>
                  </a:lnTo>
                  <a:lnTo>
                    <a:pt x="1170432" y="115239"/>
                  </a:lnTo>
                  <a:lnTo>
                    <a:pt x="1168641" y="115366"/>
                  </a:lnTo>
                  <a:lnTo>
                    <a:pt x="1171333" y="116890"/>
                  </a:lnTo>
                  <a:lnTo>
                    <a:pt x="1171486" y="115493"/>
                  </a:lnTo>
                  <a:lnTo>
                    <a:pt x="1175677" y="116255"/>
                  </a:lnTo>
                  <a:lnTo>
                    <a:pt x="1175804" y="117360"/>
                  </a:lnTo>
                  <a:lnTo>
                    <a:pt x="1176985" y="117271"/>
                  </a:lnTo>
                  <a:lnTo>
                    <a:pt x="1177099" y="117144"/>
                  </a:lnTo>
                  <a:lnTo>
                    <a:pt x="1177518" y="115620"/>
                  </a:lnTo>
                  <a:lnTo>
                    <a:pt x="1177734" y="114858"/>
                  </a:lnTo>
                  <a:lnTo>
                    <a:pt x="1180541" y="117906"/>
                  </a:lnTo>
                  <a:lnTo>
                    <a:pt x="1183411" y="117144"/>
                  </a:lnTo>
                  <a:lnTo>
                    <a:pt x="1190142" y="117271"/>
                  </a:lnTo>
                  <a:lnTo>
                    <a:pt x="1190180" y="117144"/>
                  </a:lnTo>
                  <a:lnTo>
                    <a:pt x="1190879" y="114858"/>
                  </a:lnTo>
                  <a:lnTo>
                    <a:pt x="1191221" y="113715"/>
                  </a:lnTo>
                  <a:lnTo>
                    <a:pt x="1191323" y="113550"/>
                  </a:lnTo>
                  <a:lnTo>
                    <a:pt x="1192161" y="113080"/>
                  </a:lnTo>
                  <a:lnTo>
                    <a:pt x="1195057" y="111429"/>
                  </a:lnTo>
                  <a:lnTo>
                    <a:pt x="1196047" y="112191"/>
                  </a:lnTo>
                  <a:lnTo>
                    <a:pt x="1196225" y="112699"/>
                  </a:lnTo>
                  <a:lnTo>
                    <a:pt x="1196136" y="113207"/>
                  </a:lnTo>
                  <a:lnTo>
                    <a:pt x="1195870" y="113588"/>
                  </a:lnTo>
                  <a:lnTo>
                    <a:pt x="1194257" y="112318"/>
                  </a:lnTo>
                  <a:lnTo>
                    <a:pt x="1194447" y="113080"/>
                  </a:lnTo>
                  <a:lnTo>
                    <a:pt x="1194346" y="113550"/>
                  </a:lnTo>
                  <a:lnTo>
                    <a:pt x="1193927" y="114096"/>
                  </a:lnTo>
                  <a:lnTo>
                    <a:pt x="1196200" y="113842"/>
                  </a:lnTo>
                  <a:lnTo>
                    <a:pt x="1197978" y="115798"/>
                  </a:lnTo>
                  <a:lnTo>
                    <a:pt x="1198511" y="115620"/>
                  </a:lnTo>
                  <a:lnTo>
                    <a:pt x="1203477" y="115874"/>
                  </a:lnTo>
                  <a:lnTo>
                    <a:pt x="1203375" y="115620"/>
                  </a:lnTo>
                  <a:lnTo>
                    <a:pt x="1202905" y="114477"/>
                  </a:lnTo>
                  <a:lnTo>
                    <a:pt x="1201166" y="114096"/>
                  </a:lnTo>
                  <a:lnTo>
                    <a:pt x="1201826" y="113842"/>
                  </a:lnTo>
                  <a:lnTo>
                    <a:pt x="1202474" y="113588"/>
                  </a:lnTo>
                  <a:lnTo>
                    <a:pt x="1203782" y="113080"/>
                  </a:lnTo>
                  <a:lnTo>
                    <a:pt x="1205953" y="112826"/>
                  </a:lnTo>
                  <a:lnTo>
                    <a:pt x="1206982" y="113080"/>
                  </a:lnTo>
                  <a:lnTo>
                    <a:pt x="1209814" y="113334"/>
                  </a:lnTo>
                  <a:lnTo>
                    <a:pt x="1217041" y="113550"/>
                  </a:lnTo>
                  <a:lnTo>
                    <a:pt x="1217752" y="115493"/>
                  </a:lnTo>
                  <a:lnTo>
                    <a:pt x="1218996" y="113588"/>
                  </a:lnTo>
                  <a:lnTo>
                    <a:pt x="1219492" y="112826"/>
                  </a:lnTo>
                  <a:lnTo>
                    <a:pt x="1220597" y="112699"/>
                  </a:lnTo>
                  <a:lnTo>
                    <a:pt x="1221663" y="113080"/>
                  </a:lnTo>
                  <a:lnTo>
                    <a:pt x="1224483" y="113334"/>
                  </a:lnTo>
                  <a:lnTo>
                    <a:pt x="1224686" y="114223"/>
                  </a:lnTo>
                  <a:lnTo>
                    <a:pt x="1225689" y="113588"/>
                  </a:lnTo>
                  <a:lnTo>
                    <a:pt x="1228064" y="114223"/>
                  </a:lnTo>
                  <a:lnTo>
                    <a:pt x="1228471" y="115239"/>
                  </a:lnTo>
                  <a:lnTo>
                    <a:pt x="1229956" y="114985"/>
                  </a:lnTo>
                  <a:lnTo>
                    <a:pt x="1228648" y="113842"/>
                  </a:lnTo>
                  <a:lnTo>
                    <a:pt x="1228826" y="113588"/>
                  </a:lnTo>
                  <a:lnTo>
                    <a:pt x="1229093" y="113207"/>
                  </a:lnTo>
                  <a:lnTo>
                    <a:pt x="1234033" y="113588"/>
                  </a:lnTo>
                  <a:lnTo>
                    <a:pt x="1234236" y="114604"/>
                  </a:lnTo>
                  <a:lnTo>
                    <a:pt x="1234567" y="118008"/>
                  </a:lnTo>
                  <a:lnTo>
                    <a:pt x="1235659" y="117424"/>
                  </a:lnTo>
                  <a:lnTo>
                    <a:pt x="1235659" y="117271"/>
                  </a:lnTo>
                  <a:lnTo>
                    <a:pt x="1234592" y="114985"/>
                  </a:lnTo>
                  <a:lnTo>
                    <a:pt x="1237411" y="115239"/>
                  </a:lnTo>
                  <a:lnTo>
                    <a:pt x="1235722" y="117398"/>
                  </a:lnTo>
                  <a:lnTo>
                    <a:pt x="1241094" y="117144"/>
                  </a:lnTo>
                  <a:lnTo>
                    <a:pt x="1238758" y="119557"/>
                  </a:lnTo>
                  <a:lnTo>
                    <a:pt x="1238859" y="119938"/>
                  </a:lnTo>
                  <a:lnTo>
                    <a:pt x="1240193" y="121462"/>
                  </a:lnTo>
                  <a:lnTo>
                    <a:pt x="1244828" y="121589"/>
                  </a:lnTo>
                  <a:lnTo>
                    <a:pt x="1247381" y="120954"/>
                  </a:lnTo>
                  <a:lnTo>
                    <a:pt x="1248397" y="119938"/>
                  </a:lnTo>
                  <a:lnTo>
                    <a:pt x="1249019" y="119303"/>
                  </a:lnTo>
                  <a:lnTo>
                    <a:pt x="1244676" y="119938"/>
                  </a:lnTo>
                  <a:lnTo>
                    <a:pt x="1244904" y="118033"/>
                  </a:lnTo>
                  <a:lnTo>
                    <a:pt x="1252067" y="117652"/>
                  </a:lnTo>
                  <a:lnTo>
                    <a:pt x="1252131" y="117144"/>
                  </a:lnTo>
                  <a:lnTo>
                    <a:pt x="1252410" y="114985"/>
                  </a:lnTo>
                  <a:lnTo>
                    <a:pt x="1252626" y="113207"/>
                  </a:lnTo>
                  <a:lnTo>
                    <a:pt x="1252702" y="112572"/>
                  </a:lnTo>
                  <a:lnTo>
                    <a:pt x="1257935" y="113588"/>
                  </a:lnTo>
                  <a:lnTo>
                    <a:pt x="1256576" y="113080"/>
                  </a:lnTo>
                  <a:lnTo>
                    <a:pt x="1258468" y="112572"/>
                  </a:lnTo>
                  <a:lnTo>
                    <a:pt x="1259560" y="112280"/>
                  </a:lnTo>
                  <a:lnTo>
                    <a:pt x="1260665" y="111429"/>
                  </a:lnTo>
                  <a:lnTo>
                    <a:pt x="1261491" y="110794"/>
                  </a:lnTo>
                  <a:lnTo>
                    <a:pt x="1260602" y="112826"/>
                  </a:lnTo>
                  <a:lnTo>
                    <a:pt x="1260627" y="113207"/>
                  </a:lnTo>
                  <a:lnTo>
                    <a:pt x="1264970" y="117017"/>
                  </a:lnTo>
                  <a:lnTo>
                    <a:pt x="1270368" y="116890"/>
                  </a:lnTo>
                  <a:lnTo>
                    <a:pt x="1270876" y="115747"/>
                  </a:lnTo>
                  <a:lnTo>
                    <a:pt x="1267447" y="114477"/>
                  </a:lnTo>
                  <a:lnTo>
                    <a:pt x="1268399" y="112699"/>
                  </a:lnTo>
                  <a:lnTo>
                    <a:pt x="1271981" y="112572"/>
                  </a:lnTo>
                  <a:lnTo>
                    <a:pt x="1272235" y="112826"/>
                  </a:lnTo>
                  <a:lnTo>
                    <a:pt x="1271828" y="113207"/>
                  </a:lnTo>
                  <a:lnTo>
                    <a:pt x="1271358" y="113461"/>
                  </a:lnTo>
                  <a:lnTo>
                    <a:pt x="1274584" y="112699"/>
                  </a:lnTo>
                  <a:lnTo>
                    <a:pt x="1277200" y="116636"/>
                  </a:lnTo>
                  <a:lnTo>
                    <a:pt x="1278216" y="113969"/>
                  </a:lnTo>
                  <a:lnTo>
                    <a:pt x="1281315" y="117525"/>
                  </a:lnTo>
                  <a:lnTo>
                    <a:pt x="1280312" y="116255"/>
                  </a:lnTo>
                  <a:lnTo>
                    <a:pt x="1280236" y="115747"/>
                  </a:lnTo>
                  <a:lnTo>
                    <a:pt x="1280604" y="114985"/>
                  </a:lnTo>
                  <a:lnTo>
                    <a:pt x="1284211" y="114731"/>
                  </a:lnTo>
                  <a:lnTo>
                    <a:pt x="1284973" y="114350"/>
                  </a:lnTo>
                  <a:lnTo>
                    <a:pt x="1286383" y="113969"/>
                  </a:lnTo>
                  <a:lnTo>
                    <a:pt x="1288719" y="113334"/>
                  </a:lnTo>
                  <a:lnTo>
                    <a:pt x="1291907" y="115874"/>
                  </a:lnTo>
                  <a:lnTo>
                    <a:pt x="1291615" y="115366"/>
                  </a:lnTo>
                  <a:lnTo>
                    <a:pt x="1290281" y="113334"/>
                  </a:lnTo>
                  <a:lnTo>
                    <a:pt x="1289837" y="112699"/>
                  </a:lnTo>
                  <a:lnTo>
                    <a:pt x="1291297" y="112572"/>
                  </a:lnTo>
                  <a:lnTo>
                    <a:pt x="1292758" y="112445"/>
                  </a:lnTo>
                  <a:lnTo>
                    <a:pt x="1292529" y="116128"/>
                  </a:lnTo>
                  <a:lnTo>
                    <a:pt x="1298714" y="114096"/>
                  </a:lnTo>
                  <a:lnTo>
                    <a:pt x="1298536" y="116001"/>
                  </a:lnTo>
                  <a:lnTo>
                    <a:pt x="1299718" y="116001"/>
                  </a:lnTo>
                  <a:lnTo>
                    <a:pt x="1301711" y="117271"/>
                  </a:lnTo>
                  <a:lnTo>
                    <a:pt x="1302067" y="114858"/>
                  </a:lnTo>
                  <a:lnTo>
                    <a:pt x="1306296" y="115239"/>
                  </a:lnTo>
                  <a:lnTo>
                    <a:pt x="1309573" y="114858"/>
                  </a:lnTo>
                  <a:lnTo>
                    <a:pt x="1308620" y="119176"/>
                  </a:lnTo>
                  <a:lnTo>
                    <a:pt x="1312926" y="114858"/>
                  </a:lnTo>
                  <a:lnTo>
                    <a:pt x="1313180" y="114604"/>
                  </a:lnTo>
                  <a:lnTo>
                    <a:pt x="1314411" y="118668"/>
                  </a:lnTo>
                  <a:lnTo>
                    <a:pt x="1315173" y="115747"/>
                  </a:lnTo>
                  <a:lnTo>
                    <a:pt x="1320241" y="117779"/>
                  </a:lnTo>
                  <a:lnTo>
                    <a:pt x="1320812" y="115747"/>
                  </a:lnTo>
                  <a:lnTo>
                    <a:pt x="1320952" y="115239"/>
                  </a:lnTo>
                  <a:lnTo>
                    <a:pt x="1323467" y="115239"/>
                  </a:lnTo>
                  <a:lnTo>
                    <a:pt x="1323111" y="117640"/>
                  </a:lnTo>
                  <a:lnTo>
                    <a:pt x="1323124" y="118160"/>
                  </a:lnTo>
                  <a:lnTo>
                    <a:pt x="1323644" y="119049"/>
                  </a:lnTo>
                  <a:lnTo>
                    <a:pt x="1324876" y="117906"/>
                  </a:lnTo>
                  <a:lnTo>
                    <a:pt x="1326045" y="119430"/>
                  </a:lnTo>
                  <a:lnTo>
                    <a:pt x="1330731" y="119811"/>
                  </a:lnTo>
                  <a:lnTo>
                    <a:pt x="1333474" y="120954"/>
                  </a:lnTo>
                  <a:lnTo>
                    <a:pt x="1336230" y="118541"/>
                  </a:lnTo>
                  <a:lnTo>
                    <a:pt x="1337106" y="119811"/>
                  </a:lnTo>
                  <a:lnTo>
                    <a:pt x="1337564" y="119176"/>
                  </a:lnTo>
                  <a:lnTo>
                    <a:pt x="1339735" y="118922"/>
                  </a:lnTo>
                  <a:lnTo>
                    <a:pt x="1339316" y="118541"/>
                  </a:lnTo>
                  <a:lnTo>
                    <a:pt x="1338605" y="117906"/>
                  </a:lnTo>
                  <a:lnTo>
                    <a:pt x="1338465" y="117779"/>
                  </a:lnTo>
                  <a:lnTo>
                    <a:pt x="1339862" y="118033"/>
                  </a:lnTo>
                  <a:lnTo>
                    <a:pt x="1339900" y="117779"/>
                  </a:lnTo>
                  <a:lnTo>
                    <a:pt x="1340154" y="115239"/>
                  </a:lnTo>
                  <a:lnTo>
                    <a:pt x="1341894" y="117398"/>
                  </a:lnTo>
                  <a:lnTo>
                    <a:pt x="1344777" y="116382"/>
                  </a:lnTo>
                  <a:lnTo>
                    <a:pt x="1345399" y="116890"/>
                  </a:lnTo>
                  <a:lnTo>
                    <a:pt x="1345196" y="117525"/>
                  </a:lnTo>
                  <a:lnTo>
                    <a:pt x="1344549" y="117906"/>
                  </a:lnTo>
                  <a:lnTo>
                    <a:pt x="1345958" y="118033"/>
                  </a:lnTo>
                  <a:lnTo>
                    <a:pt x="1345285" y="119380"/>
                  </a:lnTo>
                  <a:lnTo>
                    <a:pt x="1350111" y="116382"/>
                  </a:lnTo>
                  <a:lnTo>
                    <a:pt x="1351330" y="115620"/>
                  </a:lnTo>
                  <a:lnTo>
                    <a:pt x="1350403" y="115239"/>
                  </a:lnTo>
                  <a:lnTo>
                    <a:pt x="1348854" y="114604"/>
                  </a:lnTo>
                  <a:lnTo>
                    <a:pt x="1347622" y="114096"/>
                  </a:lnTo>
                  <a:lnTo>
                    <a:pt x="1347444" y="112826"/>
                  </a:lnTo>
                  <a:lnTo>
                    <a:pt x="1348790" y="112445"/>
                  </a:lnTo>
                  <a:lnTo>
                    <a:pt x="1349692" y="112191"/>
                  </a:lnTo>
                  <a:lnTo>
                    <a:pt x="1351051" y="112826"/>
                  </a:lnTo>
                  <a:lnTo>
                    <a:pt x="1351711" y="115366"/>
                  </a:lnTo>
                  <a:lnTo>
                    <a:pt x="1353553" y="112826"/>
                  </a:lnTo>
                  <a:lnTo>
                    <a:pt x="1355737" y="112572"/>
                  </a:lnTo>
                  <a:lnTo>
                    <a:pt x="1356550" y="114223"/>
                  </a:lnTo>
                  <a:lnTo>
                    <a:pt x="1358290" y="114604"/>
                  </a:lnTo>
                  <a:lnTo>
                    <a:pt x="1356499" y="114731"/>
                  </a:lnTo>
                  <a:lnTo>
                    <a:pt x="1353997" y="119303"/>
                  </a:lnTo>
                  <a:lnTo>
                    <a:pt x="1358620" y="119557"/>
                  </a:lnTo>
                  <a:lnTo>
                    <a:pt x="1356169" y="119811"/>
                  </a:lnTo>
                  <a:lnTo>
                    <a:pt x="1354886" y="121081"/>
                  </a:lnTo>
                  <a:lnTo>
                    <a:pt x="1353591" y="121589"/>
                  </a:lnTo>
                  <a:lnTo>
                    <a:pt x="1354556" y="121716"/>
                  </a:lnTo>
                  <a:lnTo>
                    <a:pt x="1355013" y="121970"/>
                  </a:lnTo>
                  <a:lnTo>
                    <a:pt x="1353451" y="122986"/>
                  </a:lnTo>
                  <a:lnTo>
                    <a:pt x="1357122" y="122478"/>
                  </a:lnTo>
                  <a:lnTo>
                    <a:pt x="1354759" y="121462"/>
                  </a:lnTo>
                  <a:lnTo>
                    <a:pt x="1358341" y="121462"/>
                  </a:lnTo>
                  <a:lnTo>
                    <a:pt x="1358112" y="122986"/>
                  </a:lnTo>
                  <a:lnTo>
                    <a:pt x="1358176" y="123774"/>
                  </a:lnTo>
                  <a:lnTo>
                    <a:pt x="1358963" y="124510"/>
                  </a:lnTo>
                  <a:lnTo>
                    <a:pt x="1361998" y="125526"/>
                  </a:lnTo>
                  <a:lnTo>
                    <a:pt x="1359801" y="123621"/>
                  </a:lnTo>
                  <a:lnTo>
                    <a:pt x="1359928" y="123367"/>
                  </a:lnTo>
                  <a:lnTo>
                    <a:pt x="1360081" y="123240"/>
                  </a:lnTo>
                  <a:lnTo>
                    <a:pt x="1360284" y="123113"/>
                  </a:lnTo>
                  <a:lnTo>
                    <a:pt x="1359420" y="122732"/>
                  </a:lnTo>
                  <a:lnTo>
                    <a:pt x="1359268" y="122478"/>
                  </a:lnTo>
                  <a:lnTo>
                    <a:pt x="1359166" y="122224"/>
                  </a:lnTo>
                  <a:lnTo>
                    <a:pt x="1359065" y="121462"/>
                  </a:lnTo>
                  <a:lnTo>
                    <a:pt x="1359750" y="121589"/>
                  </a:lnTo>
                  <a:lnTo>
                    <a:pt x="1359928" y="121462"/>
                  </a:lnTo>
                  <a:lnTo>
                    <a:pt x="1362760" y="119380"/>
                  </a:lnTo>
                  <a:lnTo>
                    <a:pt x="1362862" y="119176"/>
                  </a:lnTo>
                  <a:lnTo>
                    <a:pt x="1360525" y="116509"/>
                  </a:lnTo>
                  <a:lnTo>
                    <a:pt x="1368475" y="117640"/>
                  </a:lnTo>
                  <a:lnTo>
                    <a:pt x="1368221" y="117779"/>
                  </a:lnTo>
                  <a:lnTo>
                    <a:pt x="1371092" y="118414"/>
                  </a:lnTo>
                  <a:lnTo>
                    <a:pt x="1372133" y="117906"/>
                  </a:lnTo>
                  <a:lnTo>
                    <a:pt x="1373873" y="117779"/>
                  </a:lnTo>
                  <a:lnTo>
                    <a:pt x="1375130" y="119303"/>
                  </a:lnTo>
                  <a:lnTo>
                    <a:pt x="1376083" y="120065"/>
                  </a:lnTo>
                  <a:lnTo>
                    <a:pt x="1375308" y="120446"/>
                  </a:lnTo>
                  <a:lnTo>
                    <a:pt x="1377975" y="121716"/>
                  </a:lnTo>
                  <a:lnTo>
                    <a:pt x="1378508" y="120573"/>
                  </a:lnTo>
                  <a:lnTo>
                    <a:pt x="1375460" y="119557"/>
                  </a:lnTo>
                  <a:lnTo>
                    <a:pt x="1378026" y="119176"/>
                  </a:lnTo>
                  <a:lnTo>
                    <a:pt x="1378661" y="119684"/>
                  </a:lnTo>
                  <a:lnTo>
                    <a:pt x="1381252" y="119303"/>
                  </a:lnTo>
                  <a:lnTo>
                    <a:pt x="1381074" y="120205"/>
                  </a:lnTo>
                  <a:lnTo>
                    <a:pt x="1379893" y="121589"/>
                  </a:lnTo>
                  <a:lnTo>
                    <a:pt x="1380007" y="122351"/>
                  </a:lnTo>
                  <a:lnTo>
                    <a:pt x="1380502" y="123748"/>
                  </a:lnTo>
                  <a:lnTo>
                    <a:pt x="1378331" y="124002"/>
                  </a:lnTo>
                  <a:lnTo>
                    <a:pt x="1380121" y="124002"/>
                  </a:lnTo>
                  <a:lnTo>
                    <a:pt x="1385849" y="124129"/>
                  </a:lnTo>
                  <a:lnTo>
                    <a:pt x="1383677" y="121843"/>
                  </a:lnTo>
                  <a:lnTo>
                    <a:pt x="1385824" y="121970"/>
                  </a:lnTo>
                  <a:lnTo>
                    <a:pt x="1385671" y="121843"/>
                  </a:lnTo>
                  <a:lnTo>
                    <a:pt x="1384554" y="120954"/>
                  </a:lnTo>
                  <a:lnTo>
                    <a:pt x="1381594" y="119303"/>
                  </a:lnTo>
                  <a:lnTo>
                    <a:pt x="1381366" y="119176"/>
                  </a:lnTo>
                  <a:lnTo>
                    <a:pt x="1380921" y="118922"/>
                  </a:lnTo>
                  <a:lnTo>
                    <a:pt x="1385239" y="118922"/>
                  </a:lnTo>
                  <a:lnTo>
                    <a:pt x="1385163" y="119430"/>
                  </a:lnTo>
                  <a:lnTo>
                    <a:pt x="1386116" y="118922"/>
                  </a:lnTo>
                  <a:lnTo>
                    <a:pt x="1388262" y="117779"/>
                  </a:lnTo>
                  <a:lnTo>
                    <a:pt x="1389494" y="119049"/>
                  </a:lnTo>
                  <a:lnTo>
                    <a:pt x="1389494" y="118541"/>
                  </a:lnTo>
                  <a:lnTo>
                    <a:pt x="1390002" y="118033"/>
                  </a:lnTo>
                  <a:lnTo>
                    <a:pt x="1391094" y="118160"/>
                  </a:lnTo>
                  <a:lnTo>
                    <a:pt x="1391335" y="118795"/>
                  </a:lnTo>
                  <a:lnTo>
                    <a:pt x="1392351" y="119176"/>
                  </a:lnTo>
                  <a:lnTo>
                    <a:pt x="1392199" y="120065"/>
                  </a:lnTo>
                  <a:lnTo>
                    <a:pt x="1395425" y="120192"/>
                  </a:lnTo>
                  <a:lnTo>
                    <a:pt x="1395336" y="118922"/>
                  </a:lnTo>
                  <a:lnTo>
                    <a:pt x="1395704" y="118414"/>
                  </a:lnTo>
                  <a:lnTo>
                    <a:pt x="1397520" y="118414"/>
                  </a:lnTo>
                  <a:lnTo>
                    <a:pt x="1398143" y="118922"/>
                  </a:lnTo>
                  <a:lnTo>
                    <a:pt x="1397304" y="120065"/>
                  </a:lnTo>
                  <a:lnTo>
                    <a:pt x="1397292" y="120205"/>
                  </a:lnTo>
                  <a:lnTo>
                    <a:pt x="1399641" y="120700"/>
                  </a:lnTo>
                  <a:lnTo>
                    <a:pt x="1403946" y="120700"/>
                  </a:lnTo>
                  <a:lnTo>
                    <a:pt x="1404924" y="121564"/>
                  </a:lnTo>
                  <a:lnTo>
                    <a:pt x="1406918" y="120065"/>
                  </a:lnTo>
                  <a:lnTo>
                    <a:pt x="1407655" y="121323"/>
                  </a:lnTo>
                  <a:lnTo>
                    <a:pt x="1404950" y="121577"/>
                  </a:lnTo>
                  <a:lnTo>
                    <a:pt x="1405534" y="122097"/>
                  </a:lnTo>
                  <a:lnTo>
                    <a:pt x="1407756" y="121500"/>
                  </a:lnTo>
                  <a:lnTo>
                    <a:pt x="1409446" y="124383"/>
                  </a:lnTo>
                  <a:lnTo>
                    <a:pt x="1417662" y="122478"/>
                  </a:lnTo>
                  <a:lnTo>
                    <a:pt x="1423060" y="122351"/>
                  </a:lnTo>
                  <a:lnTo>
                    <a:pt x="1422679" y="121208"/>
                  </a:lnTo>
                  <a:lnTo>
                    <a:pt x="1422311" y="120065"/>
                  </a:lnTo>
                  <a:lnTo>
                    <a:pt x="1421879" y="118795"/>
                  </a:lnTo>
                  <a:lnTo>
                    <a:pt x="1424546" y="122097"/>
                  </a:lnTo>
                  <a:lnTo>
                    <a:pt x="1425270" y="120307"/>
                  </a:lnTo>
                  <a:lnTo>
                    <a:pt x="1425371" y="120065"/>
                  </a:lnTo>
                  <a:lnTo>
                    <a:pt x="1425308" y="120319"/>
                  </a:lnTo>
                  <a:lnTo>
                    <a:pt x="1430667" y="122097"/>
                  </a:lnTo>
                  <a:lnTo>
                    <a:pt x="1425879" y="122732"/>
                  </a:lnTo>
                  <a:lnTo>
                    <a:pt x="1428762" y="122605"/>
                  </a:lnTo>
                  <a:lnTo>
                    <a:pt x="1430566" y="124637"/>
                  </a:lnTo>
                  <a:lnTo>
                    <a:pt x="1423936" y="123621"/>
                  </a:lnTo>
                  <a:lnTo>
                    <a:pt x="1426667" y="126542"/>
                  </a:lnTo>
                  <a:lnTo>
                    <a:pt x="1429867" y="126669"/>
                  </a:lnTo>
                  <a:lnTo>
                    <a:pt x="1431213" y="124637"/>
                  </a:lnTo>
                  <a:lnTo>
                    <a:pt x="1432306" y="122986"/>
                  </a:lnTo>
                  <a:lnTo>
                    <a:pt x="1435963" y="124510"/>
                  </a:lnTo>
                  <a:lnTo>
                    <a:pt x="1434503" y="126923"/>
                  </a:lnTo>
                  <a:lnTo>
                    <a:pt x="1438948" y="124002"/>
                  </a:lnTo>
                  <a:lnTo>
                    <a:pt x="1438656" y="124663"/>
                  </a:lnTo>
                  <a:lnTo>
                    <a:pt x="1440497" y="124002"/>
                  </a:lnTo>
                  <a:lnTo>
                    <a:pt x="1441538" y="123621"/>
                  </a:lnTo>
                  <a:lnTo>
                    <a:pt x="1445285" y="123621"/>
                  </a:lnTo>
                  <a:lnTo>
                    <a:pt x="1445526" y="123367"/>
                  </a:lnTo>
                  <a:lnTo>
                    <a:pt x="1445679" y="123621"/>
                  </a:lnTo>
                  <a:lnTo>
                    <a:pt x="1445831" y="123621"/>
                  </a:lnTo>
                  <a:lnTo>
                    <a:pt x="1445958" y="124129"/>
                  </a:lnTo>
                  <a:lnTo>
                    <a:pt x="1447165" y="126288"/>
                  </a:lnTo>
                  <a:lnTo>
                    <a:pt x="1451851" y="124002"/>
                  </a:lnTo>
                  <a:lnTo>
                    <a:pt x="1452651" y="123367"/>
                  </a:lnTo>
                  <a:lnTo>
                    <a:pt x="1453134" y="122986"/>
                  </a:lnTo>
                  <a:close/>
                </a:path>
                <a:path w="1925320" h="153035">
                  <a:moveTo>
                    <a:pt x="1482940" y="49606"/>
                  </a:moveTo>
                  <a:lnTo>
                    <a:pt x="1482839" y="49352"/>
                  </a:lnTo>
                  <a:lnTo>
                    <a:pt x="1482255" y="49504"/>
                  </a:lnTo>
                  <a:lnTo>
                    <a:pt x="1481899" y="49733"/>
                  </a:lnTo>
                  <a:lnTo>
                    <a:pt x="1481975" y="50126"/>
                  </a:lnTo>
                  <a:lnTo>
                    <a:pt x="1482763" y="49834"/>
                  </a:lnTo>
                  <a:lnTo>
                    <a:pt x="1482940" y="49606"/>
                  </a:lnTo>
                  <a:close/>
                </a:path>
                <a:path w="1925320" h="153035">
                  <a:moveTo>
                    <a:pt x="1501978" y="54051"/>
                  </a:moveTo>
                  <a:lnTo>
                    <a:pt x="1500492" y="54356"/>
                  </a:lnTo>
                  <a:lnTo>
                    <a:pt x="1501978" y="54102"/>
                  </a:lnTo>
                  <a:close/>
                </a:path>
                <a:path w="1925320" h="153035">
                  <a:moveTo>
                    <a:pt x="1518412" y="23622"/>
                  </a:moveTo>
                  <a:lnTo>
                    <a:pt x="1517230" y="23622"/>
                  </a:lnTo>
                  <a:lnTo>
                    <a:pt x="1516799" y="23723"/>
                  </a:lnTo>
                  <a:lnTo>
                    <a:pt x="1516595" y="23926"/>
                  </a:lnTo>
                  <a:lnTo>
                    <a:pt x="1518412" y="23622"/>
                  </a:lnTo>
                  <a:close/>
                </a:path>
                <a:path w="1925320" h="153035">
                  <a:moveTo>
                    <a:pt x="1573352" y="52946"/>
                  </a:moveTo>
                  <a:lnTo>
                    <a:pt x="1572971" y="52946"/>
                  </a:lnTo>
                  <a:lnTo>
                    <a:pt x="1570228" y="53543"/>
                  </a:lnTo>
                  <a:lnTo>
                    <a:pt x="1571942" y="53352"/>
                  </a:lnTo>
                  <a:lnTo>
                    <a:pt x="1573352" y="52946"/>
                  </a:lnTo>
                  <a:close/>
                </a:path>
                <a:path w="1925320" h="153035">
                  <a:moveTo>
                    <a:pt x="1595945" y="34290"/>
                  </a:moveTo>
                  <a:lnTo>
                    <a:pt x="1593824" y="34290"/>
                  </a:lnTo>
                  <a:lnTo>
                    <a:pt x="1595945" y="34290"/>
                  </a:lnTo>
                  <a:close/>
                </a:path>
                <a:path w="1925320" h="153035">
                  <a:moveTo>
                    <a:pt x="1602193" y="34671"/>
                  </a:moveTo>
                  <a:lnTo>
                    <a:pt x="1601508" y="34061"/>
                  </a:lnTo>
                  <a:lnTo>
                    <a:pt x="1600809" y="35128"/>
                  </a:lnTo>
                  <a:lnTo>
                    <a:pt x="1602193" y="34671"/>
                  </a:lnTo>
                  <a:close/>
                </a:path>
                <a:path w="1925320" h="153035">
                  <a:moveTo>
                    <a:pt x="1602879" y="32004"/>
                  </a:moveTo>
                  <a:lnTo>
                    <a:pt x="1596923" y="33147"/>
                  </a:lnTo>
                  <a:lnTo>
                    <a:pt x="1601038" y="33655"/>
                  </a:lnTo>
                  <a:lnTo>
                    <a:pt x="1601508" y="34061"/>
                  </a:lnTo>
                  <a:lnTo>
                    <a:pt x="1602879" y="32004"/>
                  </a:lnTo>
                  <a:close/>
                </a:path>
                <a:path w="1925320" h="153035">
                  <a:moveTo>
                    <a:pt x="1626044" y="58635"/>
                  </a:moveTo>
                  <a:lnTo>
                    <a:pt x="1624914" y="58585"/>
                  </a:lnTo>
                  <a:lnTo>
                    <a:pt x="1624152" y="58839"/>
                  </a:lnTo>
                  <a:lnTo>
                    <a:pt x="1624558" y="60058"/>
                  </a:lnTo>
                  <a:lnTo>
                    <a:pt x="1625587" y="59436"/>
                  </a:lnTo>
                  <a:lnTo>
                    <a:pt x="1625993" y="58991"/>
                  </a:lnTo>
                  <a:lnTo>
                    <a:pt x="1626044" y="58635"/>
                  </a:lnTo>
                  <a:close/>
                </a:path>
                <a:path w="1925320" h="153035">
                  <a:moveTo>
                    <a:pt x="1694243" y="67741"/>
                  </a:moveTo>
                  <a:lnTo>
                    <a:pt x="1694091" y="67691"/>
                  </a:lnTo>
                  <a:lnTo>
                    <a:pt x="1693938" y="67665"/>
                  </a:lnTo>
                  <a:lnTo>
                    <a:pt x="1693786" y="67627"/>
                  </a:lnTo>
                  <a:lnTo>
                    <a:pt x="1692732" y="68046"/>
                  </a:lnTo>
                  <a:lnTo>
                    <a:pt x="1694243" y="67741"/>
                  </a:lnTo>
                  <a:close/>
                </a:path>
                <a:path w="1925320" h="153035">
                  <a:moveTo>
                    <a:pt x="1709521" y="66078"/>
                  </a:moveTo>
                  <a:lnTo>
                    <a:pt x="1706118" y="65519"/>
                  </a:lnTo>
                  <a:lnTo>
                    <a:pt x="1706067" y="65646"/>
                  </a:lnTo>
                  <a:lnTo>
                    <a:pt x="1706016" y="65874"/>
                  </a:lnTo>
                  <a:lnTo>
                    <a:pt x="1709521" y="66078"/>
                  </a:lnTo>
                  <a:close/>
                </a:path>
                <a:path w="1925320" h="153035">
                  <a:moveTo>
                    <a:pt x="1715173" y="65976"/>
                  </a:moveTo>
                  <a:lnTo>
                    <a:pt x="1714512" y="65874"/>
                  </a:lnTo>
                  <a:lnTo>
                    <a:pt x="1713636" y="65849"/>
                  </a:lnTo>
                  <a:lnTo>
                    <a:pt x="1712353" y="65951"/>
                  </a:lnTo>
                  <a:lnTo>
                    <a:pt x="1713560" y="66179"/>
                  </a:lnTo>
                  <a:lnTo>
                    <a:pt x="1714461" y="66103"/>
                  </a:lnTo>
                  <a:lnTo>
                    <a:pt x="1715173" y="65976"/>
                  </a:lnTo>
                  <a:close/>
                </a:path>
                <a:path w="1925320" h="153035">
                  <a:moveTo>
                    <a:pt x="1717967" y="68707"/>
                  </a:moveTo>
                  <a:lnTo>
                    <a:pt x="1716557" y="67564"/>
                  </a:lnTo>
                  <a:lnTo>
                    <a:pt x="1716100" y="67691"/>
                  </a:lnTo>
                  <a:lnTo>
                    <a:pt x="1717967" y="68707"/>
                  </a:lnTo>
                  <a:close/>
                </a:path>
                <a:path w="1925320" h="153035">
                  <a:moveTo>
                    <a:pt x="1728457" y="70218"/>
                  </a:moveTo>
                  <a:lnTo>
                    <a:pt x="1728152" y="70091"/>
                  </a:lnTo>
                  <a:lnTo>
                    <a:pt x="1727504" y="69837"/>
                  </a:lnTo>
                  <a:lnTo>
                    <a:pt x="1727682" y="69989"/>
                  </a:lnTo>
                  <a:lnTo>
                    <a:pt x="1728025" y="70116"/>
                  </a:lnTo>
                  <a:lnTo>
                    <a:pt x="1728457" y="70218"/>
                  </a:lnTo>
                  <a:close/>
                </a:path>
                <a:path w="1925320" h="153035">
                  <a:moveTo>
                    <a:pt x="1732749" y="70891"/>
                  </a:moveTo>
                  <a:lnTo>
                    <a:pt x="1731429" y="70688"/>
                  </a:lnTo>
                  <a:lnTo>
                    <a:pt x="1729600" y="70510"/>
                  </a:lnTo>
                  <a:lnTo>
                    <a:pt x="1728457" y="70218"/>
                  </a:lnTo>
                  <a:lnTo>
                    <a:pt x="1730121" y="70891"/>
                  </a:lnTo>
                  <a:lnTo>
                    <a:pt x="1731454" y="71043"/>
                  </a:lnTo>
                  <a:lnTo>
                    <a:pt x="1732749" y="70891"/>
                  </a:lnTo>
                  <a:close/>
                </a:path>
                <a:path w="1925320" h="153035">
                  <a:moveTo>
                    <a:pt x="1747621" y="73660"/>
                  </a:moveTo>
                  <a:lnTo>
                    <a:pt x="1747469" y="73406"/>
                  </a:lnTo>
                  <a:lnTo>
                    <a:pt x="1747443" y="73240"/>
                  </a:lnTo>
                  <a:lnTo>
                    <a:pt x="1747443" y="73088"/>
                  </a:lnTo>
                  <a:lnTo>
                    <a:pt x="1746808" y="73063"/>
                  </a:lnTo>
                  <a:lnTo>
                    <a:pt x="1746211" y="73088"/>
                  </a:lnTo>
                  <a:lnTo>
                    <a:pt x="1745703" y="73266"/>
                  </a:lnTo>
                  <a:lnTo>
                    <a:pt x="1746237" y="73355"/>
                  </a:lnTo>
                  <a:lnTo>
                    <a:pt x="1746859" y="73507"/>
                  </a:lnTo>
                  <a:lnTo>
                    <a:pt x="1747621" y="73660"/>
                  </a:lnTo>
                  <a:close/>
                </a:path>
                <a:path w="1925320" h="153035">
                  <a:moveTo>
                    <a:pt x="1755609" y="72961"/>
                  </a:moveTo>
                  <a:lnTo>
                    <a:pt x="1752815" y="73888"/>
                  </a:lnTo>
                  <a:lnTo>
                    <a:pt x="1747545" y="71932"/>
                  </a:lnTo>
                  <a:lnTo>
                    <a:pt x="1747443" y="73088"/>
                  </a:lnTo>
                  <a:lnTo>
                    <a:pt x="1750288" y="73190"/>
                  </a:lnTo>
                  <a:lnTo>
                    <a:pt x="1754174" y="74485"/>
                  </a:lnTo>
                  <a:lnTo>
                    <a:pt x="1755609" y="72961"/>
                  </a:lnTo>
                  <a:close/>
                </a:path>
                <a:path w="1925320" h="153035">
                  <a:moveTo>
                    <a:pt x="1764792" y="52844"/>
                  </a:moveTo>
                  <a:lnTo>
                    <a:pt x="1758670" y="51879"/>
                  </a:lnTo>
                  <a:lnTo>
                    <a:pt x="1758543" y="51955"/>
                  </a:lnTo>
                  <a:lnTo>
                    <a:pt x="1761718" y="52476"/>
                  </a:lnTo>
                  <a:lnTo>
                    <a:pt x="1764792" y="52844"/>
                  </a:lnTo>
                  <a:close/>
                </a:path>
                <a:path w="1925320" h="153035">
                  <a:moveTo>
                    <a:pt x="1771015" y="70739"/>
                  </a:moveTo>
                  <a:lnTo>
                    <a:pt x="1766658" y="69913"/>
                  </a:lnTo>
                  <a:lnTo>
                    <a:pt x="1765541" y="70104"/>
                  </a:lnTo>
                  <a:lnTo>
                    <a:pt x="1770494" y="71437"/>
                  </a:lnTo>
                  <a:lnTo>
                    <a:pt x="1771015" y="70739"/>
                  </a:lnTo>
                  <a:close/>
                </a:path>
                <a:path w="1925320" h="153035">
                  <a:moveTo>
                    <a:pt x="1772107" y="71882"/>
                  </a:moveTo>
                  <a:lnTo>
                    <a:pt x="1770494" y="71437"/>
                  </a:lnTo>
                  <a:lnTo>
                    <a:pt x="1769884" y="72263"/>
                  </a:lnTo>
                  <a:lnTo>
                    <a:pt x="1772107" y="71882"/>
                  </a:lnTo>
                  <a:close/>
                </a:path>
                <a:path w="1925320" h="153035">
                  <a:moveTo>
                    <a:pt x="1780946" y="73152"/>
                  </a:moveTo>
                  <a:lnTo>
                    <a:pt x="1775091" y="71767"/>
                  </a:lnTo>
                  <a:lnTo>
                    <a:pt x="1776209" y="72390"/>
                  </a:lnTo>
                  <a:lnTo>
                    <a:pt x="1774723" y="72644"/>
                  </a:lnTo>
                  <a:lnTo>
                    <a:pt x="1779943" y="74168"/>
                  </a:lnTo>
                  <a:lnTo>
                    <a:pt x="1780946" y="73152"/>
                  </a:lnTo>
                  <a:close/>
                </a:path>
                <a:path w="1925320" h="153035">
                  <a:moveTo>
                    <a:pt x="1788845" y="55372"/>
                  </a:moveTo>
                  <a:lnTo>
                    <a:pt x="1784477" y="55880"/>
                  </a:lnTo>
                  <a:lnTo>
                    <a:pt x="1788845" y="55372"/>
                  </a:lnTo>
                  <a:close/>
                </a:path>
                <a:path w="1925320" h="153035">
                  <a:moveTo>
                    <a:pt x="1804555" y="74612"/>
                  </a:moveTo>
                  <a:lnTo>
                    <a:pt x="1802130" y="73164"/>
                  </a:lnTo>
                  <a:lnTo>
                    <a:pt x="1802104" y="73685"/>
                  </a:lnTo>
                  <a:lnTo>
                    <a:pt x="1802968" y="74307"/>
                  </a:lnTo>
                  <a:lnTo>
                    <a:pt x="1804555" y="74612"/>
                  </a:lnTo>
                  <a:close/>
                </a:path>
                <a:path w="1925320" h="153035">
                  <a:moveTo>
                    <a:pt x="1861604" y="71462"/>
                  </a:moveTo>
                  <a:lnTo>
                    <a:pt x="1860804" y="71488"/>
                  </a:lnTo>
                  <a:lnTo>
                    <a:pt x="1858962" y="71691"/>
                  </a:lnTo>
                  <a:lnTo>
                    <a:pt x="1860042" y="71793"/>
                  </a:lnTo>
                  <a:lnTo>
                    <a:pt x="1861451" y="71932"/>
                  </a:lnTo>
                  <a:lnTo>
                    <a:pt x="1861604" y="71462"/>
                  </a:lnTo>
                  <a:close/>
                </a:path>
                <a:path w="1925320" h="153035">
                  <a:moveTo>
                    <a:pt x="1868297" y="75120"/>
                  </a:moveTo>
                  <a:lnTo>
                    <a:pt x="1867484" y="75438"/>
                  </a:lnTo>
                  <a:lnTo>
                    <a:pt x="1868233" y="75311"/>
                  </a:lnTo>
                  <a:lnTo>
                    <a:pt x="1868297" y="75120"/>
                  </a:lnTo>
                  <a:close/>
                </a:path>
                <a:path w="1925320" h="153035">
                  <a:moveTo>
                    <a:pt x="1869097" y="74803"/>
                  </a:moveTo>
                  <a:lnTo>
                    <a:pt x="1868360" y="74930"/>
                  </a:lnTo>
                  <a:lnTo>
                    <a:pt x="1868297" y="75120"/>
                  </a:lnTo>
                  <a:lnTo>
                    <a:pt x="1869097" y="74803"/>
                  </a:lnTo>
                  <a:close/>
                </a:path>
                <a:path w="1925320" h="153035">
                  <a:moveTo>
                    <a:pt x="1896808" y="80543"/>
                  </a:moveTo>
                  <a:lnTo>
                    <a:pt x="1896757" y="80403"/>
                  </a:lnTo>
                  <a:lnTo>
                    <a:pt x="1896605" y="80251"/>
                  </a:lnTo>
                  <a:lnTo>
                    <a:pt x="1896452" y="80352"/>
                  </a:lnTo>
                  <a:lnTo>
                    <a:pt x="1896605" y="80467"/>
                  </a:lnTo>
                  <a:lnTo>
                    <a:pt x="1896808" y="80543"/>
                  </a:lnTo>
                  <a:close/>
                </a:path>
                <a:path w="1925320" h="153035">
                  <a:moveTo>
                    <a:pt x="1910969" y="86283"/>
                  </a:moveTo>
                  <a:lnTo>
                    <a:pt x="1910753" y="86067"/>
                  </a:lnTo>
                  <a:lnTo>
                    <a:pt x="1910168" y="86029"/>
                  </a:lnTo>
                  <a:lnTo>
                    <a:pt x="1907997" y="87122"/>
                  </a:lnTo>
                  <a:lnTo>
                    <a:pt x="1909165" y="88188"/>
                  </a:lnTo>
                  <a:lnTo>
                    <a:pt x="1910969" y="86283"/>
                  </a:lnTo>
                  <a:close/>
                </a:path>
                <a:path w="1925320" h="153035">
                  <a:moveTo>
                    <a:pt x="1911210" y="90055"/>
                  </a:moveTo>
                  <a:lnTo>
                    <a:pt x="1909165" y="88188"/>
                  </a:lnTo>
                  <a:lnTo>
                    <a:pt x="1909241" y="88773"/>
                  </a:lnTo>
                  <a:lnTo>
                    <a:pt x="1909432" y="89408"/>
                  </a:lnTo>
                  <a:lnTo>
                    <a:pt x="1910626" y="90043"/>
                  </a:lnTo>
                  <a:lnTo>
                    <a:pt x="1911210" y="90055"/>
                  </a:lnTo>
                  <a:close/>
                </a:path>
                <a:path w="1925320" h="153035">
                  <a:moveTo>
                    <a:pt x="1914880" y="90170"/>
                  </a:moveTo>
                  <a:lnTo>
                    <a:pt x="1911210" y="90055"/>
                  </a:lnTo>
                  <a:lnTo>
                    <a:pt x="1911883" y="90678"/>
                  </a:lnTo>
                  <a:lnTo>
                    <a:pt x="1914880" y="90170"/>
                  </a:lnTo>
                  <a:close/>
                </a:path>
                <a:path w="1925320" h="153035">
                  <a:moveTo>
                    <a:pt x="1925193" y="86741"/>
                  </a:moveTo>
                  <a:lnTo>
                    <a:pt x="1922614" y="85852"/>
                  </a:lnTo>
                  <a:lnTo>
                    <a:pt x="1921510" y="85471"/>
                  </a:lnTo>
                  <a:lnTo>
                    <a:pt x="1918919" y="84582"/>
                  </a:lnTo>
                  <a:lnTo>
                    <a:pt x="1917547" y="84328"/>
                  </a:lnTo>
                  <a:lnTo>
                    <a:pt x="1915477" y="83947"/>
                  </a:lnTo>
                  <a:lnTo>
                    <a:pt x="1912175" y="83185"/>
                  </a:lnTo>
                  <a:lnTo>
                    <a:pt x="1906308" y="81026"/>
                  </a:lnTo>
                  <a:lnTo>
                    <a:pt x="1904669" y="81788"/>
                  </a:lnTo>
                  <a:lnTo>
                    <a:pt x="1904593" y="84328"/>
                  </a:lnTo>
                  <a:lnTo>
                    <a:pt x="1901977" y="83566"/>
                  </a:lnTo>
                  <a:lnTo>
                    <a:pt x="1898065" y="82423"/>
                  </a:lnTo>
                  <a:lnTo>
                    <a:pt x="1899805" y="82169"/>
                  </a:lnTo>
                  <a:lnTo>
                    <a:pt x="1902421" y="81788"/>
                  </a:lnTo>
                  <a:lnTo>
                    <a:pt x="1897964" y="81026"/>
                  </a:lnTo>
                  <a:lnTo>
                    <a:pt x="1896808" y="80518"/>
                  </a:lnTo>
                  <a:lnTo>
                    <a:pt x="1897913" y="82169"/>
                  </a:lnTo>
                  <a:lnTo>
                    <a:pt x="1893443" y="80899"/>
                  </a:lnTo>
                  <a:lnTo>
                    <a:pt x="1892109" y="80518"/>
                  </a:lnTo>
                  <a:lnTo>
                    <a:pt x="1890001" y="80899"/>
                  </a:lnTo>
                  <a:lnTo>
                    <a:pt x="1888756" y="79883"/>
                  </a:lnTo>
                  <a:lnTo>
                    <a:pt x="1888286" y="79502"/>
                  </a:lnTo>
                  <a:lnTo>
                    <a:pt x="1894433" y="77978"/>
                  </a:lnTo>
                  <a:lnTo>
                    <a:pt x="1892642" y="77597"/>
                  </a:lnTo>
                  <a:lnTo>
                    <a:pt x="1887753" y="76581"/>
                  </a:lnTo>
                  <a:lnTo>
                    <a:pt x="1887220" y="77597"/>
                  </a:lnTo>
                  <a:lnTo>
                    <a:pt x="1886038" y="79883"/>
                  </a:lnTo>
                  <a:lnTo>
                    <a:pt x="1883448" y="79121"/>
                  </a:lnTo>
                  <a:lnTo>
                    <a:pt x="1885124" y="78486"/>
                  </a:lnTo>
                  <a:lnTo>
                    <a:pt x="1887131" y="77724"/>
                  </a:lnTo>
                  <a:lnTo>
                    <a:pt x="1887220" y="77597"/>
                  </a:lnTo>
                  <a:lnTo>
                    <a:pt x="1881733" y="77724"/>
                  </a:lnTo>
                  <a:lnTo>
                    <a:pt x="1884121" y="76708"/>
                  </a:lnTo>
                  <a:lnTo>
                    <a:pt x="1885010" y="76327"/>
                  </a:lnTo>
                  <a:lnTo>
                    <a:pt x="1882775" y="75438"/>
                  </a:lnTo>
                  <a:lnTo>
                    <a:pt x="1881174" y="74803"/>
                  </a:lnTo>
                  <a:lnTo>
                    <a:pt x="1888883" y="75184"/>
                  </a:lnTo>
                  <a:lnTo>
                    <a:pt x="1888058" y="74803"/>
                  </a:lnTo>
                  <a:lnTo>
                    <a:pt x="1880158" y="71120"/>
                  </a:lnTo>
                  <a:lnTo>
                    <a:pt x="1874697" y="75057"/>
                  </a:lnTo>
                  <a:lnTo>
                    <a:pt x="1867484" y="75438"/>
                  </a:lnTo>
                  <a:lnTo>
                    <a:pt x="1864753" y="75057"/>
                  </a:lnTo>
                  <a:lnTo>
                    <a:pt x="1862620" y="75057"/>
                  </a:lnTo>
                  <a:lnTo>
                    <a:pt x="1858073" y="73787"/>
                  </a:lnTo>
                  <a:lnTo>
                    <a:pt x="1866519" y="73914"/>
                  </a:lnTo>
                  <a:lnTo>
                    <a:pt x="1866379" y="73787"/>
                  </a:lnTo>
                  <a:lnTo>
                    <a:pt x="1865820" y="73279"/>
                  </a:lnTo>
                  <a:lnTo>
                    <a:pt x="1865414" y="72898"/>
                  </a:lnTo>
                  <a:lnTo>
                    <a:pt x="1858924" y="72136"/>
                  </a:lnTo>
                  <a:lnTo>
                    <a:pt x="1857844" y="72009"/>
                  </a:lnTo>
                  <a:lnTo>
                    <a:pt x="1857705" y="71882"/>
                  </a:lnTo>
                  <a:lnTo>
                    <a:pt x="1858962" y="71691"/>
                  </a:lnTo>
                  <a:lnTo>
                    <a:pt x="1858276" y="71666"/>
                  </a:lnTo>
                  <a:lnTo>
                    <a:pt x="1857679" y="71640"/>
                  </a:lnTo>
                  <a:lnTo>
                    <a:pt x="1855635" y="72009"/>
                  </a:lnTo>
                  <a:lnTo>
                    <a:pt x="1853717" y="72136"/>
                  </a:lnTo>
                  <a:lnTo>
                    <a:pt x="1853641" y="72009"/>
                  </a:lnTo>
                  <a:lnTo>
                    <a:pt x="1853425" y="71628"/>
                  </a:lnTo>
                  <a:lnTo>
                    <a:pt x="1853133" y="71120"/>
                  </a:lnTo>
                  <a:lnTo>
                    <a:pt x="1855508" y="70358"/>
                  </a:lnTo>
                  <a:lnTo>
                    <a:pt x="1855889" y="69977"/>
                  </a:lnTo>
                  <a:lnTo>
                    <a:pt x="1856536" y="69342"/>
                  </a:lnTo>
                  <a:lnTo>
                    <a:pt x="1858175" y="68580"/>
                  </a:lnTo>
                  <a:lnTo>
                    <a:pt x="1849907" y="69977"/>
                  </a:lnTo>
                  <a:lnTo>
                    <a:pt x="1850288" y="69596"/>
                  </a:lnTo>
                  <a:lnTo>
                    <a:pt x="1850923" y="68961"/>
                  </a:lnTo>
                  <a:lnTo>
                    <a:pt x="1843608" y="67310"/>
                  </a:lnTo>
                  <a:lnTo>
                    <a:pt x="1849348" y="67183"/>
                  </a:lnTo>
                  <a:lnTo>
                    <a:pt x="1846389" y="66929"/>
                  </a:lnTo>
                  <a:lnTo>
                    <a:pt x="1837550" y="66167"/>
                  </a:lnTo>
                  <a:lnTo>
                    <a:pt x="1837207" y="65024"/>
                  </a:lnTo>
                  <a:lnTo>
                    <a:pt x="1836826" y="63754"/>
                  </a:lnTo>
                  <a:lnTo>
                    <a:pt x="1833968" y="63881"/>
                  </a:lnTo>
                  <a:lnTo>
                    <a:pt x="1833867" y="64173"/>
                  </a:lnTo>
                  <a:lnTo>
                    <a:pt x="1833194" y="64008"/>
                  </a:lnTo>
                  <a:lnTo>
                    <a:pt x="1818868" y="66929"/>
                  </a:lnTo>
                  <a:lnTo>
                    <a:pt x="1819338" y="66167"/>
                  </a:lnTo>
                  <a:lnTo>
                    <a:pt x="1820354" y="64516"/>
                  </a:lnTo>
                  <a:lnTo>
                    <a:pt x="1820976" y="63500"/>
                  </a:lnTo>
                  <a:lnTo>
                    <a:pt x="1821522" y="62611"/>
                  </a:lnTo>
                  <a:lnTo>
                    <a:pt x="1812061" y="63500"/>
                  </a:lnTo>
                  <a:lnTo>
                    <a:pt x="1808835" y="62230"/>
                  </a:lnTo>
                  <a:lnTo>
                    <a:pt x="1797494" y="62230"/>
                  </a:lnTo>
                  <a:lnTo>
                    <a:pt x="1798091" y="61976"/>
                  </a:lnTo>
                  <a:lnTo>
                    <a:pt x="1799882" y="61214"/>
                  </a:lnTo>
                  <a:lnTo>
                    <a:pt x="1799069" y="60833"/>
                  </a:lnTo>
                  <a:lnTo>
                    <a:pt x="1797989" y="60325"/>
                  </a:lnTo>
                  <a:lnTo>
                    <a:pt x="1797723" y="60198"/>
                  </a:lnTo>
                  <a:lnTo>
                    <a:pt x="1797189" y="59944"/>
                  </a:lnTo>
                  <a:lnTo>
                    <a:pt x="1795551" y="59309"/>
                  </a:lnTo>
                  <a:lnTo>
                    <a:pt x="1794560" y="58928"/>
                  </a:lnTo>
                  <a:lnTo>
                    <a:pt x="1797164" y="58547"/>
                  </a:lnTo>
                  <a:lnTo>
                    <a:pt x="1791944" y="56896"/>
                  </a:lnTo>
                  <a:lnTo>
                    <a:pt x="1790534" y="59309"/>
                  </a:lnTo>
                  <a:lnTo>
                    <a:pt x="1786293" y="59309"/>
                  </a:lnTo>
                  <a:lnTo>
                    <a:pt x="1784896" y="58801"/>
                  </a:lnTo>
                  <a:lnTo>
                    <a:pt x="1784197" y="58547"/>
                  </a:lnTo>
                  <a:lnTo>
                    <a:pt x="1782445" y="57912"/>
                  </a:lnTo>
                  <a:lnTo>
                    <a:pt x="1782572" y="57785"/>
                  </a:lnTo>
                  <a:lnTo>
                    <a:pt x="1783715" y="56642"/>
                  </a:lnTo>
                  <a:lnTo>
                    <a:pt x="1783969" y="56388"/>
                  </a:lnTo>
                  <a:lnTo>
                    <a:pt x="1784350" y="56007"/>
                  </a:lnTo>
                  <a:lnTo>
                    <a:pt x="1783702" y="56007"/>
                  </a:lnTo>
                  <a:lnTo>
                    <a:pt x="1783854" y="55499"/>
                  </a:lnTo>
                  <a:lnTo>
                    <a:pt x="1779358" y="56388"/>
                  </a:lnTo>
                  <a:lnTo>
                    <a:pt x="1775904" y="55118"/>
                  </a:lnTo>
                  <a:lnTo>
                    <a:pt x="1774875" y="54737"/>
                  </a:lnTo>
                  <a:lnTo>
                    <a:pt x="1778635" y="53975"/>
                  </a:lnTo>
                  <a:lnTo>
                    <a:pt x="1773872" y="53213"/>
                  </a:lnTo>
                  <a:lnTo>
                    <a:pt x="1772627" y="55118"/>
                  </a:lnTo>
                  <a:lnTo>
                    <a:pt x="1771853" y="54737"/>
                  </a:lnTo>
                  <a:lnTo>
                    <a:pt x="1769529" y="53594"/>
                  </a:lnTo>
                  <a:lnTo>
                    <a:pt x="1770621" y="54610"/>
                  </a:lnTo>
                  <a:lnTo>
                    <a:pt x="1767763" y="54737"/>
                  </a:lnTo>
                  <a:lnTo>
                    <a:pt x="1764284" y="54610"/>
                  </a:lnTo>
                  <a:lnTo>
                    <a:pt x="1764372" y="54229"/>
                  </a:lnTo>
                  <a:lnTo>
                    <a:pt x="1764411" y="54102"/>
                  </a:lnTo>
                  <a:lnTo>
                    <a:pt x="1760156" y="54102"/>
                  </a:lnTo>
                  <a:lnTo>
                    <a:pt x="1764461" y="53213"/>
                  </a:lnTo>
                  <a:lnTo>
                    <a:pt x="1756371" y="53213"/>
                  </a:lnTo>
                  <a:lnTo>
                    <a:pt x="1758442" y="51943"/>
                  </a:lnTo>
                  <a:lnTo>
                    <a:pt x="1754835" y="51562"/>
                  </a:lnTo>
                  <a:lnTo>
                    <a:pt x="1748205" y="51308"/>
                  </a:lnTo>
                  <a:lnTo>
                    <a:pt x="1749209" y="52832"/>
                  </a:lnTo>
                  <a:lnTo>
                    <a:pt x="1740611" y="53213"/>
                  </a:lnTo>
                  <a:lnTo>
                    <a:pt x="1742732" y="52578"/>
                  </a:lnTo>
                  <a:lnTo>
                    <a:pt x="1744840" y="51943"/>
                  </a:lnTo>
                  <a:lnTo>
                    <a:pt x="1746110" y="51562"/>
                  </a:lnTo>
                  <a:lnTo>
                    <a:pt x="1749082" y="50673"/>
                  </a:lnTo>
                  <a:lnTo>
                    <a:pt x="1742224" y="49784"/>
                  </a:lnTo>
                  <a:lnTo>
                    <a:pt x="1742478" y="51562"/>
                  </a:lnTo>
                  <a:lnTo>
                    <a:pt x="1735670" y="49911"/>
                  </a:lnTo>
                  <a:lnTo>
                    <a:pt x="1729524" y="49784"/>
                  </a:lnTo>
                  <a:lnTo>
                    <a:pt x="1723834" y="49784"/>
                  </a:lnTo>
                  <a:lnTo>
                    <a:pt x="1721510" y="49403"/>
                  </a:lnTo>
                  <a:lnTo>
                    <a:pt x="1718424" y="48895"/>
                  </a:lnTo>
                  <a:lnTo>
                    <a:pt x="1722640" y="48895"/>
                  </a:lnTo>
                  <a:lnTo>
                    <a:pt x="1722589" y="48768"/>
                  </a:lnTo>
                  <a:lnTo>
                    <a:pt x="1721802" y="46863"/>
                  </a:lnTo>
                  <a:lnTo>
                    <a:pt x="1721650" y="47371"/>
                  </a:lnTo>
                  <a:lnTo>
                    <a:pt x="1715300" y="47371"/>
                  </a:lnTo>
                  <a:lnTo>
                    <a:pt x="1713598" y="47117"/>
                  </a:lnTo>
                  <a:lnTo>
                    <a:pt x="1705089" y="45847"/>
                  </a:lnTo>
                  <a:lnTo>
                    <a:pt x="1698383" y="47117"/>
                  </a:lnTo>
                  <a:lnTo>
                    <a:pt x="1697202" y="45720"/>
                  </a:lnTo>
                  <a:lnTo>
                    <a:pt x="1696237" y="44577"/>
                  </a:lnTo>
                  <a:lnTo>
                    <a:pt x="1695894" y="44069"/>
                  </a:lnTo>
                  <a:lnTo>
                    <a:pt x="1695742" y="43827"/>
                  </a:lnTo>
                  <a:lnTo>
                    <a:pt x="1695615" y="43789"/>
                  </a:lnTo>
                  <a:lnTo>
                    <a:pt x="1695221" y="43688"/>
                  </a:lnTo>
                  <a:lnTo>
                    <a:pt x="1693189" y="43180"/>
                  </a:lnTo>
                  <a:lnTo>
                    <a:pt x="1689125" y="42164"/>
                  </a:lnTo>
                  <a:lnTo>
                    <a:pt x="1684235" y="41783"/>
                  </a:lnTo>
                  <a:lnTo>
                    <a:pt x="1683524" y="42037"/>
                  </a:lnTo>
                  <a:lnTo>
                    <a:pt x="1681784" y="43180"/>
                  </a:lnTo>
                  <a:lnTo>
                    <a:pt x="1679460" y="42545"/>
                  </a:lnTo>
                  <a:lnTo>
                    <a:pt x="1677149" y="41910"/>
                  </a:lnTo>
                  <a:lnTo>
                    <a:pt x="1668170" y="42545"/>
                  </a:lnTo>
                  <a:lnTo>
                    <a:pt x="1668145" y="42037"/>
                  </a:lnTo>
                  <a:lnTo>
                    <a:pt x="1668094" y="40855"/>
                  </a:lnTo>
                  <a:lnTo>
                    <a:pt x="1668272" y="40665"/>
                  </a:lnTo>
                  <a:lnTo>
                    <a:pt x="1668424" y="40424"/>
                  </a:lnTo>
                  <a:lnTo>
                    <a:pt x="1668526" y="40068"/>
                  </a:lnTo>
                  <a:lnTo>
                    <a:pt x="1668170" y="40373"/>
                  </a:lnTo>
                  <a:lnTo>
                    <a:pt x="1668056" y="40627"/>
                  </a:lnTo>
                  <a:lnTo>
                    <a:pt x="1668068" y="40792"/>
                  </a:lnTo>
                  <a:lnTo>
                    <a:pt x="1666862" y="42037"/>
                  </a:lnTo>
                  <a:lnTo>
                    <a:pt x="1665465" y="41148"/>
                  </a:lnTo>
                  <a:lnTo>
                    <a:pt x="1663865" y="40132"/>
                  </a:lnTo>
                  <a:lnTo>
                    <a:pt x="1661147" y="41148"/>
                  </a:lnTo>
                  <a:lnTo>
                    <a:pt x="1660664" y="40386"/>
                  </a:lnTo>
                  <a:lnTo>
                    <a:pt x="1660918" y="42037"/>
                  </a:lnTo>
                  <a:lnTo>
                    <a:pt x="1658454" y="41275"/>
                  </a:lnTo>
                  <a:lnTo>
                    <a:pt x="1655991" y="40513"/>
                  </a:lnTo>
                  <a:lnTo>
                    <a:pt x="1655165" y="40259"/>
                  </a:lnTo>
                  <a:lnTo>
                    <a:pt x="1644256" y="40513"/>
                  </a:lnTo>
                  <a:lnTo>
                    <a:pt x="1639887" y="39370"/>
                  </a:lnTo>
                  <a:lnTo>
                    <a:pt x="1638909" y="39116"/>
                  </a:lnTo>
                  <a:lnTo>
                    <a:pt x="1638427" y="38989"/>
                  </a:lnTo>
                  <a:lnTo>
                    <a:pt x="1639938" y="38735"/>
                  </a:lnTo>
                  <a:lnTo>
                    <a:pt x="1636306" y="39116"/>
                  </a:lnTo>
                  <a:lnTo>
                    <a:pt x="1635823" y="38354"/>
                  </a:lnTo>
                  <a:lnTo>
                    <a:pt x="1636814" y="38100"/>
                  </a:lnTo>
                  <a:lnTo>
                    <a:pt x="1637296" y="37973"/>
                  </a:lnTo>
                  <a:lnTo>
                    <a:pt x="1637538" y="37084"/>
                  </a:lnTo>
                  <a:lnTo>
                    <a:pt x="1621028" y="35433"/>
                  </a:lnTo>
                  <a:lnTo>
                    <a:pt x="1624177" y="36830"/>
                  </a:lnTo>
                  <a:lnTo>
                    <a:pt x="1620697" y="36830"/>
                  </a:lnTo>
                  <a:lnTo>
                    <a:pt x="1618208" y="38100"/>
                  </a:lnTo>
                  <a:lnTo>
                    <a:pt x="1617827" y="37973"/>
                  </a:lnTo>
                  <a:lnTo>
                    <a:pt x="1614322" y="36830"/>
                  </a:lnTo>
                  <a:lnTo>
                    <a:pt x="1616151" y="36322"/>
                  </a:lnTo>
                  <a:lnTo>
                    <a:pt x="1621155" y="34925"/>
                  </a:lnTo>
                  <a:lnTo>
                    <a:pt x="1608848" y="36322"/>
                  </a:lnTo>
                  <a:lnTo>
                    <a:pt x="1608620" y="35814"/>
                  </a:lnTo>
                  <a:lnTo>
                    <a:pt x="1608556" y="35687"/>
                  </a:lnTo>
                  <a:lnTo>
                    <a:pt x="1608442" y="35433"/>
                  </a:lnTo>
                  <a:lnTo>
                    <a:pt x="1607921" y="34290"/>
                  </a:lnTo>
                  <a:lnTo>
                    <a:pt x="1611528" y="34036"/>
                  </a:lnTo>
                  <a:lnTo>
                    <a:pt x="1606677" y="33782"/>
                  </a:lnTo>
                  <a:lnTo>
                    <a:pt x="1606931" y="35433"/>
                  </a:lnTo>
                  <a:lnTo>
                    <a:pt x="1600606" y="35433"/>
                  </a:lnTo>
                  <a:lnTo>
                    <a:pt x="1600809" y="35128"/>
                  </a:lnTo>
                  <a:lnTo>
                    <a:pt x="1599120" y="35687"/>
                  </a:lnTo>
                  <a:lnTo>
                    <a:pt x="1596364" y="35433"/>
                  </a:lnTo>
                  <a:lnTo>
                    <a:pt x="1594104" y="34417"/>
                  </a:lnTo>
                  <a:lnTo>
                    <a:pt x="1593938" y="34340"/>
                  </a:lnTo>
                  <a:lnTo>
                    <a:pt x="1590954" y="34417"/>
                  </a:lnTo>
                  <a:lnTo>
                    <a:pt x="1586268" y="33528"/>
                  </a:lnTo>
                  <a:lnTo>
                    <a:pt x="1583588" y="33020"/>
                  </a:lnTo>
                  <a:lnTo>
                    <a:pt x="1581365" y="33528"/>
                  </a:lnTo>
                  <a:lnTo>
                    <a:pt x="1578724" y="32766"/>
                  </a:lnTo>
                  <a:lnTo>
                    <a:pt x="1579702" y="31750"/>
                  </a:lnTo>
                  <a:lnTo>
                    <a:pt x="1580692" y="31496"/>
                  </a:lnTo>
                  <a:lnTo>
                    <a:pt x="1581188" y="31369"/>
                  </a:lnTo>
                  <a:lnTo>
                    <a:pt x="1575752" y="31496"/>
                  </a:lnTo>
                  <a:lnTo>
                    <a:pt x="1572666" y="31242"/>
                  </a:lnTo>
                  <a:lnTo>
                    <a:pt x="1571129" y="31115"/>
                  </a:lnTo>
                  <a:lnTo>
                    <a:pt x="1565681" y="31242"/>
                  </a:lnTo>
                  <a:lnTo>
                    <a:pt x="1565935" y="30353"/>
                  </a:lnTo>
                  <a:lnTo>
                    <a:pt x="1562201" y="31242"/>
                  </a:lnTo>
                  <a:lnTo>
                    <a:pt x="1560791" y="30607"/>
                  </a:lnTo>
                  <a:lnTo>
                    <a:pt x="1559953" y="30226"/>
                  </a:lnTo>
                  <a:lnTo>
                    <a:pt x="1557159" y="28956"/>
                  </a:lnTo>
                  <a:lnTo>
                    <a:pt x="1558925" y="30226"/>
                  </a:lnTo>
                  <a:lnTo>
                    <a:pt x="1555445" y="30099"/>
                  </a:lnTo>
                  <a:lnTo>
                    <a:pt x="1553210" y="30607"/>
                  </a:lnTo>
                  <a:lnTo>
                    <a:pt x="1549171" y="29845"/>
                  </a:lnTo>
                  <a:lnTo>
                    <a:pt x="1550733" y="28702"/>
                  </a:lnTo>
                  <a:lnTo>
                    <a:pt x="1550911" y="28575"/>
                  </a:lnTo>
                  <a:lnTo>
                    <a:pt x="1541030" y="28702"/>
                  </a:lnTo>
                  <a:lnTo>
                    <a:pt x="1540611" y="27686"/>
                  </a:lnTo>
                  <a:lnTo>
                    <a:pt x="1540281" y="26924"/>
                  </a:lnTo>
                  <a:lnTo>
                    <a:pt x="1539697" y="25527"/>
                  </a:lnTo>
                  <a:lnTo>
                    <a:pt x="1530235" y="26924"/>
                  </a:lnTo>
                  <a:lnTo>
                    <a:pt x="1529613" y="26543"/>
                  </a:lnTo>
                  <a:lnTo>
                    <a:pt x="1531848" y="26035"/>
                  </a:lnTo>
                  <a:lnTo>
                    <a:pt x="1523047" y="27686"/>
                  </a:lnTo>
                  <a:lnTo>
                    <a:pt x="1524381" y="25273"/>
                  </a:lnTo>
                  <a:lnTo>
                    <a:pt x="1525498" y="23241"/>
                  </a:lnTo>
                  <a:lnTo>
                    <a:pt x="1516595" y="25273"/>
                  </a:lnTo>
                  <a:lnTo>
                    <a:pt x="1516786" y="25146"/>
                  </a:lnTo>
                  <a:lnTo>
                    <a:pt x="1517154" y="24892"/>
                  </a:lnTo>
                  <a:lnTo>
                    <a:pt x="1516608" y="24511"/>
                  </a:lnTo>
                  <a:lnTo>
                    <a:pt x="1516240" y="24257"/>
                  </a:lnTo>
                  <a:lnTo>
                    <a:pt x="1516595" y="23876"/>
                  </a:lnTo>
                  <a:lnTo>
                    <a:pt x="1512582" y="24511"/>
                  </a:lnTo>
                  <a:lnTo>
                    <a:pt x="1513014" y="22606"/>
                  </a:lnTo>
                  <a:lnTo>
                    <a:pt x="1509585" y="25146"/>
                  </a:lnTo>
                  <a:lnTo>
                    <a:pt x="1508861" y="24511"/>
                  </a:lnTo>
                  <a:lnTo>
                    <a:pt x="1508137" y="23876"/>
                  </a:lnTo>
                  <a:lnTo>
                    <a:pt x="1507274" y="23114"/>
                  </a:lnTo>
                  <a:lnTo>
                    <a:pt x="1505661" y="23876"/>
                  </a:lnTo>
                  <a:lnTo>
                    <a:pt x="1504340" y="22606"/>
                  </a:lnTo>
                  <a:lnTo>
                    <a:pt x="1504073" y="22352"/>
                  </a:lnTo>
                  <a:lnTo>
                    <a:pt x="1501673" y="20066"/>
                  </a:lnTo>
                  <a:lnTo>
                    <a:pt x="1495513" y="22352"/>
                  </a:lnTo>
                  <a:lnTo>
                    <a:pt x="1489875" y="19304"/>
                  </a:lnTo>
                  <a:lnTo>
                    <a:pt x="1490726" y="21717"/>
                  </a:lnTo>
                  <a:lnTo>
                    <a:pt x="1478940" y="22606"/>
                  </a:lnTo>
                  <a:lnTo>
                    <a:pt x="1466253" y="20828"/>
                  </a:lnTo>
                  <a:lnTo>
                    <a:pt x="1462366" y="20193"/>
                  </a:lnTo>
                  <a:lnTo>
                    <a:pt x="1453032" y="18669"/>
                  </a:lnTo>
                  <a:lnTo>
                    <a:pt x="1445006" y="18288"/>
                  </a:lnTo>
                  <a:lnTo>
                    <a:pt x="1439646" y="18034"/>
                  </a:lnTo>
                  <a:lnTo>
                    <a:pt x="1440053" y="16256"/>
                  </a:lnTo>
                  <a:lnTo>
                    <a:pt x="1432636" y="18034"/>
                  </a:lnTo>
                  <a:lnTo>
                    <a:pt x="1428800" y="16383"/>
                  </a:lnTo>
                  <a:lnTo>
                    <a:pt x="1435087" y="16637"/>
                  </a:lnTo>
                  <a:lnTo>
                    <a:pt x="1434795" y="16383"/>
                  </a:lnTo>
                  <a:lnTo>
                    <a:pt x="1433918" y="15621"/>
                  </a:lnTo>
                  <a:lnTo>
                    <a:pt x="1426032" y="16256"/>
                  </a:lnTo>
                  <a:lnTo>
                    <a:pt x="1430515" y="18161"/>
                  </a:lnTo>
                  <a:lnTo>
                    <a:pt x="1421396" y="18288"/>
                  </a:lnTo>
                  <a:lnTo>
                    <a:pt x="1418069" y="17272"/>
                  </a:lnTo>
                  <a:lnTo>
                    <a:pt x="1416824" y="16891"/>
                  </a:lnTo>
                  <a:lnTo>
                    <a:pt x="1423085" y="17018"/>
                  </a:lnTo>
                  <a:lnTo>
                    <a:pt x="1425308" y="16510"/>
                  </a:lnTo>
                  <a:lnTo>
                    <a:pt x="1418310" y="16764"/>
                  </a:lnTo>
                  <a:lnTo>
                    <a:pt x="1410779" y="16891"/>
                  </a:lnTo>
                  <a:lnTo>
                    <a:pt x="1403731" y="16764"/>
                  </a:lnTo>
                  <a:lnTo>
                    <a:pt x="1398231" y="16014"/>
                  </a:lnTo>
                  <a:lnTo>
                    <a:pt x="1398346" y="15836"/>
                  </a:lnTo>
                  <a:lnTo>
                    <a:pt x="1398244" y="15646"/>
                  </a:lnTo>
                  <a:lnTo>
                    <a:pt x="1396758" y="15786"/>
                  </a:lnTo>
                  <a:lnTo>
                    <a:pt x="1397165" y="15913"/>
                  </a:lnTo>
                  <a:lnTo>
                    <a:pt x="1397698" y="16014"/>
                  </a:lnTo>
                  <a:lnTo>
                    <a:pt x="1398104" y="16103"/>
                  </a:lnTo>
                  <a:lnTo>
                    <a:pt x="1398016" y="16256"/>
                  </a:lnTo>
                  <a:lnTo>
                    <a:pt x="1397622" y="16637"/>
                  </a:lnTo>
                  <a:lnTo>
                    <a:pt x="1397927" y="16764"/>
                  </a:lnTo>
                  <a:lnTo>
                    <a:pt x="1392224" y="17272"/>
                  </a:lnTo>
                  <a:lnTo>
                    <a:pt x="1388922" y="16764"/>
                  </a:lnTo>
                  <a:lnTo>
                    <a:pt x="1384782" y="16129"/>
                  </a:lnTo>
                  <a:lnTo>
                    <a:pt x="1378508" y="15875"/>
                  </a:lnTo>
                  <a:lnTo>
                    <a:pt x="1378712" y="15113"/>
                  </a:lnTo>
                  <a:lnTo>
                    <a:pt x="1380274" y="14986"/>
                  </a:lnTo>
                  <a:lnTo>
                    <a:pt x="1381836" y="14986"/>
                  </a:lnTo>
                  <a:lnTo>
                    <a:pt x="1379588" y="14732"/>
                  </a:lnTo>
                  <a:lnTo>
                    <a:pt x="1376540" y="13970"/>
                  </a:lnTo>
                  <a:lnTo>
                    <a:pt x="1374571" y="14732"/>
                  </a:lnTo>
                  <a:lnTo>
                    <a:pt x="1375232" y="14351"/>
                  </a:lnTo>
                  <a:lnTo>
                    <a:pt x="1375892" y="13970"/>
                  </a:lnTo>
                  <a:lnTo>
                    <a:pt x="1376337" y="13716"/>
                  </a:lnTo>
                  <a:lnTo>
                    <a:pt x="1376997" y="13335"/>
                  </a:lnTo>
                  <a:lnTo>
                    <a:pt x="1372209" y="12700"/>
                  </a:lnTo>
                  <a:lnTo>
                    <a:pt x="1362900" y="13716"/>
                  </a:lnTo>
                  <a:lnTo>
                    <a:pt x="1362417" y="12776"/>
                  </a:lnTo>
                  <a:lnTo>
                    <a:pt x="1362163" y="13970"/>
                  </a:lnTo>
                  <a:lnTo>
                    <a:pt x="1358011" y="13716"/>
                  </a:lnTo>
                  <a:lnTo>
                    <a:pt x="1355864" y="10668"/>
                  </a:lnTo>
                  <a:lnTo>
                    <a:pt x="1346669" y="14351"/>
                  </a:lnTo>
                  <a:lnTo>
                    <a:pt x="1341412" y="12827"/>
                  </a:lnTo>
                  <a:lnTo>
                    <a:pt x="1340104" y="12446"/>
                  </a:lnTo>
                  <a:lnTo>
                    <a:pt x="1340916" y="11811"/>
                  </a:lnTo>
                  <a:lnTo>
                    <a:pt x="1345806" y="11938"/>
                  </a:lnTo>
                  <a:lnTo>
                    <a:pt x="1344422" y="11811"/>
                  </a:lnTo>
                  <a:lnTo>
                    <a:pt x="1341120" y="10922"/>
                  </a:lnTo>
                  <a:lnTo>
                    <a:pt x="1338072" y="12065"/>
                  </a:lnTo>
                  <a:lnTo>
                    <a:pt x="1335112" y="12827"/>
                  </a:lnTo>
                  <a:lnTo>
                    <a:pt x="1335227" y="12700"/>
                  </a:lnTo>
                  <a:lnTo>
                    <a:pt x="1336052" y="11811"/>
                  </a:lnTo>
                  <a:lnTo>
                    <a:pt x="1325664" y="12319"/>
                  </a:lnTo>
                  <a:lnTo>
                    <a:pt x="1320469" y="12700"/>
                  </a:lnTo>
                  <a:lnTo>
                    <a:pt x="1318272" y="9779"/>
                  </a:lnTo>
                  <a:lnTo>
                    <a:pt x="1309763" y="11772"/>
                  </a:lnTo>
                  <a:lnTo>
                    <a:pt x="1311567" y="12065"/>
                  </a:lnTo>
                  <a:lnTo>
                    <a:pt x="1308265" y="12115"/>
                  </a:lnTo>
                  <a:lnTo>
                    <a:pt x="1305814" y="12700"/>
                  </a:lnTo>
                  <a:lnTo>
                    <a:pt x="1305877" y="12573"/>
                  </a:lnTo>
                  <a:lnTo>
                    <a:pt x="1306093" y="12192"/>
                  </a:lnTo>
                  <a:lnTo>
                    <a:pt x="1304531" y="12192"/>
                  </a:lnTo>
                  <a:lnTo>
                    <a:pt x="1302715" y="10922"/>
                  </a:lnTo>
                  <a:lnTo>
                    <a:pt x="1298181" y="12573"/>
                  </a:lnTo>
                  <a:lnTo>
                    <a:pt x="1298257" y="12192"/>
                  </a:lnTo>
                  <a:lnTo>
                    <a:pt x="1298536" y="10668"/>
                  </a:lnTo>
                  <a:lnTo>
                    <a:pt x="1299311" y="10541"/>
                  </a:lnTo>
                  <a:lnTo>
                    <a:pt x="1294396" y="10541"/>
                  </a:lnTo>
                  <a:lnTo>
                    <a:pt x="1297546" y="8763"/>
                  </a:lnTo>
                  <a:lnTo>
                    <a:pt x="1293317" y="9017"/>
                  </a:lnTo>
                  <a:lnTo>
                    <a:pt x="1290167" y="10795"/>
                  </a:lnTo>
                  <a:lnTo>
                    <a:pt x="1289888" y="12192"/>
                  </a:lnTo>
                  <a:lnTo>
                    <a:pt x="1288135" y="11684"/>
                  </a:lnTo>
                  <a:lnTo>
                    <a:pt x="1285951" y="11049"/>
                  </a:lnTo>
                  <a:lnTo>
                    <a:pt x="1280248" y="11684"/>
                  </a:lnTo>
                  <a:lnTo>
                    <a:pt x="1279842" y="11303"/>
                  </a:lnTo>
                  <a:lnTo>
                    <a:pt x="1279563" y="11049"/>
                  </a:lnTo>
                  <a:lnTo>
                    <a:pt x="1279296" y="10795"/>
                  </a:lnTo>
                  <a:lnTo>
                    <a:pt x="1278483" y="10033"/>
                  </a:lnTo>
                  <a:lnTo>
                    <a:pt x="1279956" y="9652"/>
                  </a:lnTo>
                  <a:lnTo>
                    <a:pt x="1272209" y="9017"/>
                  </a:lnTo>
                  <a:lnTo>
                    <a:pt x="1270635" y="8636"/>
                  </a:lnTo>
                  <a:lnTo>
                    <a:pt x="1270114" y="8509"/>
                  </a:lnTo>
                  <a:lnTo>
                    <a:pt x="1265415" y="7366"/>
                  </a:lnTo>
                  <a:lnTo>
                    <a:pt x="1263307" y="6985"/>
                  </a:lnTo>
                  <a:lnTo>
                    <a:pt x="1259065" y="6223"/>
                  </a:lnTo>
                  <a:lnTo>
                    <a:pt x="1252601" y="6985"/>
                  </a:lnTo>
                  <a:lnTo>
                    <a:pt x="1252181" y="6731"/>
                  </a:lnTo>
                  <a:lnTo>
                    <a:pt x="1251966" y="6604"/>
                  </a:lnTo>
                  <a:lnTo>
                    <a:pt x="1252016" y="6350"/>
                  </a:lnTo>
                  <a:lnTo>
                    <a:pt x="1252042" y="6223"/>
                  </a:lnTo>
                  <a:lnTo>
                    <a:pt x="1253426" y="6223"/>
                  </a:lnTo>
                  <a:lnTo>
                    <a:pt x="1246492" y="5969"/>
                  </a:lnTo>
                  <a:lnTo>
                    <a:pt x="1248181" y="4572"/>
                  </a:lnTo>
                  <a:lnTo>
                    <a:pt x="1236662" y="6350"/>
                  </a:lnTo>
                  <a:lnTo>
                    <a:pt x="1236764" y="5842"/>
                  </a:lnTo>
                  <a:lnTo>
                    <a:pt x="1236789" y="5715"/>
                  </a:lnTo>
                  <a:lnTo>
                    <a:pt x="1236840" y="5461"/>
                  </a:lnTo>
                  <a:lnTo>
                    <a:pt x="1223060" y="4953"/>
                  </a:lnTo>
                  <a:lnTo>
                    <a:pt x="1207643" y="4953"/>
                  </a:lnTo>
                  <a:lnTo>
                    <a:pt x="1209103" y="4572"/>
                  </a:lnTo>
                  <a:lnTo>
                    <a:pt x="1198435" y="5715"/>
                  </a:lnTo>
                  <a:lnTo>
                    <a:pt x="1198549" y="5080"/>
                  </a:lnTo>
                  <a:lnTo>
                    <a:pt x="1198676" y="4445"/>
                  </a:lnTo>
                  <a:lnTo>
                    <a:pt x="1198841" y="3556"/>
                  </a:lnTo>
                  <a:lnTo>
                    <a:pt x="1193698" y="4140"/>
                  </a:lnTo>
                  <a:lnTo>
                    <a:pt x="1192987" y="4140"/>
                  </a:lnTo>
                  <a:lnTo>
                    <a:pt x="1192390" y="4038"/>
                  </a:lnTo>
                  <a:lnTo>
                    <a:pt x="1191856" y="4165"/>
                  </a:lnTo>
                  <a:lnTo>
                    <a:pt x="1193685" y="4152"/>
                  </a:lnTo>
                  <a:lnTo>
                    <a:pt x="1191031" y="4445"/>
                  </a:lnTo>
                  <a:lnTo>
                    <a:pt x="1191323" y="4191"/>
                  </a:lnTo>
                  <a:lnTo>
                    <a:pt x="1191577" y="4191"/>
                  </a:lnTo>
                  <a:lnTo>
                    <a:pt x="1191856" y="4064"/>
                  </a:lnTo>
                  <a:lnTo>
                    <a:pt x="1184846" y="4064"/>
                  </a:lnTo>
                  <a:lnTo>
                    <a:pt x="1186408" y="3175"/>
                  </a:lnTo>
                  <a:lnTo>
                    <a:pt x="1181188" y="5080"/>
                  </a:lnTo>
                  <a:lnTo>
                    <a:pt x="1171613" y="381"/>
                  </a:lnTo>
                  <a:lnTo>
                    <a:pt x="1174788" y="2159"/>
                  </a:lnTo>
                  <a:lnTo>
                    <a:pt x="1171841" y="2921"/>
                  </a:lnTo>
                  <a:lnTo>
                    <a:pt x="1166774" y="3937"/>
                  </a:lnTo>
                  <a:lnTo>
                    <a:pt x="1165885" y="5080"/>
                  </a:lnTo>
                  <a:lnTo>
                    <a:pt x="1158227" y="5080"/>
                  </a:lnTo>
                  <a:lnTo>
                    <a:pt x="1158875" y="4953"/>
                  </a:lnTo>
                  <a:lnTo>
                    <a:pt x="1161453" y="4445"/>
                  </a:lnTo>
                  <a:lnTo>
                    <a:pt x="1164043" y="3937"/>
                  </a:lnTo>
                  <a:lnTo>
                    <a:pt x="1159306" y="3048"/>
                  </a:lnTo>
                  <a:lnTo>
                    <a:pt x="1153782" y="2921"/>
                  </a:lnTo>
                  <a:lnTo>
                    <a:pt x="1152779" y="4445"/>
                  </a:lnTo>
                  <a:lnTo>
                    <a:pt x="1145311" y="3556"/>
                  </a:lnTo>
                  <a:lnTo>
                    <a:pt x="1145324" y="3429"/>
                  </a:lnTo>
                  <a:lnTo>
                    <a:pt x="1145463" y="2667"/>
                  </a:lnTo>
                  <a:lnTo>
                    <a:pt x="1141958" y="2794"/>
                  </a:lnTo>
                  <a:lnTo>
                    <a:pt x="1139774" y="3429"/>
                  </a:lnTo>
                  <a:lnTo>
                    <a:pt x="1134897" y="3429"/>
                  </a:lnTo>
                  <a:lnTo>
                    <a:pt x="1136345" y="3048"/>
                  </a:lnTo>
                  <a:lnTo>
                    <a:pt x="1128369" y="4953"/>
                  </a:lnTo>
                  <a:lnTo>
                    <a:pt x="1128268" y="4699"/>
                  </a:lnTo>
                  <a:lnTo>
                    <a:pt x="1128153" y="4445"/>
                  </a:lnTo>
                  <a:lnTo>
                    <a:pt x="1128102" y="4318"/>
                  </a:lnTo>
                  <a:lnTo>
                    <a:pt x="1128052" y="4191"/>
                  </a:lnTo>
                  <a:lnTo>
                    <a:pt x="1126451" y="254"/>
                  </a:lnTo>
                  <a:lnTo>
                    <a:pt x="1120152" y="4191"/>
                  </a:lnTo>
                  <a:lnTo>
                    <a:pt x="1119047" y="3937"/>
                  </a:lnTo>
                  <a:lnTo>
                    <a:pt x="1116825" y="3429"/>
                  </a:lnTo>
                  <a:lnTo>
                    <a:pt x="1110475" y="3937"/>
                  </a:lnTo>
                  <a:lnTo>
                    <a:pt x="1110780" y="2032"/>
                  </a:lnTo>
                  <a:lnTo>
                    <a:pt x="1103693" y="2794"/>
                  </a:lnTo>
                  <a:lnTo>
                    <a:pt x="1083297" y="4318"/>
                  </a:lnTo>
                  <a:lnTo>
                    <a:pt x="1081735" y="1270"/>
                  </a:lnTo>
                  <a:lnTo>
                    <a:pt x="1081201" y="4445"/>
                  </a:lnTo>
                  <a:lnTo>
                    <a:pt x="1075220" y="2794"/>
                  </a:lnTo>
                  <a:lnTo>
                    <a:pt x="1075677" y="4445"/>
                  </a:lnTo>
                  <a:lnTo>
                    <a:pt x="1064869" y="4064"/>
                  </a:lnTo>
                  <a:lnTo>
                    <a:pt x="1059218" y="3429"/>
                  </a:lnTo>
                  <a:lnTo>
                    <a:pt x="1053553" y="2794"/>
                  </a:lnTo>
                  <a:lnTo>
                    <a:pt x="1041971" y="1778"/>
                  </a:lnTo>
                  <a:lnTo>
                    <a:pt x="1030376" y="1524"/>
                  </a:lnTo>
                  <a:lnTo>
                    <a:pt x="1029944" y="0"/>
                  </a:lnTo>
                  <a:lnTo>
                    <a:pt x="1026871" y="1778"/>
                  </a:lnTo>
                  <a:lnTo>
                    <a:pt x="1013752" y="1270"/>
                  </a:lnTo>
                  <a:lnTo>
                    <a:pt x="1000036" y="889"/>
                  </a:lnTo>
                  <a:lnTo>
                    <a:pt x="975715" y="635"/>
                  </a:lnTo>
                  <a:lnTo>
                    <a:pt x="971423" y="1524"/>
                  </a:lnTo>
                  <a:lnTo>
                    <a:pt x="964895" y="3429"/>
                  </a:lnTo>
                  <a:lnTo>
                    <a:pt x="958037" y="3048"/>
                  </a:lnTo>
                  <a:lnTo>
                    <a:pt x="958761" y="2794"/>
                  </a:lnTo>
                  <a:lnTo>
                    <a:pt x="949680" y="3683"/>
                  </a:lnTo>
                  <a:lnTo>
                    <a:pt x="940384" y="4318"/>
                  </a:lnTo>
                  <a:lnTo>
                    <a:pt x="930871" y="4699"/>
                  </a:lnTo>
                  <a:lnTo>
                    <a:pt x="921194" y="4445"/>
                  </a:lnTo>
                  <a:lnTo>
                    <a:pt x="921981" y="3810"/>
                  </a:lnTo>
                  <a:lnTo>
                    <a:pt x="921054" y="3441"/>
                  </a:lnTo>
                  <a:lnTo>
                    <a:pt x="919060" y="4699"/>
                  </a:lnTo>
                  <a:lnTo>
                    <a:pt x="914488" y="3048"/>
                  </a:lnTo>
                  <a:lnTo>
                    <a:pt x="911694" y="3175"/>
                  </a:lnTo>
                  <a:lnTo>
                    <a:pt x="914996" y="4191"/>
                  </a:lnTo>
                  <a:lnTo>
                    <a:pt x="911313" y="5842"/>
                  </a:lnTo>
                  <a:lnTo>
                    <a:pt x="910247" y="5588"/>
                  </a:lnTo>
                  <a:lnTo>
                    <a:pt x="909167" y="5334"/>
                  </a:lnTo>
                  <a:lnTo>
                    <a:pt x="905967" y="4572"/>
                  </a:lnTo>
                  <a:lnTo>
                    <a:pt x="904049" y="3429"/>
                  </a:lnTo>
                  <a:lnTo>
                    <a:pt x="898232" y="5334"/>
                  </a:lnTo>
                  <a:lnTo>
                    <a:pt x="897851" y="5080"/>
                  </a:lnTo>
                  <a:lnTo>
                    <a:pt x="897242" y="4953"/>
                  </a:lnTo>
                  <a:lnTo>
                    <a:pt x="897166" y="4673"/>
                  </a:lnTo>
                  <a:lnTo>
                    <a:pt x="897724" y="4191"/>
                  </a:lnTo>
                  <a:lnTo>
                    <a:pt x="897191" y="4368"/>
                  </a:lnTo>
                  <a:lnTo>
                    <a:pt x="897077" y="4533"/>
                  </a:lnTo>
                  <a:lnTo>
                    <a:pt x="896137" y="5588"/>
                  </a:lnTo>
                  <a:lnTo>
                    <a:pt x="892987" y="3429"/>
                  </a:lnTo>
                  <a:lnTo>
                    <a:pt x="891527" y="3937"/>
                  </a:lnTo>
                  <a:lnTo>
                    <a:pt x="883805" y="4699"/>
                  </a:lnTo>
                  <a:lnTo>
                    <a:pt x="881443" y="6731"/>
                  </a:lnTo>
                  <a:lnTo>
                    <a:pt x="880859" y="6096"/>
                  </a:lnTo>
                  <a:lnTo>
                    <a:pt x="875385" y="5588"/>
                  </a:lnTo>
                  <a:lnTo>
                    <a:pt x="879576" y="5207"/>
                  </a:lnTo>
                  <a:lnTo>
                    <a:pt x="858189" y="5080"/>
                  </a:lnTo>
                  <a:lnTo>
                    <a:pt x="861491" y="5702"/>
                  </a:lnTo>
                  <a:lnTo>
                    <a:pt x="861606" y="5969"/>
                  </a:lnTo>
                  <a:lnTo>
                    <a:pt x="861999" y="7366"/>
                  </a:lnTo>
                  <a:lnTo>
                    <a:pt x="855624" y="8509"/>
                  </a:lnTo>
                  <a:lnTo>
                    <a:pt x="852271" y="7874"/>
                  </a:lnTo>
                  <a:lnTo>
                    <a:pt x="856576" y="6477"/>
                  </a:lnTo>
                  <a:lnTo>
                    <a:pt x="853198" y="5727"/>
                  </a:lnTo>
                  <a:lnTo>
                    <a:pt x="851712" y="6731"/>
                  </a:lnTo>
                  <a:lnTo>
                    <a:pt x="848106" y="7874"/>
                  </a:lnTo>
                  <a:lnTo>
                    <a:pt x="840397" y="8636"/>
                  </a:lnTo>
                  <a:lnTo>
                    <a:pt x="838822" y="8128"/>
                  </a:lnTo>
                  <a:lnTo>
                    <a:pt x="838428" y="8001"/>
                  </a:lnTo>
                  <a:lnTo>
                    <a:pt x="840574" y="7239"/>
                  </a:lnTo>
                  <a:lnTo>
                    <a:pt x="835672" y="8128"/>
                  </a:lnTo>
                  <a:lnTo>
                    <a:pt x="834796" y="7112"/>
                  </a:lnTo>
                  <a:lnTo>
                    <a:pt x="833259" y="5334"/>
                  </a:lnTo>
                  <a:lnTo>
                    <a:pt x="828370" y="5715"/>
                  </a:lnTo>
                  <a:lnTo>
                    <a:pt x="824026" y="7112"/>
                  </a:lnTo>
                  <a:lnTo>
                    <a:pt x="820750" y="6096"/>
                  </a:lnTo>
                  <a:lnTo>
                    <a:pt x="821766" y="8890"/>
                  </a:lnTo>
                  <a:lnTo>
                    <a:pt x="815454" y="9652"/>
                  </a:lnTo>
                  <a:lnTo>
                    <a:pt x="817346" y="8382"/>
                  </a:lnTo>
                  <a:lnTo>
                    <a:pt x="819238" y="7112"/>
                  </a:lnTo>
                  <a:lnTo>
                    <a:pt x="817168" y="6858"/>
                  </a:lnTo>
                  <a:lnTo>
                    <a:pt x="814247" y="8382"/>
                  </a:lnTo>
                  <a:lnTo>
                    <a:pt x="805345" y="7874"/>
                  </a:lnTo>
                  <a:lnTo>
                    <a:pt x="804138" y="6477"/>
                  </a:lnTo>
                  <a:lnTo>
                    <a:pt x="800836" y="10795"/>
                  </a:lnTo>
                  <a:lnTo>
                    <a:pt x="796683" y="9271"/>
                  </a:lnTo>
                  <a:lnTo>
                    <a:pt x="786993" y="5715"/>
                  </a:lnTo>
                  <a:lnTo>
                    <a:pt x="785837" y="9271"/>
                  </a:lnTo>
                  <a:lnTo>
                    <a:pt x="780542" y="7493"/>
                  </a:lnTo>
                  <a:lnTo>
                    <a:pt x="780427" y="8382"/>
                  </a:lnTo>
                  <a:lnTo>
                    <a:pt x="780364" y="8636"/>
                  </a:lnTo>
                  <a:lnTo>
                    <a:pt x="779500" y="10541"/>
                  </a:lnTo>
                  <a:lnTo>
                    <a:pt x="775271" y="11049"/>
                  </a:lnTo>
                  <a:lnTo>
                    <a:pt x="771258" y="10287"/>
                  </a:lnTo>
                  <a:lnTo>
                    <a:pt x="772121" y="8636"/>
                  </a:lnTo>
                  <a:lnTo>
                    <a:pt x="770877" y="7747"/>
                  </a:lnTo>
                  <a:lnTo>
                    <a:pt x="768362" y="11303"/>
                  </a:lnTo>
                  <a:lnTo>
                    <a:pt x="763752" y="11049"/>
                  </a:lnTo>
                  <a:lnTo>
                    <a:pt x="749896" y="10287"/>
                  </a:lnTo>
                  <a:lnTo>
                    <a:pt x="729907" y="10541"/>
                  </a:lnTo>
                  <a:lnTo>
                    <a:pt x="713003" y="10972"/>
                  </a:lnTo>
                  <a:lnTo>
                    <a:pt x="689825" y="10922"/>
                  </a:lnTo>
                  <a:lnTo>
                    <a:pt x="671398" y="13335"/>
                  </a:lnTo>
                  <a:lnTo>
                    <a:pt x="661466" y="14478"/>
                  </a:lnTo>
                  <a:lnTo>
                    <a:pt x="651522" y="14986"/>
                  </a:lnTo>
                  <a:lnTo>
                    <a:pt x="652957" y="14478"/>
                  </a:lnTo>
                  <a:lnTo>
                    <a:pt x="639876" y="14351"/>
                  </a:lnTo>
                  <a:lnTo>
                    <a:pt x="649427" y="15367"/>
                  </a:lnTo>
                  <a:lnTo>
                    <a:pt x="646607" y="15875"/>
                  </a:lnTo>
                  <a:lnTo>
                    <a:pt x="644436" y="16637"/>
                  </a:lnTo>
                  <a:lnTo>
                    <a:pt x="641692" y="16764"/>
                  </a:lnTo>
                  <a:lnTo>
                    <a:pt x="630123" y="16383"/>
                  </a:lnTo>
                  <a:lnTo>
                    <a:pt x="617359" y="16383"/>
                  </a:lnTo>
                  <a:lnTo>
                    <a:pt x="603999" y="16891"/>
                  </a:lnTo>
                  <a:lnTo>
                    <a:pt x="591121" y="18491"/>
                  </a:lnTo>
                  <a:lnTo>
                    <a:pt x="591286" y="18415"/>
                  </a:lnTo>
                  <a:lnTo>
                    <a:pt x="591045" y="18503"/>
                  </a:lnTo>
                  <a:lnTo>
                    <a:pt x="590689" y="18542"/>
                  </a:lnTo>
                  <a:lnTo>
                    <a:pt x="584631" y="20193"/>
                  </a:lnTo>
                  <a:lnTo>
                    <a:pt x="581304" y="19431"/>
                  </a:lnTo>
                  <a:lnTo>
                    <a:pt x="578040" y="18415"/>
                  </a:lnTo>
                  <a:lnTo>
                    <a:pt x="572211" y="19431"/>
                  </a:lnTo>
                  <a:lnTo>
                    <a:pt x="573112" y="18923"/>
                  </a:lnTo>
                  <a:lnTo>
                    <a:pt x="573417" y="18415"/>
                  </a:lnTo>
                  <a:lnTo>
                    <a:pt x="574217" y="17907"/>
                  </a:lnTo>
                  <a:lnTo>
                    <a:pt x="559435" y="20828"/>
                  </a:lnTo>
                  <a:lnTo>
                    <a:pt x="552564" y="22479"/>
                  </a:lnTo>
                  <a:lnTo>
                    <a:pt x="544703" y="24511"/>
                  </a:lnTo>
                  <a:lnTo>
                    <a:pt x="545757" y="20574"/>
                  </a:lnTo>
                  <a:lnTo>
                    <a:pt x="537083" y="25273"/>
                  </a:lnTo>
                  <a:lnTo>
                    <a:pt x="537286" y="24765"/>
                  </a:lnTo>
                  <a:lnTo>
                    <a:pt x="537946" y="23114"/>
                  </a:lnTo>
                  <a:lnTo>
                    <a:pt x="537108" y="24765"/>
                  </a:lnTo>
                  <a:lnTo>
                    <a:pt x="534873" y="24130"/>
                  </a:lnTo>
                  <a:lnTo>
                    <a:pt x="534416" y="24003"/>
                  </a:lnTo>
                  <a:lnTo>
                    <a:pt x="528256" y="24130"/>
                  </a:lnTo>
                  <a:lnTo>
                    <a:pt x="529043" y="22987"/>
                  </a:lnTo>
                  <a:lnTo>
                    <a:pt x="524027" y="25273"/>
                  </a:lnTo>
                  <a:lnTo>
                    <a:pt x="523925" y="25019"/>
                  </a:lnTo>
                  <a:lnTo>
                    <a:pt x="523443" y="23749"/>
                  </a:lnTo>
                  <a:lnTo>
                    <a:pt x="509612" y="24892"/>
                  </a:lnTo>
                  <a:lnTo>
                    <a:pt x="502678" y="25019"/>
                  </a:lnTo>
                  <a:lnTo>
                    <a:pt x="498030" y="23622"/>
                  </a:lnTo>
                  <a:lnTo>
                    <a:pt x="483768" y="26035"/>
                  </a:lnTo>
                  <a:lnTo>
                    <a:pt x="467207" y="27940"/>
                  </a:lnTo>
                  <a:lnTo>
                    <a:pt x="449795" y="29464"/>
                  </a:lnTo>
                  <a:lnTo>
                    <a:pt x="432981" y="30607"/>
                  </a:lnTo>
                  <a:lnTo>
                    <a:pt x="430110" y="32258"/>
                  </a:lnTo>
                  <a:lnTo>
                    <a:pt x="423900" y="32893"/>
                  </a:lnTo>
                  <a:lnTo>
                    <a:pt x="419036" y="33528"/>
                  </a:lnTo>
                  <a:lnTo>
                    <a:pt x="413664" y="32131"/>
                  </a:lnTo>
                  <a:lnTo>
                    <a:pt x="408774" y="33147"/>
                  </a:lnTo>
                  <a:lnTo>
                    <a:pt x="403758" y="36068"/>
                  </a:lnTo>
                  <a:lnTo>
                    <a:pt x="400596" y="35560"/>
                  </a:lnTo>
                  <a:lnTo>
                    <a:pt x="399021" y="35306"/>
                  </a:lnTo>
                  <a:lnTo>
                    <a:pt x="399046" y="35052"/>
                  </a:lnTo>
                  <a:lnTo>
                    <a:pt x="399199" y="34925"/>
                  </a:lnTo>
                  <a:lnTo>
                    <a:pt x="399503" y="34798"/>
                  </a:lnTo>
                  <a:lnTo>
                    <a:pt x="394538" y="35560"/>
                  </a:lnTo>
                  <a:lnTo>
                    <a:pt x="389661" y="35052"/>
                  </a:lnTo>
                  <a:lnTo>
                    <a:pt x="385127" y="37338"/>
                  </a:lnTo>
                  <a:lnTo>
                    <a:pt x="379628" y="37719"/>
                  </a:lnTo>
                  <a:lnTo>
                    <a:pt x="375526" y="37338"/>
                  </a:lnTo>
                  <a:lnTo>
                    <a:pt x="375450" y="38481"/>
                  </a:lnTo>
                  <a:lnTo>
                    <a:pt x="363943" y="35941"/>
                  </a:lnTo>
                  <a:lnTo>
                    <a:pt x="359486" y="36195"/>
                  </a:lnTo>
                  <a:lnTo>
                    <a:pt x="312318" y="40640"/>
                  </a:lnTo>
                  <a:lnTo>
                    <a:pt x="257162" y="46228"/>
                  </a:lnTo>
                  <a:lnTo>
                    <a:pt x="239776" y="48260"/>
                  </a:lnTo>
                  <a:lnTo>
                    <a:pt x="228676" y="49530"/>
                  </a:lnTo>
                  <a:lnTo>
                    <a:pt x="154152" y="60071"/>
                  </a:lnTo>
                  <a:lnTo>
                    <a:pt x="110794" y="67183"/>
                  </a:lnTo>
                  <a:lnTo>
                    <a:pt x="100304" y="69240"/>
                  </a:lnTo>
                  <a:lnTo>
                    <a:pt x="100304" y="97790"/>
                  </a:lnTo>
                  <a:lnTo>
                    <a:pt x="92468" y="97904"/>
                  </a:lnTo>
                  <a:lnTo>
                    <a:pt x="92125" y="97917"/>
                  </a:lnTo>
                  <a:lnTo>
                    <a:pt x="92468" y="97904"/>
                  </a:lnTo>
                  <a:lnTo>
                    <a:pt x="92049" y="97663"/>
                  </a:lnTo>
                  <a:lnTo>
                    <a:pt x="90754" y="96901"/>
                  </a:lnTo>
                  <a:lnTo>
                    <a:pt x="90093" y="96520"/>
                  </a:lnTo>
                  <a:lnTo>
                    <a:pt x="98958" y="96520"/>
                  </a:lnTo>
                  <a:lnTo>
                    <a:pt x="100304" y="97790"/>
                  </a:lnTo>
                  <a:lnTo>
                    <a:pt x="100304" y="69240"/>
                  </a:lnTo>
                  <a:lnTo>
                    <a:pt x="48869" y="80645"/>
                  </a:lnTo>
                  <a:lnTo>
                    <a:pt x="14935" y="91325"/>
                  </a:lnTo>
                  <a:lnTo>
                    <a:pt x="12433" y="91655"/>
                  </a:lnTo>
                  <a:lnTo>
                    <a:pt x="10337" y="92900"/>
                  </a:lnTo>
                  <a:lnTo>
                    <a:pt x="8077" y="93992"/>
                  </a:lnTo>
                  <a:lnTo>
                    <a:pt x="14871" y="91389"/>
                  </a:lnTo>
                  <a:lnTo>
                    <a:pt x="13042" y="93091"/>
                  </a:lnTo>
                  <a:lnTo>
                    <a:pt x="6858" y="95123"/>
                  </a:lnTo>
                  <a:lnTo>
                    <a:pt x="9588" y="96647"/>
                  </a:lnTo>
                  <a:lnTo>
                    <a:pt x="7188" y="97282"/>
                  </a:lnTo>
                  <a:lnTo>
                    <a:pt x="8229" y="97282"/>
                  </a:lnTo>
                  <a:lnTo>
                    <a:pt x="0" y="101600"/>
                  </a:lnTo>
                  <a:lnTo>
                    <a:pt x="6299" y="102527"/>
                  </a:lnTo>
                  <a:lnTo>
                    <a:pt x="7975" y="101600"/>
                  </a:lnTo>
                  <a:lnTo>
                    <a:pt x="8204" y="100584"/>
                  </a:lnTo>
                  <a:lnTo>
                    <a:pt x="11658" y="100457"/>
                  </a:lnTo>
                  <a:lnTo>
                    <a:pt x="13639" y="100838"/>
                  </a:lnTo>
                  <a:lnTo>
                    <a:pt x="14986" y="101600"/>
                  </a:lnTo>
                  <a:lnTo>
                    <a:pt x="17068" y="100457"/>
                  </a:lnTo>
                  <a:lnTo>
                    <a:pt x="17983" y="99949"/>
                  </a:lnTo>
                  <a:lnTo>
                    <a:pt x="19367" y="95758"/>
                  </a:lnTo>
                  <a:lnTo>
                    <a:pt x="27279" y="96266"/>
                  </a:lnTo>
                  <a:lnTo>
                    <a:pt x="25196" y="96774"/>
                  </a:lnTo>
                  <a:lnTo>
                    <a:pt x="31369" y="95758"/>
                  </a:lnTo>
                  <a:lnTo>
                    <a:pt x="29298" y="98171"/>
                  </a:lnTo>
                  <a:lnTo>
                    <a:pt x="30683" y="98425"/>
                  </a:lnTo>
                  <a:lnTo>
                    <a:pt x="29298" y="98552"/>
                  </a:lnTo>
                  <a:lnTo>
                    <a:pt x="34772" y="99314"/>
                  </a:lnTo>
                  <a:lnTo>
                    <a:pt x="34163" y="100711"/>
                  </a:lnTo>
                  <a:lnTo>
                    <a:pt x="34061" y="101320"/>
                  </a:lnTo>
                  <a:lnTo>
                    <a:pt x="26390" y="101219"/>
                  </a:lnTo>
                  <a:lnTo>
                    <a:pt x="24511" y="102235"/>
                  </a:lnTo>
                  <a:lnTo>
                    <a:pt x="27876" y="101600"/>
                  </a:lnTo>
                  <a:lnTo>
                    <a:pt x="34061" y="101384"/>
                  </a:lnTo>
                  <a:lnTo>
                    <a:pt x="34061" y="101981"/>
                  </a:lnTo>
                  <a:lnTo>
                    <a:pt x="36347" y="101600"/>
                  </a:lnTo>
                  <a:lnTo>
                    <a:pt x="38836" y="102489"/>
                  </a:lnTo>
                  <a:lnTo>
                    <a:pt x="39585" y="102222"/>
                  </a:lnTo>
                  <a:lnTo>
                    <a:pt x="36550" y="101561"/>
                  </a:lnTo>
                  <a:lnTo>
                    <a:pt x="37122" y="101473"/>
                  </a:lnTo>
                  <a:lnTo>
                    <a:pt x="40195" y="100965"/>
                  </a:lnTo>
                  <a:lnTo>
                    <a:pt x="40220" y="101993"/>
                  </a:lnTo>
                  <a:lnTo>
                    <a:pt x="43154" y="100965"/>
                  </a:lnTo>
                  <a:lnTo>
                    <a:pt x="46393" y="99822"/>
                  </a:lnTo>
                  <a:lnTo>
                    <a:pt x="48387" y="103124"/>
                  </a:lnTo>
                  <a:lnTo>
                    <a:pt x="51676" y="99822"/>
                  </a:lnTo>
                  <a:lnTo>
                    <a:pt x="54584" y="96901"/>
                  </a:lnTo>
                  <a:lnTo>
                    <a:pt x="58674" y="99695"/>
                  </a:lnTo>
                  <a:lnTo>
                    <a:pt x="53200" y="101346"/>
                  </a:lnTo>
                  <a:lnTo>
                    <a:pt x="59334" y="100711"/>
                  </a:lnTo>
                  <a:lnTo>
                    <a:pt x="58648" y="101981"/>
                  </a:lnTo>
                  <a:lnTo>
                    <a:pt x="66243" y="100711"/>
                  </a:lnTo>
                  <a:lnTo>
                    <a:pt x="72313" y="99695"/>
                  </a:lnTo>
                  <a:lnTo>
                    <a:pt x="73698" y="100076"/>
                  </a:lnTo>
                  <a:lnTo>
                    <a:pt x="70802" y="100838"/>
                  </a:lnTo>
                  <a:lnTo>
                    <a:pt x="68884" y="101346"/>
                  </a:lnTo>
                  <a:lnTo>
                    <a:pt x="70929" y="100838"/>
                  </a:lnTo>
                  <a:lnTo>
                    <a:pt x="73672" y="101473"/>
                  </a:lnTo>
                  <a:lnTo>
                    <a:pt x="74853" y="99695"/>
                  </a:lnTo>
                  <a:lnTo>
                    <a:pt x="75031" y="99441"/>
                  </a:lnTo>
                  <a:lnTo>
                    <a:pt x="76428" y="99187"/>
                  </a:lnTo>
                  <a:lnTo>
                    <a:pt x="77762" y="99949"/>
                  </a:lnTo>
                  <a:lnTo>
                    <a:pt x="80721" y="99187"/>
                  </a:lnTo>
                  <a:lnTo>
                    <a:pt x="86639" y="97663"/>
                  </a:lnTo>
                  <a:lnTo>
                    <a:pt x="86639" y="99949"/>
                  </a:lnTo>
                  <a:lnTo>
                    <a:pt x="96164" y="100076"/>
                  </a:lnTo>
                  <a:lnTo>
                    <a:pt x="92646" y="98018"/>
                  </a:lnTo>
                  <a:lnTo>
                    <a:pt x="96189" y="98679"/>
                  </a:lnTo>
                  <a:lnTo>
                    <a:pt x="105092" y="96901"/>
                  </a:lnTo>
                  <a:lnTo>
                    <a:pt x="104381" y="97663"/>
                  </a:lnTo>
                  <a:lnTo>
                    <a:pt x="103682" y="99314"/>
                  </a:lnTo>
                  <a:lnTo>
                    <a:pt x="100279" y="99568"/>
                  </a:lnTo>
                  <a:lnTo>
                    <a:pt x="117030" y="99314"/>
                  </a:lnTo>
                  <a:lnTo>
                    <a:pt x="131610" y="100203"/>
                  </a:lnTo>
                  <a:lnTo>
                    <a:pt x="145694" y="100584"/>
                  </a:lnTo>
                  <a:lnTo>
                    <a:pt x="155892" y="99314"/>
                  </a:lnTo>
                  <a:lnTo>
                    <a:pt x="160985" y="98679"/>
                  </a:lnTo>
                  <a:lnTo>
                    <a:pt x="164363" y="99822"/>
                  </a:lnTo>
                  <a:lnTo>
                    <a:pt x="158889" y="100076"/>
                  </a:lnTo>
                  <a:lnTo>
                    <a:pt x="156806" y="101473"/>
                  </a:lnTo>
                  <a:lnTo>
                    <a:pt x="167309" y="99695"/>
                  </a:lnTo>
                  <a:lnTo>
                    <a:pt x="176022" y="99949"/>
                  </a:lnTo>
                  <a:lnTo>
                    <a:pt x="184340" y="100584"/>
                  </a:lnTo>
                  <a:lnTo>
                    <a:pt x="193636" y="100076"/>
                  </a:lnTo>
                  <a:lnTo>
                    <a:pt x="193649" y="99695"/>
                  </a:lnTo>
                  <a:lnTo>
                    <a:pt x="193687" y="98679"/>
                  </a:lnTo>
                  <a:lnTo>
                    <a:pt x="208953" y="98806"/>
                  </a:lnTo>
                  <a:lnTo>
                    <a:pt x="210286" y="98679"/>
                  </a:lnTo>
                  <a:lnTo>
                    <a:pt x="224942" y="97282"/>
                  </a:lnTo>
                  <a:lnTo>
                    <a:pt x="228028" y="96901"/>
                  </a:lnTo>
                  <a:lnTo>
                    <a:pt x="231101" y="96520"/>
                  </a:lnTo>
                  <a:lnTo>
                    <a:pt x="237261" y="95758"/>
                  </a:lnTo>
                  <a:lnTo>
                    <a:pt x="241363" y="95250"/>
                  </a:lnTo>
                  <a:lnTo>
                    <a:pt x="257835" y="93980"/>
                  </a:lnTo>
                  <a:lnTo>
                    <a:pt x="255130" y="93345"/>
                  </a:lnTo>
                  <a:lnTo>
                    <a:pt x="257949" y="91694"/>
                  </a:lnTo>
                  <a:lnTo>
                    <a:pt x="262724" y="90932"/>
                  </a:lnTo>
                  <a:lnTo>
                    <a:pt x="266204" y="90043"/>
                  </a:lnTo>
                  <a:lnTo>
                    <a:pt x="266827" y="90678"/>
                  </a:lnTo>
                  <a:lnTo>
                    <a:pt x="284416" y="90551"/>
                  </a:lnTo>
                  <a:lnTo>
                    <a:pt x="291896" y="90043"/>
                  </a:lnTo>
                  <a:lnTo>
                    <a:pt x="306857" y="89027"/>
                  </a:lnTo>
                  <a:lnTo>
                    <a:pt x="355650" y="84963"/>
                  </a:lnTo>
                  <a:lnTo>
                    <a:pt x="387146" y="81661"/>
                  </a:lnTo>
                  <a:lnTo>
                    <a:pt x="434467" y="77851"/>
                  </a:lnTo>
                  <a:lnTo>
                    <a:pt x="451383" y="76581"/>
                  </a:lnTo>
                  <a:lnTo>
                    <a:pt x="476326" y="74129"/>
                  </a:lnTo>
                  <a:lnTo>
                    <a:pt x="478637" y="70485"/>
                  </a:lnTo>
                  <a:lnTo>
                    <a:pt x="483362" y="70866"/>
                  </a:lnTo>
                  <a:lnTo>
                    <a:pt x="492645" y="72517"/>
                  </a:lnTo>
                  <a:lnTo>
                    <a:pt x="501078" y="71628"/>
                  </a:lnTo>
                  <a:lnTo>
                    <a:pt x="509524" y="70485"/>
                  </a:lnTo>
                  <a:lnTo>
                    <a:pt x="518858" y="71120"/>
                  </a:lnTo>
                  <a:lnTo>
                    <a:pt x="525043" y="70485"/>
                  </a:lnTo>
                  <a:lnTo>
                    <a:pt x="536168" y="69342"/>
                  </a:lnTo>
                  <a:lnTo>
                    <a:pt x="552932" y="68834"/>
                  </a:lnTo>
                  <a:lnTo>
                    <a:pt x="569353" y="67691"/>
                  </a:lnTo>
                  <a:lnTo>
                    <a:pt x="585622" y="64643"/>
                  </a:lnTo>
                  <a:lnTo>
                    <a:pt x="586168" y="66167"/>
                  </a:lnTo>
                  <a:lnTo>
                    <a:pt x="589521" y="66675"/>
                  </a:lnTo>
                  <a:lnTo>
                    <a:pt x="590334" y="65532"/>
                  </a:lnTo>
                  <a:lnTo>
                    <a:pt x="593763" y="65024"/>
                  </a:lnTo>
                  <a:lnTo>
                    <a:pt x="593712" y="65532"/>
                  </a:lnTo>
                  <a:lnTo>
                    <a:pt x="601929" y="65405"/>
                  </a:lnTo>
                  <a:lnTo>
                    <a:pt x="603656" y="65024"/>
                  </a:lnTo>
                  <a:lnTo>
                    <a:pt x="605370" y="64643"/>
                  </a:lnTo>
                  <a:lnTo>
                    <a:pt x="611708" y="63246"/>
                  </a:lnTo>
                  <a:lnTo>
                    <a:pt x="616432" y="63754"/>
                  </a:lnTo>
                  <a:lnTo>
                    <a:pt x="616483" y="63246"/>
                  </a:lnTo>
                  <a:lnTo>
                    <a:pt x="616610" y="61849"/>
                  </a:lnTo>
                  <a:lnTo>
                    <a:pt x="621474" y="61468"/>
                  </a:lnTo>
                  <a:lnTo>
                    <a:pt x="619252" y="63119"/>
                  </a:lnTo>
                  <a:lnTo>
                    <a:pt x="624141" y="61849"/>
                  </a:lnTo>
                  <a:lnTo>
                    <a:pt x="624065" y="62738"/>
                  </a:lnTo>
                  <a:lnTo>
                    <a:pt x="626402" y="61849"/>
                  </a:lnTo>
                  <a:lnTo>
                    <a:pt x="627405" y="61468"/>
                  </a:lnTo>
                  <a:lnTo>
                    <a:pt x="629742" y="60579"/>
                  </a:lnTo>
                  <a:lnTo>
                    <a:pt x="629412" y="63881"/>
                  </a:lnTo>
                  <a:lnTo>
                    <a:pt x="641604" y="60579"/>
                  </a:lnTo>
                  <a:lnTo>
                    <a:pt x="643483" y="60071"/>
                  </a:lnTo>
                  <a:lnTo>
                    <a:pt x="647446" y="61341"/>
                  </a:lnTo>
                  <a:lnTo>
                    <a:pt x="653059" y="60452"/>
                  </a:lnTo>
                  <a:lnTo>
                    <a:pt x="655675" y="60071"/>
                  </a:lnTo>
                  <a:lnTo>
                    <a:pt x="660031" y="59436"/>
                  </a:lnTo>
                  <a:lnTo>
                    <a:pt x="667626" y="58547"/>
                  </a:lnTo>
                  <a:lnTo>
                    <a:pt x="675119" y="58293"/>
                  </a:lnTo>
                  <a:lnTo>
                    <a:pt x="677011" y="59817"/>
                  </a:lnTo>
                  <a:lnTo>
                    <a:pt x="688682" y="59182"/>
                  </a:lnTo>
                  <a:lnTo>
                    <a:pt x="696175" y="59563"/>
                  </a:lnTo>
                  <a:lnTo>
                    <a:pt x="700138" y="59182"/>
                  </a:lnTo>
                  <a:lnTo>
                    <a:pt x="708075" y="58420"/>
                  </a:lnTo>
                  <a:lnTo>
                    <a:pt x="709993" y="58293"/>
                  </a:lnTo>
                  <a:lnTo>
                    <a:pt x="721512" y="57531"/>
                  </a:lnTo>
                  <a:lnTo>
                    <a:pt x="735711" y="56769"/>
                  </a:lnTo>
                  <a:lnTo>
                    <a:pt x="749884" y="56388"/>
                  </a:lnTo>
                  <a:lnTo>
                    <a:pt x="749452" y="54356"/>
                  </a:lnTo>
                  <a:lnTo>
                    <a:pt x="754291" y="53975"/>
                  </a:lnTo>
                  <a:lnTo>
                    <a:pt x="754240" y="54483"/>
                  </a:lnTo>
                  <a:lnTo>
                    <a:pt x="754875" y="54610"/>
                  </a:lnTo>
                  <a:lnTo>
                    <a:pt x="754164" y="54864"/>
                  </a:lnTo>
                  <a:lnTo>
                    <a:pt x="758024" y="57150"/>
                  </a:lnTo>
                  <a:lnTo>
                    <a:pt x="762736" y="54914"/>
                  </a:lnTo>
                  <a:lnTo>
                    <a:pt x="759079" y="54102"/>
                  </a:lnTo>
                  <a:lnTo>
                    <a:pt x="759294" y="53975"/>
                  </a:lnTo>
                  <a:lnTo>
                    <a:pt x="762762" y="51943"/>
                  </a:lnTo>
                  <a:lnTo>
                    <a:pt x="768159" y="52705"/>
                  </a:lnTo>
                  <a:lnTo>
                    <a:pt x="768057" y="53213"/>
                  </a:lnTo>
                  <a:lnTo>
                    <a:pt x="771664" y="51943"/>
                  </a:lnTo>
                  <a:lnTo>
                    <a:pt x="772147" y="53594"/>
                  </a:lnTo>
                  <a:lnTo>
                    <a:pt x="775500" y="54229"/>
                  </a:lnTo>
                  <a:lnTo>
                    <a:pt x="775995" y="55753"/>
                  </a:lnTo>
                  <a:lnTo>
                    <a:pt x="787095" y="54610"/>
                  </a:lnTo>
                  <a:lnTo>
                    <a:pt x="797293" y="53213"/>
                  </a:lnTo>
                  <a:lnTo>
                    <a:pt x="807580" y="52070"/>
                  </a:lnTo>
                  <a:lnTo>
                    <a:pt x="810437" y="51943"/>
                  </a:lnTo>
                  <a:lnTo>
                    <a:pt x="819010" y="51562"/>
                  </a:lnTo>
                  <a:lnTo>
                    <a:pt x="817372" y="53467"/>
                  </a:lnTo>
                  <a:lnTo>
                    <a:pt x="826109" y="51562"/>
                  </a:lnTo>
                  <a:lnTo>
                    <a:pt x="829614" y="50800"/>
                  </a:lnTo>
                  <a:lnTo>
                    <a:pt x="829551" y="50673"/>
                  </a:lnTo>
                  <a:lnTo>
                    <a:pt x="829487" y="50355"/>
                  </a:lnTo>
                  <a:lnTo>
                    <a:pt x="830287" y="49022"/>
                  </a:lnTo>
                  <a:lnTo>
                    <a:pt x="833031" y="48895"/>
                  </a:lnTo>
                  <a:lnTo>
                    <a:pt x="835901" y="47879"/>
                  </a:lnTo>
                  <a:lnTo>
                    <a:pt x="836371" y="48895"/>
                  </a:lnTo>
                  <a:lnTo>
                    <a:pt x="836256" y="49149"/>
                  </a:lnTo>
                  <a:lnTo>
                    <a:pt x="835152" y="49911"/>
                  </a:lnTo>
                  <a:lnTo>
                    <a:pt x="838733" y="50927"/>
                  </a:lnTo>
                  <a:lnTo>
                    <a:pt x="836510" y="51308"/>
                  </a:lnTo>
                  <a:lnTo>
                    <a:pt x="843089" y="50800"/>
                  </a:lnTo>
                  <a:lnTo>
                    <a:pt x="843724" y="50927"/>
                  </a:lnTo>
                  <a:lnTo>
                    <a:pt x="841578" y="51689"/>
                  </a:lnTo>
                  <a:lnTo>
                    <a:pt x="851115" y="50927"/>
                  </a:lnTo>
                  <a:lnTo>
                    <a:pt x="868603" y="51689"/>
                  </a:lnTo>
                  <a:lnTo>
                    <a:pt x="877379" y="51054"/>
                  </a:lnTo>
                  <a:lnTo>
                    <a:pt x="877481" y="50927"/>
                  </a:lnTo>
                  <a:lnTo>
                    <a:pt x="878243" y="49911"/>
                  </a:lnTo>
                  <a:lnTo>
                    <a:pt x="872591" y="50800"/>
                  </a:lnTo>
                  <a:lnTo>
                    <a:pt x="873442" y="49657"/>
                  </a:lnTo>
                  <a:lnTo>
                    <a:pt x="880364" y="48768"/>
                  </a:lnTo>
                  <a:lnTo>
                    <a:pt x="884732" y="49276"/>
                  </a:lnTo>
                  <a:lnTo>
                    <a:pt x="888949" y="50038"/>
                  </a:lnTo>
                  <a:lnTo>
                    <a:pt x="895438" y="49530"/>
                  </a:lnTo>
                  <a:lnTo>
                    <a:pt x="893140" y="51181"/>
                  </a:lnTo>
                  <a:lnTo>
                    <a:pt x="896747" y="50038"/>
                  </a:lnTo>
                  <a:lnTo>
                    <a:pt x="897318" y="49530"/>
                  </a:lnTo>
                  <a:lnTo>
                    <a:pt x="898169" y="48768"/>
                  </a:lnTo>
                  <a:lnTo>
                    <a:pt x="898309" y="48641"/>
                  </a:lnTo>
                  <a:lnTo>
                    <a:pt x="904354" y="49657"/>
                  </a:lnTo>
                  <a:lnTo>
                    <a:pt x="905421" y="51562"/>
                  </a:lnTo>
                  <a:lnTo>
                    <a:pt x="899287" y="51308"/>
                  </a:lnTo>
                  <a:lnTo>
                    <a:pt x="896416" y="52324"/>
                  </a:lnTo>
                  <a:lnTo>
                    <a:pt x="900531" y="52324"/>
                  </a:lnTo>
                  <a:lnTo>
                    <a:pt x="910958" y="51562"/>
                  </a:lnTo>
                  <a:lnTo>
                    <a:pt x="907732" y="49911"/>
                  </a:lnTo>
                  <a:lnTo>
                    <a:pt x="912647" y="49149"/>
                  </a:lnTo>
                  <a:lnTo>
                    <a:pt x="913422" y="49834"/>
                  </a:lnTo>
                  <a:lnTo>
                    <a:pt x="915377" y="49149"/>
                  </a:lnTo>
                  <a:lnTo>
                    <a:pt x="922134" y="50038"/>
                  </a:lnTo>
                  <a:lnTo>
                    <a:pt x="932497" y="49784"/>
                  </a:lnTo>
                  <a:lnTo>
                    <a:pt x="940714" y="49784"/>
                  </a:lnTo>
                  <a:lnTo>
                    <a:pt x="940828" y="50419"/>
                  </a:lnTo>
                  <a:lnTo>
                    <a:pt x="941209" y="50888"/>
                  </a:lnTo>
                  <a:lnTo>
                    <a:pt x="943940" y="49784"/>
                  </a:lnTo>
                  <a:lnTo>
                    <a:pt x="945502" y="49149"/>
                  </a:lnTo>
                  <a:lnTo>
                    <a:pt x="946746" y="48641"/>
                  </a:lnTo>
                  <a:lnTo>
                    <a:pt x="947064" y="48514"/>
                  </a:lnTo>
                  <a:lnTo>
                    <a:pt x="946442" y="52705"/>
                  </a:lnTo>
                  <a:lnTo>
                    <a:pt x="955509" y="51943"/>
                  </a:lnTo>
                  <a:lnTo>
                    <a:pt x="995375" y="49784"/>
                  </a:lnTo>
                  <a:lnTo>
                    <a:pt x="1015949" y="49022"/>
                  </a:lnTo>
                  <a:lnTo>
                    <a:pt x="1035113" y="48895"/>
                  </a:lnTo>
                  <a:lnTo>
                    <a:pt x="1035900" y="48514"/>
                  </a:lnTo>
                  <a:lnTo>
                    <a:pt x="1037196" y="47879"/>
                  </a:lnTo>
                  <a:lnTo>
                    <a:pt x="1040295" y="46355"/>
                  </a:lnTo>
                  <a:lnTo>
                    <a:pt x="1047940" y="46228"/>
                  </a:lnTo>
                  <a:lnTo>
                    <a:pt x="1055611" y="45593"/>
                  </a:lnTo>
                  <a:lnTo>
                    <a:pt x="1056436" y="48895"/>
                  </a:lnTo>
                  <a:lnTo>
                    <a:pt x="1058278" y="48564"/>
                  </a:lnTo>
                  <a:lnTo>
                    <a:pt x="1058430" y="48526"/>
                  </a:lnTo>
                  <a:lnTo>
                    <a:pt x="1058557" y="48514"/>
                  </a:lnTo>
                  <a:lnTo>
                    <a:pt x="1062494" y="49657"/>
                  </a:lnTo>
                  <a:lnTo>
                    <a:pt x="1063650" y="48679"/>
                  </a:lnTo>
                  <a:lnTo>
                    <a:pt x="1058964" y="48437"/>
                  </a:lnTo>
                  <a:lnTo>
                    <a:pt x="1059268" y="48387"/>
                  </a:lnTo>
                  <a:lnTo>
                    <a:pt x="1062799" y="47752"/>
                  </a:lnTo>
                  <a:lnTo>
                    <a:pt x="1064133" y="48272"/>
                  </a:lnTo>
                  <a:lnTo>
                    <a:pt x="1064755" y="47752"/>
                  </a:lnTo>
                  <a:lnTo>
                    <a:pt x="1064907" y="47625"/>
                  </a:lnTo>
                  <a:lnTo>
                    <a:pt x="1067511" y="48260"/>
                  </a:lnTo>
                  <a:lnTo>
                    <a:pt x="1071956" y="48641"/>
                  </a:lnTo>
                  <a:lnTo>
                    <a:pt x="1074293" y="49403"/>
                  </a:lnTo>
                  <a:lnTo>
                    <a:pt x="1070584" y="50673"/>
                  </a:lnTo>
                  <a:lnTo>
                    <a:pt x="1078877" y="50673"/>
                  </a:lnTo>
                  <a:lnTo>
                    <a:pt x="1087145" y="50546"/>
                  </a:lnTo>
                  <a:lnTo>
                    <a:pt x="1100886" y="50927"/>
                  </a:lnTo>
                  <a:lnTo>
                    <a:pt x="1100594" y="50546"/>
                  </a:lnTo>
                  <a:lnTo>
                    <a:pt x="1098626" y="48006"/>
                  </a:lnTo>
                  <a:lnTo>
                    <a:pt x="1104671" y="48895"/>
                  </a:lnTo>
                  <a:lnTo>
                    <a:pt x="1105903" y="49911"/>
                  </a:lnTo>
                  <a:lnTo>
                    <a:pt x="1102499" y="49530"/>
                  </a:lnTo>
                  <a:lnTo>
                    <a:pt x="1102982" y="50673"/>
                  </a:lnTo>
                  <a:lnTo>
                    <a:pt x="1114221" y="50927"/>
                  </a:lnTo>
                  <a:lnTo>
                    <a:pt x="1118349" y="49911"/>
                  </a:lnTo>
                  <a:lnTo>
                    <a:pt x="1122476" y="48895"/>
                  </a:lnTo>
                  <a:lnTo>
                    <a:pt x="1125588" y="48006"/>
                  </a:lnTo>
                  <a:lnTo>
                    <a:pt x="1126934" y="47625"/>
                  </a:lnTo>
                  <a:lnTo>
                    <a:pt x="1130503" y="46609"/>
                  </a:lnTo>
                  <a:lnTo>
                    <a:pt x="1140828" y="46355"/>
                  </a:lnTo>
                  <a:lnTo>
                    <a:pt x="1141742" y="46075"/>
                  </a:lnTo>
                  <a:lnTo>
                    <a:pt x="1140498" y="45593"/>
                  </a:lnTo>
                  <a:lnTo>
                    <a:pt x="1139850" y="45339"/>
                  </a:lnTo>
                  <a:lnTo>
                    <a:pt x="1140345" y="42545"/>
                  </a:lnTo>
                  <a:lnTo>
                    <a:pt x="1145667" y="43789"/>
                  </a:lnTo>
                  <a:lnTo>
                    <a:pt x="1145705" y="43573"/>
                  </a:lnTo>
                  <a:lnTo>
                    <a:pt x="1145781" y="43815"/>
                  </a:lnTo>
                  <a:lnTo>
                    <a:pt x="1146327" y="43942"/>
                  </a:lnTo>
                  <a:lnTo>
                    <a:pt x="1145667" y="43789"/>
                  </a:lnTo>
                  <a:lnTo>
                    <a:pt x="1145260" y="45974"/>
                  </a:lnTo>
                  <a:lnTo>
                    <a:pt x="1147991" y="46101"/>
                  </a:lnTo>
                  <a:lnTo>
                    <a:pt x="1147991" y="45466"/>
                  </a:lnTo>
                  <a:lnTo>
                    <a:pt x="1147013" y="43942"/>
                  </a:lnTo>
                  <a:lnTo>
                    <a:pt x="1146136" y="42583"/>
                  </a:lnTo>
                  <a:lnTo>
                    <a:pt x="1145946" y="42291"/>
                  </a:lnTo>
                  <a:lnTo>
                    <a:pt x="1146136" y="42583"/>
                  </a:lnTo>
                  <a:lnTo>
                    <a:pt x="1146098" y="42291"/>
                  </a:lnTo>
                  <a:lnTo>
                    <a:pt x="1146022" y="41783"/>
                  </a:lnTo>
                  <a:lnTo>
                    <a:pt x="1149985" y="42799"/>
                  </a:lnTo>
                  <a:lnTo>
                    <a:pt x="1151559" y="41783"/>
                  </a:lnTo>
                  <a:lnTo>
                    <a:pt x="1152347" y="41275"/>
                  </a:lnTo>
                  <a:lnTo>
                    <a:pt x="1155827" y="41148"/>
                  </a:lnTo>
                  <a:lnTo>
                    <a:pt x="1161707" y="42926"/>
                  </a:lnTo>
                  <a:lnTo>
                    <a:pt x="1170203" y="41783"/>
                  </a:lnTo>
                  <a:lnTo>
                    <a:pt x="1174635" y="44069"/>
                  </a:lnTo>
                  <a:lnTo>
                    <a:pt x="1177556" y="43180"/>
                  </a:lnTo>
                  <a:lnTo>
                    <a:pt x="1179271" y="41783"/>
                  </a:lnTo>
                  <a:lnTo>
                    <a:pt x="1180045" y="41148"/>
                  </a:lnTo>
                  <a:lnTo>
                    <a:pt x="1180820" y="40513"/>
                  </a:lnTo>
                  <a:lnTo>
                    <a:pt x="1187043" y="40513"/>
                  </a:lnTo>
                  <a:lnTo>
                    <a:pt x="1191475" y="42672"/>
                  </a:lnTo>
                  <a:lnTo>
                    <a:pt x="1185964" y="42545"/>
                  </a:lnTo>
                  <a:lnTo>
                    <a:pt x="1192034" y="43434"/>
                  </a:lnTo>
                  <a:lnTo>
                    <a:pt x="1192491" y="42672"/>
                  </a:lnTo>
                  <a:lnTo>
                    <a:pt x="1193038" y="41783"/>
                  </a:lnTo>
                  <a:lnTo>
                    <a:pt x="1197991" y="42164"/>
                  </a:lnTo>
                  <a:lnTo>
                    <a:pt x="1197229" y="42545"/>
                  </a:lnTo>
                  <a:lnTo>
                    <a:pt x="1197025" y="43307"/>
                  </a:lnTo>
                  <a:lnTo>
                    <a:pt x="1202347" y="43561"/>
                  </a:lnTo>
                  <a:lnTo>
                    <a:pt x="1201724" y="41783"/>
                  </a:lnTo>
                  <a:lnTo>
                    <a:pt x="1201508" y="41148"/>
                  </a:lnTo>
                  <a:lnTo>
                    <a:pt x="1208151" y="42418"/>
                  </a:lnTo>
                  <a:lnTo>
                    <a:pt x="1204391" y="43815"/>
                  </a:lnTo>
                  <a:lnTo>
                    <a:pt x="1209357" y="43307"/>
                  </a:lnTo>
                  <a:lnTo>
                    <a:pt x="1211351" y="43688"/>
                  </a:lnTo>
                  <a:lnTo>
                    <a:pt x="1218234" y="43942"/>
                  </a:lnTo>
                  <a:lnTo>
                    <a:pt x="1218057" y="44958"/>
                  </a:lnTo>
                  <a:lnTo>
                    <a:pt x="1215301" y="44831"/>
                  </a:lnTo>
                  <a:lnTo>
                    <a:pt x="1213269" y="44450"/>
                  </a:lnTo>
                  <a:lnTo>
                    <a:pt x="1216964" y="46990"/>
                  </a:lnTo>
                  <a:lnTo>
                    <a:pt x="1218577" y="44958"/>
                  </a:lnTo>
                  <a:lnTo>
                    <a:pt x="1219695" y="43561"/>
                  </a:lnTo>
                  <a:lnTo>
                    <a:pt x="1221714" y="43942"/>
                  </a:lnTo>
                  <a:lnTo>
                    <a:pt x="1221435" y="43561"/>
                  </a:lnTo>
                  <a:lnTo>
                    <a:pt x="1221244" y="43307"/>
                  </a:lnTo>
                  <a:lnTo>
                    <a:pt x="1221155" y="43180"/>
                  </a:lnTo>
                  <a:lnTo>
                    <a:pt x="1216393" y="42799"/>
                  </a:lnTo>
                  <a:lnTo>
                    <a:pt x="1218780" y="41275"/>
                  </a:lnTo>
                  <a:lnTo>
                    <a:pt x="1222159" y="41656"/>
                  </a:lnTo>
                  <a:lnTo>
                    <a:pt x="1222781" y="41275"/>
                  </a:lnTo>
                  <a:lnTo>
                    <a:pt x="1222984" y="41148"/>
                  </a:lnTo>
                  <a:lnTo>
                    <a:pt x="1224026" y="40513"/>
                  </a:lnTo>
                  <a:lnTo>
                    <a:pt x="1226096" y="39243"/>
                  </a:lnTo>
                  <a:lnTo>
                    <a:pt x="1228471" y="41275"/>
                  </a:lnTo>
                  <a:lnTo>
                    <a:pt x="1224711" y="42672"/>
                  </a:lnTo>
                  <a:lnTo>
                    <a:pt x="1231849" y="41656"/>
                  </a:lnTo>
                  <a:lnTo>
                    <a:pt x="1228572" y="40767"/>
                  </a:lnTo>
                  <a:lnTo>
                    <a:pt x="1236713" y="41656"/>
                  </a:lnTo>
                  <a:lnTo>
                    <a:pt x="1236281" y="41783"/>
                  </a:lnTo>
                  <a:lnTo>
                    <a:pt x="1236421" y="42037"/>
                  </a:lnTo>
                  <a:lnTo>
                    <a:pt x="1236306" y="42545"/>
                  </a:lnTo>
                  <a:lnTo>
                    <a:pt x="1240878" y="40767"/>
                  </a:lnTo>
                  <a:lnTo>
                    <a:pt x="1241526" y="40513"/>
                  </a:lnTo>
                  <a:lnTo>
                    <a:pt x="1248232" y="42672"/>
                  </a:lnTo>
                  <a:lnTo>
                    <a:pt x="1255852" y="43053"/>
                  </a:lnTo>
                  <a:lnTo>
                    <a:pt x="1254391" y="43434"/>
                  </a:lnTo>
                  <a:lnTo>
                    <a:pt x="1257490" y="42926"/>
                  </a:lnTo>
                  <a:lnTo>
                    <a:pt x="1259230" y="41529"/>
                  </a:lnTo>
                  <a:lnTo>
                    <a:pt x="1260894" y="41656"/>
                  </a:lnTo>
                  <a:lnTo>
                    <a:pt x="1260360" y="41529"/>
                  </a:lnTo>
                  <a:lnTo>
                    <a:pt x="1256576" y="40640"/>
                  </a:lnTo>
                  <a:lnTo>
                    <a:pt x="1256969" y="40513"/>
                  </a:lnTo>
                  <a:lnTo>
                    <a:pt x="1257769" y="40259"/>
                  </a:lnTo>
                  <a:lnTo>
                    <a:pt x="1257554" y="39243"/>
                  </a:lnTo>
                  <a:lnTo>
                    <a:pt x="1257414" y="38608"/>
                  </a:lnTo>
                  <a:lnTo>
                    <a:pt x="1263103" y="41529"/>
                  </a:lnTo>
                  <a:lnTo>
                    <a:pt x="1264742" y="38608"/>
                  </a:lnTo>
                  <a:lnTo>
                    <a:pt x="1264818" y="38481"/>
                  </a:lnTo>
                  <a:lnTo>
                    <a:pt x="1265250" y="37719"/>
                  </a:lnTo>
                  <a:lnTo>
                    <a:pt x="1266177" y="36068"/>
                  </a:lnTo>
                  <a:lnTo>
                    <a:pt x="1266317" y="35814"/>
                  </a:lnTo>
                  <a:lnTo>
                    <a:pt x="1275689" y="37719"/>
                  </a:lnTo>
                  <a:lnTo>
                    <a:pt x="1275511" y="38608"/>
                  </a:lnTo>
                  <a:lnTo>
                    <a:pt x="1273657" y="39420"/>
                  </a:lnTo>
                  <a:lnTo>
                    <a:pt x="1275410" y="39116"/>
                  </a:lnTo>
                  <a:lnTo>
                    <a:pt x="1281087" y="38354"/>
                  </a:lnTo>
                  <a:lnTo>
                    <a:pt x="1279245" y="40640"/>
                  </a:lnTo>
                  <a:lnTo>
                    <a:pt x="1287056" y="39878"/>
                  </a:lnTo>
                  <a:lnTo>
                    <a:pt x="1283449" y="38354"/>
                  </a:lnTo>
                  <a:lnTo>
                    <a:pt x="1282547" y="37973"/>
                  </a:lnTo>
                  <a:lnTo>
                    <a:pt x="1289989" y="39116"/>
                  </a:lnTo>
                  <a:lnTo>
                    <a:pt x="1288034" y="39560"/>
                  </a:lnTo>
                  <a:lnTo>
                    <a:pt x="1292453" y="40513"/>
                  </a:lnTo>
                  <a:lnTo>
                    <a:pt x="1300327" y="39370"/>
                  </a:lnTo>
                  <a:lnTo>
                    <a:pt x="1301724" y="42291"/>
                  </a:lnTo>
                  <a:lnTo>
                    <a:pt x="1301623" y="42545"/>
                  </a:lnTo>
                  <a:lnTo>
                    <a:pt x="1300975" y="43053"/>
                  </a:lnTo>
                  <a:lnTo>
                    <a:pt x="1300899" y="43434"/>
                  </a:lnTo>
                  <a:lnTo>
                    <a:pt x="1303782" y="42799"/>
                  </a:lnTo>
                  <a:lnTo>
                    <a:pt x="1302981" y="43916"/>
                  </a:lnTo>
                  <a:lnTo>
                    <a:pt x="1309027" y="44323"/>
                  </a:lnTo>
                  <a:lnTo>
                    <a:pt x="1312405" y="44831"/>
                  </a:lnTo>
                  <a:lnTo>
                    <a:pt x="1311389" y="42926"/>
                  </a:lnTo>
                  <a:lnTo>
                    <a:pt x="1311770" y="42799"/>
                  </a:lnTo>
                  <a:lnTo>
                    <a:pt x="1316316" y="41275"/>
                  </a:lnTo>
                  <a:lnTo>
                    <a:pt x="1316672" y="42418"/>
                  </a:lnTo>
                  <a:lnTo>
                    <a:pt x="1316786" y="42926"/>
                  </a:lnTo>
                  <a:lnTo>
                    <a:pt x="1317117" y="45085"/>
                  </a:lnTo>
                  <a:lnTo>
                    <a:pt x="1319314" y="45554"/>
                  </a:lnTo>
                  <a:lnTo>
                    <a:pt x="1323594" y="44323"/>
                  </a:lnTo>
                  <a:lnTo>
                    <a:pt x="1328381" y="44831"/>
                  </a:lnTo>
                  <a:lnTo>
                    <a:pt x="1328623" y="45085"/>
                  </a:lnTo>
                  <a:lnTo>
                    <a:pt x="1328991" y="45085"/>
                  </a:lnTo>
                  <a:lnTo>
                    <a:pt x="1371346" y="45085"/>
                  </a:lnTo>
                  <a:lnTo>
                    <a:pt x="1372349" y="44323"/>
                  </a:lnTo>
                  <a:lnTo>
                    <a:pt x="1373187" y="43688"/>
                  </a:lnTo>
                  <a:lnTo>
                    <a:pt x="1381328" y="44704"/>
                  </a:lnTo>
                  <a:lnTo>
                    <a:pt x="1382293" y="46609"/>
                  </a:lnTo>
                  <a:lnTo>
                    <a:pt x="1381112" y="46482"/>
                  </a:lnTo>
                  <a:lnTo>
                    <a:pt x="1377543" y="46101"/>
                  </a:lnTo>
                  <a:lnTo>
                    <a:pt x="1374051" y="46101"/>
                  </a:lnTo>
                  <a:lnTo>
                    <a:pt x="1379258" y="47752"/>
                  </a:lnTo>
                  <a:lnTo>
                    <a:pt x="1379562" y="46482"/>
                  </a:lnTo>
                  <a:lnTo>
                    <a:pt x="1387690" y="47371"/>
                  </a:lnTo>
                  <a:lnTo>
                    <a:pt x="1387932" y="48539"/>
                  </a:lnTo>
                  <a:lnTo>
                    <a:pt x="1390230" y="48526"/>
                  </a:lnTo>
                  <a:lnTo>
                    <a:pt x="1390230" y="48895"/>
                  </a:lnTo>
                  <a:lnTo>
                    <a:pt x="1390434" y="48514"/>
                  </a:lnTo>
                  <a:lnTo>
                    <a:pt x="1391462" y="46609"/>
                  </a:lnTo>
                  <a:lnTo>
                    <a:pt x="1391666" y="46228"/>
                  </a:lnTo>
                  <a:lnTo>
                    <a:pt x="1397114" y="49403"/>
                  </a:lnTo>
                  <a:lnTo>
                    <a:pt x="1402664" y="48895"/>
                  </a:lnTo>
                  <a:lnTo>
                    <a:pt x="1415770" y="49530"/>
                  </a:lnTo>
                  <a:lnTo>
                    <a:pt x="1416151" y="48895"/>
                  </a:lnTo>
                  <a:lnTo>
                    <a:pt x="1417739" y="46228"/>
                  </a:lnTo>
                  <a:lnTo>
                    <a:pt x="1417967" y="45847"/>
                  </a:lnTo>
                  <a:lnTo>
                    <a:pt x="1425333" y="44069"/>
                  </a:lnTo>
                  <a:lnTo>
                    <a:pt x="1427264" y="44958"/>
                  </a:lnTo>
                  <a:lnTo>
                    <a:pt x="1427683" y="45466"/>
                  </a:lnTo>
                  <a:lnTo>
                    <a:pt x="1427619" y="45720"/>
                  </a:lnTo>
                  <a:lnTo>
                    <a:pt x="1426921" y="46228"/>
                  </a:lnTo>
                  <a:lnTo>
                    <a:pt x="1423784" y="44958"/>
                  </a:lnTo>
                  <a:lnTo>
                    <a:pt x="1424317" y="45847"/>
                  </a:lnTo>
                  <a:lnTo>
                    <a:pt x="1423136" y="46482"/>
                  </a:lnTo>
                  <a:lnTo>
                    <a:pt x="1427594" y="46482"/>
                  </a:lnTo>
                  <a:lnTo>
                    <a:pt x="1430959" y="48577"/>
                  </a:lnTo>
                  <a:lnTo>
                    <a:pt x="1432039" y="48387"/>
                  </a:lnTo>
                  <a:lnTo>
                    <a:pt x="1441640" y="49022"/>
                  </a:lnTo>
                  <a:lnTo>
                    <a:pt x="1441157" y="48387"/>
                  </a:lnTo>
                  <a:lnTo>
                    <a:pt x="1440586" y="47625"/>
                  </a:lnTo>
                  <a:lnTo>
                    <a:pt x="1437208" y="47117"/>
                  </a:lnTo>
                  <a:lnTo>
                    <a:pt x="1442224" y="46355"/>
                  </a:lnTo>
                  <a:lnTo>
                    <a:pt x="1444383" y="46228"/>
                  </a:lnTo>
                  <a:lnTo>
                    <a:pt x="1446504" y="46101"/>
                  </a:lnTo>
                  <a:lnTo>
                    <a:pt x="1448498" y="46609"/>
                  </a:lnTo>
                  <a:lnTo>
                    <a:pt x="1453972" y="46990"/>
                  </a:lnTo>
                  <a:lnTo>
                    <a:pt x="1453134" y="47625"/>
                  </a:lnTo>
                  <a:lnTo>
                    <a:pt x="1455585" y="49276"/>
                  </a:lnTo>
                  <a:lnTo>
                    <a:pt x="1451470" y="48895"/>
                  </a:lnTo>
                  <a:lnTo>
                    <a:pt x="1454073" y="49657"/>
                  </a:lnTo>
                  <a:lnTo>
                    <a:pt x="1458226" y="49911"/>
                  </a:lnTo>
                  <a:lnTo>
                    <a:pt x="1459064" y="49276"/>
                  </a:lnTo>
                  <a:lnTo>
                    <a:pt x="1459738" y="48768"/>
                  </a:lnTo>
                  <a:lnTo>
                    <a:pt x="1459826" y="48577"/>
                  </a:lnTo>
                  <a:lnTo>
                    <a:pt x="1458887" y="47879"/>
                  </a:lnTo>
                  <a:lnTo>
                    <a:pt x="1462100" y="47498"/>
                  </a:lnTo>
                  <a:lnTo>
                    <a:pt x="1465605" y="46990"/>
                  </a:lnTo>
                  <a:lnTo>
                    <a:pt x="1465529" y="46101"/>
                  </a:lnTo>
                  <a:lnTo>
                    <a:pt x="1465491" y="45720"/>
                  </a:lnTo>
                  <a:lnTo>
                    <a:pt x="1471396" y="47371"/>
                  </a:lnTo>
                  <a:lnTo>
                    <a:pt x="1470050" y="47244"/>
                  </a:lnTo>
                  <a:lnTo>
                    <a:pt x="1469821" y="48133"/>
                  </a:lnTo>
                  <a:lnTo>
                    <a:pt x="1467815" y="47752"/>
                  </a:lnTo>
                  <a:lnTo>
                    <a:pt x="1469402" y="49911"/>
                  </a:lnTo>
                  <a:lnTo>
                    <a:pt x="1471752" y="48133"/>
                  </a:lnTo>
                  <a:lnTo>
                    <a:pt x="1472755" y="47371"/>
                  </a:lnTo>
                  <a:lnTo>
                    <a:pt x="1474876" y="47371"/>
                  </a:lnTo>
                  <a:lnTo>
                    <a:pt x="1476984" y="47879"/>
                  </a:lnTo>
                  <a:lnTo>
                    <a:pt x="1482458" y="48514"/>
                  </a:lnTo>
                  <a:lnTo>
                    <a:pt x="1482839" y="49276"/>
                  </a:lnTo>
                  <a:lnTo>
                    <a:pt x="1484782" y="48895"/>
                  </a:lnTo>
                  <a:lnTo>
                    <a:pt x="1489392" y="49657"/>
                  </a:lnTo>
                  <a:lnTo>
                    <a:pt x="1490179" y="50800"/>
                  </a:lnTo>
                  <a:lnTo>
                    <a:pt x="1493050" y="50546"/>
                  </a:lnTo>
                  <a:lnTo>
                    <a:pt x="1490522" y="49403"/>
                  </a:lnTo>
                  <a:lnTo>
                    <a:pt x="1491195" y="48895"/>
                  </a:lnTo>
                  <a:lnTo>
                    <a:pt x="1491361" y="48768"/>
                  </a:lnTo>
                  <a:lnTo>
                    <a:pt x="1500962" y="49530"/>
                  </a:lnTo>
                  <a:lnTo>
                    <a:pt x="1501381" y="50774"/>
                  </a:lnTo>
                  <a:lnTo>
                    <a:pt x="1501978" y="54051"/>
                  </a:lnTo>
                  <a:lnTo>
                    <a:pt x="1504213" y="53594"/>
                  </a:lnTo>
                  <a:lnTo>
                    <a:pt x="1502029" y="51054"/>
                  </a:lnTo>
                  <a:lnTo>
                    <a:pt x="1507515" y="51435"/>
                  </a:lnTo>
                  <a:lnTo>
                    <a:pt x="1504213" y="53594"/>
                  </a:lnTo>
                  <a:lnTo>
                    <a:pt x="1514652" y="53721"/>
                  </a:lnTo>
                  <a:lnTo>
                    <a:pt x="1509890" y="56134"/>
                  </a:lnTo>
                  <a:lnTo>
                    <a:pt x="1512912" y="58039"/>
                  </a:lnTo>
                  <a:lnTo>
                    <a:pt x="1521891" y="58547"/>
                  </a:lnTo>
                  <a:lnTo>
                    <a:pt x="1526857" y="58166"/>
                  </a:lnTo>
                  <a:lnTo>
                    <a:pt x="1529499" y="56896"/>
                  </a:lnTo>
                  <a:lnTo>
                    <a:pt x="1530032" y="56642"/>
                  </a:lnTo>
                  <a:lnTo>
                    <a:pt x="1521587" y="56896"/>
                  </a:lnTo>
                  <a:lnTo>
                    <a:pt x="1522044" y="54991"/>
                  </a:lnTo>
                  <a:lnTo>
                    <a:pt x="1530426" y="54356"/>
                  </a:lnTo>
                  <a:lnTo>
                    <a:pt x="1541030" y="51689"/>
                  </a:lnTo>
                  <a:lnTo>
                    <a:pt x="1547304" y="51816"/>
                  </a:lnTo>
                  <a:lnTo>
                    <a:pt x="1546872" y="51689"/>
                  </a:lnTo>
                  <a:lnTo>
                    <a:pt x="1544688" y="51054"/>
                  </a:lnTo>
                  <a:lnTo>
                    <a:pt x="1551089" y="50431"/>
                  </a:lnTo>
                  <a:lnTo>
                    <a:pt x="1550403" y="50673"/>
                  </a:lnTo>
                  <a:lnTo>
                    <a:pt x="1551165" y="50419"/>
                  </a:lnTo>
                  <a:lnTo>
                    <a:pt x="1554213" y="49403"/>
                  </a:lnTo>
                  <a:lnTo>
                    <a:pt x="1552295" y="51562"/>
                  </a:lnTo>
                  <a:lnTo>
                    <a:pt x="1560969" y="55880"/>
                  </a:lnTo>
                  <a:lnTo>
                    <a:pt x="1571434" y="56261"/>
                  </a:lnTo>
                  <a:lnTo>
                    <a:pt x="1572412" y="55118"/>
                  </a:lnTo>
                  <a:lnTo>
                    <a:pt x="1565783" y="53594"/>
                  </a:lnTo>
                  <a:lnTo>
                    <a:pt x="1567599" y="51943"/>
                  </a:lnTo>
                  <a:lnTo>
                    <a:pt x="1574558" y="52070"/>
                  </a:lnTo>
                  <a:lnTo>
                    <a:pt x="1575041" y="52324"/>
                  </a:lnTo>
                  <a:lnTo>
                    <a:pt x="1574253" y="52705"/>
                  </a:lnTo>
                  <a:lnTo>
                    <a:pt x="1573352" y="52832"/>
                  </a:lnTo>
                  <a:lnTo>
                    <a:pt x="1579626" y="52578"/>
                  </a:lnTo>
                  <a:lnTo>
                    <a:pt x="1584667" y="56769"/>
                  </a:lnTo>
                  <a:lnTo>
                    <a:pt x="1586661" y="54229"/>
                  </a:lnTo>
                  <a:lnTo>
                    <a:pt x="1592694" y="58166"/>
                  </a:lnTo>
                  <a:lnTo>
                    <a:pt x="1590319" y="56515"/>
                  </a:lnTo>
                  <a:lnTo>
                    <a:pt x="1591271" y="55499"/>
                  </a:lnTo>
                  <a:lnTo>
                    <a:pt x="1598256" y="55626"/>
                  </a:lnTo>
                  <a:lnTo>
                    <a:pt x="1598993" y="55499"/>
                  </a:lnTo>
                  <a:lnTo>
                    <a:pt x="1599742" y="55372"/>
                  </a:lnTo>
                  <a:lnTo>
                    <a:pt x="1606956" y="54737"/>
                  </a:lnTo>
                  <a:lnTo>
                    <a:pt x="1613217" y="57658"/>
                  </a:lnTo>
                  <a:lnTo>
                    <a:pt x="1612049" y="56642"/>
                  </a:lnTo>
                  <a:lnTo>
                    <a:pt x="1609763" y="54737"/>
                  </a:lnTo>
                  <a:lnTo>
                    <a:pt x="1609153" y="54229"/>
                  </a:lnTo>
                  <a:lnTo>
                    <a:pt x="1614779" y="54356"/>
                  </a:lnTo>
                  <a:lnTo>
                    <a:pt x="1614398" y="58039"/>
                  </a:lnTo>
                  <a:lnTo>
                    <a:pt x="1626374" y="56642"/>
                  </a:lnTo>
                  <a:lnTo>
                    <a:pt x="1626044" y="58547"/>
                  </a:lnTo>
                  <a:lnTo>
                    <a:pt x="1628317" y="58674"/>
                  </a:lnTo>
                  <a:lnTo>
                    <a:pt x="1632216" y="60198"/>
                  </a:lnTo>
                  <a:lnTo>
                    <a:pt x="1632851" y="57785"/>
                  </a:lnTo>
                  <a:lnTo>
                    <a:pt x="1641068" y="58674"/>
                  </a:lnTo>
                  <a:lnTo>
                    <a:pt x="1647405" y="58547"/>
                  </a:lnTo>
                  <a:lnTo>
                    <a:pt x="1645589" y="62865"/>
                  </a:lnTo>
                  <a:lnTo>
                    <a:pt x="1654365" y="58801"/>
                  </a:lnTo>
                  <a:lnTo>
                    <a:pt x="1656803" y="62992"/>
                  </a:lnTo>
                  <a:lnTo>
                    <a:pt x="1658264" y="60198"/>
                  </a:lnTo>
                  <a:lnTo>
                    <a:pt x="1668094" y="62738"/>
                  </a:lnTo>
                  <a:lnTo>
                    <a:pt x="1669440" y="60325"/>
                  </a:lnTo>
                  <a:lnTo>
                    <a:pt x="1674304" y="60579"/>
                  </a:lnTo>
                  <a:lnTo>
                    <a:pt x="1673631" y="63119"/>
                  </a:lnTo>
                  <a:lnTo>
                    <a:pt x="1673707" y="63500"/>
                  </a:lnTo>
                  <a:lnTo>
                    <a:pt x="1674710" y="64389"/>
                  </a:lnTo>
                  <a:lnTo>
                    <a:pt x="1677073" y="63500"/>
                  </a:lnTo>
                  <a:lnTo>
                    <a:pt x="1679397" y="65024"/>
                  </a:lnTo>
                  <a:lnTo>
                    <a:pt x="1688477" y="66040"/>
                  </a:lnTo>
                  <a:lnTo>
                    <a:pt x="1693786" y="67564"/>
                  </a:lnTo>
                  <a:lnTo>
                    <a:pt x="1699056" y="65405"/>
                  </a:lnTo>
                  <a:lnTo>
                    <a:pt x="1700822" y="66802"/>
                  </a:lnTo>
                  <a:lnTo>
                    <a:pt x="1701685" y="66294"/>
                  </a:lnTo>
                  <a:lnTo>
                    <a:pt x="1705914" y="66294"/>
                  </a:lnTo>
                  <a:lnTo>
                    <a:pt x="1704149" y="65405"/>
                  </a:lnTo>
                  <a:lnTo>
                    <a:pt x="1703400" y="65024"/>
                  </a:lnTo>
                  <a:lnTo>
                    <a:pt x="1706118" y="65405"/>
                  </a:lnTo>
                  <a:lnTo>
                    <a:pt x="1706181" y="65024"/>
                  </a:lnTo>
                  <a:lnTo>
                    <a:pt x="1706460" y="63500"/>
                  </a:lnTo>
                  <a:lnTo>
                    <a:pt x="1706626" y="62611"/>
                  </a:lnTo>
                  <a:lnTo>
                    <a:pt x="1710004" y="65024"/>
                  </a:lnTo>
                  <a:lnTo>
                    <a:pt x="1715579" y="64389"/>
                  </a:lnTo>
                  <a:lnTo>
                    <a:pt x="1716786" y="65024"/>
                  </a:lnTo>
                  <a:lnTo>
                    <a:pt x="1716405" y="65659"/>
                  </a:lnTo>
                  <a:lnTo>
                    <a:pt x="1715173" y="65913"/>
                  </a:lnTo>
                  <a:lnTo>
                    <a:pt x="1717890" y="66167"/>
                  </a:lnTo>
                  <a:lnTo>
                    <a:pt x="1716557" y="67564"/>
                  </a:lnTo>
                  <a:lnTo>
                    <a:pt x="1728254" y="64516"/>
                  </a:lnTo>
                  <a:lnTo>
                    <a:pt x="1727796" y="64389"/>
                  </a:lnTo>
                  <a:lnTo>
                    <a:pt x="1721510" y="62611"/>
                  </a:lnTo>
                  <a:lnTo>
                    <a:pt x="1721053" y="62484"/>
                  </a:lnTo>
                  <a:lnTo>
                    <a:pt x="1720672" y="61214"/>
                  </a:lnTo>
                  <a:lnTo>
                    <a:pt x="1725028" y="60833"/>
                  </a:lnTo>
                  <a:lnTo>
                    <a:pt x="1727657" y="61595"/>
                  </a:lnTo>
                  <a:lnTo>
                    <a:pt x="1729016" y="64389"/>
                  </a:lnTo>
                  <a:lnTo>
                    <a:pt x="1732495" y="61976"/>
                  </a:lnTo>
                  <a:lnTo>
                    <a:pt x="1736725" y="61976"/>
                  </a:lnTo>
                  <a:lnTo>
                    <a:pt x="1738337" y="63881"/>
                  </a:lnTo>
                  <a:lnTo>
                    <a:pt x="1741690" y="64516"/>
                  </a:lnTo>
                  <a:lnTo>
                    <a:pt x="1738210" y="64262"/>
                  </a:lnTo>
                  <a:lnTo>
                    <a:pt x="1733473" y="68707"/>
                  </a:lnTo>
                  <a:lnTo>
                    <a:pt x="1742427" y="69469"/>
                  </a:lnTo>
                  <a:lnTo>
                    <a:pt x="1737690" y="69342"/>
                  </a:lnTo>
                  <a:lnTo>
                    <a:pt x="1735239" y="70485"/>
                  </a:lnTo>
                  <a:lnTo>
                    <a:pt x="1732749" y="70866"/>
                  </a:lnTo>
                  <a:lnTo>
                    <a:pt x="1734566" y="71120"/>
                  </a:lnTo>
                  <a:lnTo>
                    <a:pt x="1735493" y="71501"/>
                  </a:lnTo>
                  <a:lnTo>
                    <a:pt x="1732495" y="72263"/>
                  </a:lnTo>
                  <a:lnTo>
                    <a:pt x="1739557" y="72136"/>
                  </a:lnTo>
                  <a:lnTo>
                    <a:pt x="1734985" y="70866"/>
                  </a:lnTo>
                  <a:lnTo>
                    <a:pt x="1741944" y="71247"/>
                  </a:lnTo>
                  <a:lnTo>
                    <a:pt x="1741297" y="73533"/>
                  </a:lnTo>
                  <a:lnTo>
                    <a:pt x="1743163" y="74422"/>
                  </a:lnTo>
                  <a:lnTo>
                    <a:pt x="1749107" y="75819"/>
                  </a:lnTo>
                  <a:lnTo>
                    <a:pt x="1744776" y="73787"/>
                  </a:lnTo>
                  <a:lnTo>
                    <a:pt x="1745018" y="73533"/>
                  </a:lnTo>
                  <a:lnTo>
                    <a:pt x="1745348" y="73279"/>
                  </a:lnTo>
                  <a:lnTo>
                    <a:pt x="1745703" y="73152"/>
                  </a:lnTo>
                  <a:lnTo>
                    <a:pt x="1744014" y="72771"/>
                  </a:lnTo>
                  <a:lnTo>
                    <a:pt x="1743583" y="72390"/>
                  </a:lnTo>
                  <a:lnTo>
                    <a:pt x="1743303" y="71501"/>
                  </a:lnTo>
                  <a:lnTo>
                    <a:pt x="1744649" y="71628"/>
                  </a:lnTo>
                  <a:lnTo>
                    <a:pt x="1745068" y="71501"/>
                  </a:lnTo>
                  <a:lnTo>
                    <a:pt x="1747113" y="70866"/>
                  </a:lnTo>
                  <a:lnTo>
                    <a:pt x="1751609" y="69469"/>
                  </a:lnTo>
                  <a:lnTo>
                    <a:pt x="1752638" y="70866"/>
                  </a:lnTo>
                  <a:lnTo>
                    <a:pt x="1751736" y="68834"/>
                  </a:lnTo>
                  <a:lnTo>
                    <a:pt x="1755863" y="68199"/>
                  </a:lnTo>
                  <a:lnTo>
                    <a:pt x="1760423" y="67945"/>
                  </a:lnTo>
                  <a:lnTo>
                    <a:pt x="1760855" y="66802"/>
                  </a:lnTo>
                  <a:lnTo>
                    <a:pt x="1761718" y="66167"/>
                  </a:lnTo>
                  <a:lnTo>
                    <a:pt x="1766557" y="66548"/>
                  </a:lnTo>
                  <a:lnTo>
                    <a:pt x="1766938" y="67691"/>
                  </a:lnTo>
                  <a:lnTo>
                    <a:pt x="1760956" y="68834"/>
                  </a:lnTo>
                  <a:lnTo>
                    <a:pt x="1766658" y="69913"/>
                  </a:lnTo>
                  <a:lnTo>
                    <a:pt x="1768525" y="69596"/>
                  </a:lnTo>
                  <a:lnTo>
                    <a:pt x="1772005" y="69723"/>
                  </a:lnTo>
                  <a:lnTo>
                    <a:pt x="1774367" y="71374"/>
                  </a:lnTo>
                  <a:lnTo>
                    <a:pt x="1775053" y="71755"/>
                  </a:lnTo>
                  <a:lnTo>
                    <a:pt x="1779968" y="71628"/>
                  </a:lnTo>
                  <a:lnTo>
                    <a:pt x="1781200" y="72263"/>
                  </a:lnTo>
                  <a:lnTo>
                    <a:pt x="1786178" y="72148"/>
                  </a:lnTo>
                  <a:lnTo>
                    <a:pt x="1785924" y="73025"/>
                  </a:lnTo>
                  <a:lnTo>
                    <a:pt x="1783422" y="74422"/>
                  </a:lnTo>
                  <a:lnTo>
                    <a:pt x="1784883" y="76581"/>
                  </a:lnTo>
                  <a:lnTo>
                    <a:pt x="1780654" y="76581"/>
                  </a:lnTo>
                  <a:lnTo>
                    <a:pt x="1795221" y="77597"/>
                  </a:lnTo>
                  <a:lnTo>
                    <a:pt x="1790992" y="75057"/>
                  </a:lnTo>
                  <a:lnTo>
                    <a:pt x="1795119" y="75565"/>
                  </a:lnTo>
                  <a:lnTo>
                    <a:pt x="1794129" y="75057"/>
                  </a:lnTo>
                  <a:lnTo>
                    <a:pt x="1792630" y="74295"/>
                  </a:lnTo>
                  <a:lnTo>
                    <a:pt x="1786318" y="72136"/>
                  </a:lnTo>
                  <a:lnTo>
                    <a:pt x="1785569" y="71882"/>
                  </a:lnTo>
                  <a:lnTo>
                    <a:pt x="1793887" y="72390"/>
                  </a:lnTo>
                  <a:lnTo>
                    <a:pt x="1793786" y="72771"/>
                  </a:lnTo>
                  <a:lnTo>
                    <a:pt x="1798421" y="71882"/>
                  </a:lnTo>
                  <a:lnTo>
                    <a:pt x="1799755" y="71628"/>
                  </a:lnTo>
                  <a:lnTo>
                    <a:pt x="1802130" y="73152"/>
                  </a:lnTo>
                  <a:lnTo>
                    <a:pt x="1802130" y="72517"/>
                  </a:lnTo>
                  <a:lnTo>
                    <a:pt x="1803095" y="72009"/>
                  </a:lnTo>
                  <a:lnTo>
                    <a:pt x="1805228" y="72263"/>
                  </a:lnTo>
                  <a:lnTo>
                    <a:pt x="1805711" y="73025"/>
                  </a:lnTo>
                  <a:lnTo>
                    <a:pt x="1807679" y="73533"/>
                  </a:lnTo>
                  <a:lnTo>
                    <a:pt x="1807425" y="74422"/>
                  </a:lnTo>
                  <a:lnTo>
                    <a:pt x="1813623" y="75057"/>
                  </a:lnTo>
                  <a:lnTo>
                    <a:pt x="1813255" y="73914"/>
                  </a:lnTo>
                  <a:lnTo>
                    <a:pt x="1814156" y="73279"/>
                  </a:lnTo>
                  <a:lnTo>
                    <a:pt x="1817636" y="73533"/>
                  </a:lnTo>
                  <a:lnTo>
                    <a:pt x="1818868" y="74168"/>
                  </a:lnTo>
                  <a:lnTo>
                    <a:pt x="1817103" y="75311"/>
                  </a:lnTo>
                  <a:lnTo>
                    <a:pt x="1821802" y="76200"/>
                  </a:lnTo>
                  <a:lnTo>
                    <a:pt x="1830120" y="76835"/>
                  </a:lnTo>
                  <a:lnTo>
                    <a:pt x="1832013" y="77838"/>
                  </a:lnTo>
                  <a:lnTo>
                    <a:pt x="1835861" y="76708"/>
                  </a:lnTo>
                  <a:lnTo>
                    <a:pt x="1838934" y="78193"/>
                  </a:lnTo>
                  <a:lnTo>
                    <a:pt x="1832038" y="77851"/>
                  </a:lnTo>
                  <a:lnTo>
                    <a:pt x="1833219" y="78486"/>
                  </a:lnTo>
                  <a:lnTo>
                    <a:pt x="1839061" y="78257"/>
                  </a:lnTo>
                  <a:lnTo>
                    <a:pt x="1841385" y="79375"/>
                  </a:lnTo>
                  <a:lnTo>
                    <a:pt x="1849437" y="80645"/>
                  </a:lnTo>
                  <a:lnTo>
                    <a:pt x="1858505" y="81153"/>
                  </a:lnTo>
                  <a:lnTo>
                    <a:pt x="1867077" y="81534"/>
                  </a:lnTo>
                  <a:lnTo>
                    <a:pt x="1864702" y="77724"/>
                  </a:lnTo>
                  <a:lnTo>
                    <a:pt x="1869973" y="81407"/>
                  </a:lnTo>
                  <a:lnTo>
                    <a:pt x="1871294" y="79717"/>
                  </a:lnTo>
                  <a:lnTo>
                    <a:pt x="1881771" y="82296"/>
                  </a:lnTo>
                  <a:lnTo>
                    <a:pt x="1872551" y="82296"/>
                  </a:lnTo>
                  <a:lnTo>
                    <a:pt x="1878126" y="82550"/>
                  </a:lnTo>
                  <a:lnTo>
                    <a:pt x="1881657" y="84963"/>
                  </a:lnTo>
                  <a:lnTo>
                    <a:pt x="1868817" y="82931"/>
                  </a:lnTo>
                  <a:lnTo>
                    <a:pt x="1874189" y="86233"/>
                  </a:lnTo>
                  <a:lnTo>
                    <a:pt x="1880412" y="86868"/>
                  </a:lnTo>
                  <a:lnTo>
                    <a:pt x="1883041" y="84963"/>
                  </a:lnTo>
                  <a:lnTo>
                    <a:pt x="1884959" y="83566"/>
                  </a:lnTo>
                  <a:lnTo>
                    <a:pt x="1892109" y="85598"/>
                  </a:lnTo>
                  <a:lnTo>
                    <a:pt x="1889340" y="87884"/>
                  </a:lnTo>
                  <a:lnTo>
                    <a:pt x="1897837" y="85471"/>
                  </a:lnTo>
                  <a:lnTo>
                    <a:pt x="1895665" y="88011"/>
                  </a:lnTo>
                  <a:lnTo>
                    <a:pt x="1894027" y="88773"/>
                  </a:lnTo>
                  <a:lnTo>
                    <a:pt x="1892033" y="88265"/>
                  </a:lnTo>
                  <a:lnTo>
                    <a:pt x="1889925" y="88138"/>
                  </a:lnTo>
                  <a:lnTo>
                    <a:pt x="1891157" y="88773"/>
                  </a:lnTo>
                  <a:lnTo>
                    <a:pt x="1897646" y="89408"/>
                  </a:lnTo>
                  <a:lnTo>
                    <a:pt x="1898675" y="88773"/>
                  </a:lnTo>
                  <a:lnTo>
                    <a:pt x="1899297" y="88392"/>
                  </a:lnTo>
                  <a:lnTo>
                    <a:pt x="1899780" y="86741"/>
                  </a:lnTo>
                  <a:lnTo>
                    <a:pt x="1902802" y="85471"/>
                  </a:lnTo>
                  <a:lnTo>
                    <a:pt x="1910168" y="86029"/>
                  </a:lnTo>
                  <a:lnTo>
                    <a:pt x="1910524" y="85852"/>
                  </a:lnTo>
                  <a:lnTo>
                    <a:pt x="1910753" y="86067"/>
                  </a:lnTo>
                  <a:lnTo>
                    <a:pt x="1911146" y="86106"/>
                  </a:lnTo>
                  <a:lnTo>
                    <a:pt x="1910969" y="86283"/>
                  </a:lnTo>
                  <a:lnTo>
                    <a:pt x="1913801" y="89154"/>
                  </a:lnTo>
                  <a:lnTo>
                    <a:pt x="1922792" y="87503"/>
                  </a:lnTo>
                  <a:lnTo>
                    <a:pt x="1925193" y="86741"/>
                  </a:lnTo>
                  <a:close/>
                </a:path>
              </a:pathLst>
            </a:custGeom>
            <a:solidFill>
              <a:srgbClr val="244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11272" y="5979870"/>
              <a:ext cx="168910" cy="10160"/>
            </a:xfrm>
            <a:custGeom>
              <a:avLst/>
              <a:gdLst/>
              <a:ahLst/>
              <a:cxnLst/>
              <a:rect l="l" t="t" r="r" b="b"/>
              <a:pathLst>
                <a:path w="168910" h="10160">
                  <a:moveTo>
                    <a:pt x="1358" y="622"/>
                  </a:moveTo>
                  <a:lnTo>
                    <a:pt x="876" y="673"/>
                  </a:lnTo>
                  <a:lnTo>
                    <a:pt x="419" y="800"/>
                  </a:lnTo>
                  <a:lnTo>
                    <a:pt x="0" y="1168"/>
                  </a:lnTo>
                  <a:lnTo>
                    <a:pt x="749" y="1143"/>
                  </a:lnTo>
                  <a:lnTo>
                    <a:pt x="1104" y="901"/>
                  </a:lnTo>
                  <a:lnTo>
                    <a:pt x="1358" y="622"/>
                  </a:lnTo>
                  <a:close/>
                </a:path>
                <a:path w="168910" h="10160">
                  <a:moveTo>
                    <a:pt x="78740" y="0"/>
                  </a:moveTo>
                  <a:lnTo>
                    <a:pt x="78587" y="25"/>
                  </a:lnTo>
                  <a:lnTo>
                    <a:pt x="77177" y="749"/>
                  </a:lnTo>
                  <a:lnTo>
                    <a:pt x="78054" y="444"/>
                  </a:lnTo>
                  <a:lnTo>
                    <a:pt x="78740" y="0"/>
                  </a:lnTo>
                  <a:close/>
                </a:path>
                <a:path w="168910" h="10160">
                  <a:moveTo>
                    <a:pt x="105968" y="2616"/>
                  </a:moveTo>
                  <a:lnTo>
                    <a:pt x="105384" y="2616"/>
                  </a:lnTo>
                  <a:lnTo>
                    <a:pt x="105003" y="2921"/>
                  </a:lnTo>
                  <a:lnTo>
                    <a:pt x="105206" y="4089"/>
                  </a:lnTo>
                  <a:lnTo>
                    <a:pt x="105740" y="3441"/>
                  </a:lnTo>
                  <a:lnTo>
                    <a:pt x="105943" y="2971"/>
                  </a:lnTo>
                  <a:lnTo>
                    <a:pt x="105968" y="2616"/>
                  </a:lnTo>
                  <a:close/>
                </a:path>
                <a:path w="168910" h="10160">
                  <a:moveTo>
                    <a:pt x="141135" y="7632"/>
                  </a:moveTo>
                  <a:lnTo>
                    <a:pt x="140906" y="7556"/>
                  </a:lnTo>
                  <a:lnTo>
                    <a:pt x="140360" y="8039"/>
                  </a:lnTo>
                  <a:lnTo>
                    <a:pt x="141135" y="7632"/>
                  </a:lnTo>
                  <a:close/>
                </a:path>
                <a:path w="168910" h="10160">
                  <a:moveTo>
                    <a:pt x="149047" y="4940"/>
                  </a:moveTo>
                  <a:lnTo>
                    <a:pt x="147294" y="4635"/>
                  </a:lnTo>
                  <a:lnTo>
                    <a:pt x="147269" y="4762"/>
                  </a:lnTo>
                  <a:lnTo>
                    <a:pt x="147243" y="4991"/>
                  </a:lnTo>
                  <a:lnTo>
                    <a:pt x="149047" y="4940"/>
                  </a:lnTo>
                  <a:close/>
                </a:path>
                <a:path w="168910" h="10160">
                  <a:moveTo>
                    <a:pt x="151980" y="4445"/>
                  </a:moveTo>
                  <a:lnTo>
                    <a:pt x="151650" y="4419"/>
                  </a:lnTo>
                  <a:lnTo>
                    <a:pt x="151193" y="4445"/>
                  </a:lnTo>
                  <a:lnTo>
                    <a:pt x="150520" y="4610"/>
                  </a:lnTo>
                  <a:lnTo>
                    <a:pt x="151168" y="4762"/>
                  </a:lnTo>
                  <a:lnTo>
                    <a:pt x="151599" y="4635"/>
                  </a:lnTo>
                  <a:lnTo>
                    <a:pt x="151980" y="4445"/>
                  </a:lnTo>
                  <a:close/>
                </a:path>
                <a:path w="168910" h="10160">
                  <a:moveTo>
                    <a:pt x="158813" y="7785"/>
                  </a:moveTo>
                  <a:lnTo>
                    <a:pt x="158661" y="7683"/>
                  </a:lnTo>
                  <a:lnTo>
                    <a:pt x="158508" y="7607"/>
                  </a:lnTo>
                  <a:lnTo>
                    <a:pt x="158330" y="7454"/>
                  </a:lnTo>
                  <a:lnTo>
                    <a:pt x="158407" y="7607"/>
                  </a:lnTo>
                  <a:lnTo>
                    <a:pt x="158584" y="7708"/>
                  </a:lnTo>
                  <a:lnTo>
                    <a:pt x="158813" y="7785"/>
                  </a:lnTo>
                  <a:close/>
                </a:path>
                <a:path w="168910" h="10160">
                  <a:moveTo>
                    <a:pt x="161023" y="8153"/>
                  </a:moveTo>
                  <a:lnTo>
                    <a:pt x="160350" y="8039"/>
                  </a:lnTo>
                  <a:lnTo>
                    <a:pt x="159410" y="7988"/>
                  </a:lnTo>
                  <a:lnTo>
                    <a:pt x="158813" y="7785"/>
                  </a:lnTo>
                  <a:lnTo>
                    <a:pt x="159664" y="8331"/>
                  </a:lnTo>
                  <a:lnTo>
                    <a:pt x="160350" y="8382"/>
                  </a:lnTo>
                  <a:lnTo>
                    <a:pt x="161023" y="8153"/>
                  </a:lnTo>
                  <a:close/>
                </a:path>
                <a:path w="168910" h="10160">
                  <a:moveTo>
                    <a:pt x="168694" y="9906"/>
                  </a:moveTo>
                  <a:lnTo>
                    <a:pt x="168617" y="9652"/>
                  </a:lnTo>
                  <a:lnTo>
                    <a:pt x="168617" y="9334"/>
                  </a:lnTo>
                  <a:lnTo>
                    <a:pt x="168287" y="9359"/>
                  </a:lnTo>
                  <a:lnTo>
                    <a:pt x="167982" y="9436"/>
                  </a:lnTo>
                  <a:lnTo>
                    <a:pt x="167716" y="9626"/>
                  </a:lnTo>
                  <a:lnTo>
                    <a:pt x="167982" y="9702"/>
                  </a:lnTo>
                  <a:lnTo>
                    <a:pt x="168313" y="9779"/>
                  </a:lnTo>
                  <a:lnTo>
                    <a:pt x="168694" y="9906"/>
                  </a:lnTo>
                  <a:close/>
                </a:path>
              </a:pathLst>
            </a:custGeom>
            <a:solidFill>
              <a:srgbClr val="244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0059" y="4290588"/>
            <a:ext cx="3782695" cy="2578100"/>
            <a:chOff x="480059" y="4290588"/>
            <a:chExt cx="3782695" cy="25781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0059" y="4290588"/>
              <a:ext cx="1457324" cy="13715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51852" y="5487444"/>
              <a:ext cx="1495424" cy="138112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95650" y="4290588"/>
              <a:ext cx="1466849" cy="135254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8977" y="450215"/>
            <a:ext cx="2503170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How</a:t>
            </a:r>
            <a:r>
              <a:rPr spc="-204" dirty="0"/>
              <a:t> </a:t>
            </a:r>
            <a:r>
              <a:rPr spc="-70" dirty="0"/>
              <a:t>we</a:t>
            </a:r>
            <a:r>
              <a:rPr spc="-200" dirty="0"/>
              <a:t> </a:t>
            </a:r>
            <a:r>
              <a:rPr spc="-25" dirty="0"/>
              <a:t>operate</a:t>
            </a:r>
          </a:p>
        </p:txBody>
      </p:sp>
      <p:sp>
        <p:nvSpPr>
          <p:cNvPr id="7" name="object 7"/>
          <p:cNvSpPr/>
          <p:nvPr/>
        </p:nvSpPr>
        <p:spPr>
          <a:xfrm>
            <a:off x="1247402" y="247640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47402" y="268595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47402" y="289550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47402" y="310505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47402" y="331460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7402" y="352415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7402" y="373370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364" y="57149"/>
                </a:moveTo>
                <a:lnTo>
                  <a:pt x="24785" y="57149"/>
                </a:lnTo>
                <a:lnTo>
                  <a:pt x="21140" y="56424"/>
                </a:lnTo>
                <a:lnTo>
                  <a:pt x="0" y="32364"/>
                </a:lnTo>
                <a:lnTo>
                  <a:pt x="0" y="24785"/>
                </a:lnTo>
                <a:lnTo>
                  <a:pt x="24785" y="0"/>
                </a:lnTo>
                <a:lnTo>
                  <a:pt x="32364" y="0"/>
                </a:lnTo>
                <a:lnTo>
                  <a:pt x="57150" y="28574"/>
                </a:lnTo>
                <a:lnTo>
                  <a:pt x="57149" y="32364"/>
                </a:lnTo>
                <a:lnTo>
                  <a:pt x="32364" y="57149"/>
                </a:lnTo>
                <a:close/>
              </a:path>
            </a:pathLst>
          </a:custGeom>
          <a:solidFill>
            <a:srgbClr val="244A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4538" y="1220270"/>
            <a:ext cx="3771900" cy="2633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4599"/>
              </a:lnSpc>
              <a:spcBef>
                <a:spcPts val="100"/>
              </a:spcBef>
            </a:pPr>
            <a:r>
              <a:rPr sz="1200" dirty="0">
                <a:latin typeface="Poppins"/>
                <a:cs typeface="Poppins"/>
              </a:rPr>
              <a:t>Do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Better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4 Steve,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in partnership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with </a:t>
            </a:r>
            <a:r>
              <a:rPr sz="1200" spc="-10" dirty="0">
                <a:latin typeface="Poppins"/>
                <a:cs typeface="Poppins"/>
              </a:rPr>
              <a:t>teachers, </a:t>
            </a:r>
            <a:r>
              <a:rPr sz="1200" dirty="0">
                <a:latin typeface="Poppins"/>
                <a:cs typeface="Poppins"/>
              </a:rPr>
              <a:t>social workers,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and community</a:t>
            </a:r>
            <a:r>
              <a:rPr sz="1200" spc="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leaders, </a:t>
            </a:r>
            <a:r>
              <a:rPr sz="1200" spc="-10" dirty="0">
                <a:latin typeface="Poppins"/>
                <a:cs typeface="Poppins"/>
              </a:rPr>
              <a:t>raises </a:t>
            </a:r>
            <a:r>
              <a:rPr sz="1200" dirty="0">
                <a:latin typeface="Poppins"/>
                <a:cs typeface="Poppins"/>
              </a:rPr>
              <a:t>and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distributes funds to programs</a:t>
            </a:r>
            <a:r>
              <a:rPr sz="1200" spc="-5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for disabled </a:t>
            </a:r>
            <a:r>
              <a:rPr sz="1200" spc="-25" dirty="0">
                <a:latin typeface="Poppins"/>
                <a:cs typeface="Poppins"/>
              </a:rPr>
              <a:t>or </a:t>
            </a:r>
            <a:r>
              <a:rPr sz="1200" dirty="0">
                <a:latin typeface="Poppins"/>
                <a:cs typeface="Poppins"/>
              </a:rPr>
              <a:t>disadvantage</a:t>
            </a:r>
            <a:r>
              <a:rPr sz="1200" spc="-20" dirty="0">
                <a:latin typeface="Poppins"/>
                <a:cs typeface="Poppins"/>
              </a:rPr>
              <a:t> </a:t>
            </a:r>
            <a:r>
              <a:rPr sz="1200" dirty="0">
                <a:latin typeface="Poppins"/>
                <a:cs typeface="Poppins"/>
              </a:rPr>
              <a:t>children</a:t>
            </a:r>
            <a:r>
              <a:rPr sz="1200" spc="-20" dirty="0">
                <a:latin typeface="Poppins"/>
                <a:cs typeface="Poppins"/>
              </a:rPr>
              <a:t> </a:t>
            </a:r>
            <a:r>
              <a:rPr sz="1200" spc="-10" dirty="0">
                <a:latin typeface="Poppins"/>
                <a:cs typeface="Poppins"/>
              </a:rPr>
              <a:t>including:</a:t>
            </a:r>
            <a:endParaRPr sz="12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Poppins"/>
              <a:cs typeface="Poppins"/>
            </a:endParaRPr>
          </a:p>
          <a:p>
            <a:pPr marL="905510">
              <a:lnSpc>
                <a:spcPct val="100000"/>
              </a:lnSpc>
            </a:pPr>
            <a:r>
              <a:rPr sz="1200" b="1" spc="-35" dirty="0">
                <a:solidFill>
                  <a:srgbClr val="244ABE"/>
                </a:solidFill>
                <a:latin typeface="Poppins"/>
                <a:cs typeface="Poppins"/>
              </a:rPr>
              <a:t>Summer</a:t>
            </a:r>
            <a:r>
              <a:rPr sz="1200" b="1" spc="-7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20" dirty="0">
                <a:solidFill>
                  <a:srgbClr val="244ABE"/>
                </a:solidFill>
                <a:latin typeface="Poppins"/>
                <a:cs typeface="Poppins"/>
              </a:rPr>
              <a:t>camp</a:t>
            </a:r>
            <a:endParaRPr sz="1200">
              <a:latin typeface="Poppins"/>
              <a:cs typeface="Poppins"/>
            </a:endParaRPr>
          </a:p>
          <a:p>
            <a:pPr marL="905510" marR="424815">
              <a:lnSpc>
                <a:spcPct val="114599"/>
              </a:lnSpc>
            </a:pPr>
            <a:r>
              <a:rPr sz="1200" b="1" spc="-30" dirty="0">
                <a:solidFill>
                  <a:srgbClr val="244ABE"/>
                </a:solidFill>
                <a:latin typeface="Poppins"/>
                <a:cs typeface="Poppins"/>
              </a:rPr>
              <a:t>Music</a:t>
            </a:r>
            <a:r>
              <a:rPr sz="1200" b="1" spc="-7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25" dirty="0">
                <a:solidFill>
                  <a:srgbClr val="244ABE"/>
                </a:solidFill>
                <a:latin typeface="Poppins"/>
                <a:cs typeface="Poppins"/>
              </a:rPr>
              <a:t>lessons</a:t>
            </a:r>
            <a:r>
              <a:rPr sz="1200" b="1" spc="-6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35" dirty="0">
                <a:solidFill>
                  <a:srgbClr val="244ABE"/>
                </a:solidFill>
                <a:latin typeface="Poppins"/>
                <a:cs typeface="Poppins"/>
              </a:rPr>
              <a:t>and</a:t>
            </a:r>
            <a:r>
              <a:rPr sz="1200" b="1" spc="-7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20" dirty="0">
                <a:solidFill>
                  <a:srgbClr val="244ABE"/>
                </a:solidFill>
                <a:latin typeface="Poppins"/>
                <a:cs typeface="Poppins"/>
              </a:rPr>
              <a:t>instruments </a:t>
            </a:r>
            <a:r>
              <a:rPr sz="1200" b="1" spc="-35" dirty="0">
                <a:solidFill>
                  <a:srgbClr val="244ABE"/>
                </a:solidFill>
                <a:latin typeface="Poppins"/>
                <a:cs typeface="Poppins"/>
              </a:rPr>
              <a:t>Child</a:t>
            </a:r>
            <a:r>
              <a:rPr sz="1200" b="1" spc="-7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20" dirty="0">
                <a:solidFill>
                  <a:srgbClr val="244ABE"/>
                </a:solidFill>
                <a:latin typeface="Poppins"/>
                <a:cs typeface="Poppins"/>
              </a:rPr>
              <a:t>care</a:t>
            </a:r>
            <a:endParaRPr sz="1200">
              <a:latin typeface="Poppins"/>
              <a:cs typeface="Poppins"/>
            </a:endParaRPr>
          </a:p>
          <a:p>
            <a:pPr marL="905510" marR="1480185">
              <a:lnSpc>
                <a:spcPct val="114599"/>
              </a:lnSpc>
            </a:pPr>
            <a:r>
              <a:rPr sz="1200" b="1" spc="-30" dirty="0">
                <a:solidFill>
                  <a:srgbClr val="244ABE"/>
                </a:solidFill>
                <a:latin typeface="Poppins"/>
                <a:cs typeface="Poppins"/>
              </a:rPr>
              <a:t>Learning</a:t>
            </a:r>
            <a:r>
              <a:rPr sz="1200" b="1" spc="-5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44ABE"/>
                </a:solidFill>
                <a:latin typeface="Poppins"/>
                <a:cs typeface="Poppins"/>
              </a:rPr>
              <a:t>services Tutoring</a:t>
            </a:r>
            <a:r>
              <a:rPr sz="1200" b="1" spc="50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30" dirty="0">
                <a:solidFill>
                  <a:srgbClr val="244ABE"/>
                </a:solidFill>
                <a:latin typeface="Poppins"/>
                <a:cs typeface="Poppins"/>
              </a:rPr>
              <a:t>Learning</a:t>
            </a:r>
            <a:r>
              <a:rPr sz="1200" b="1" spc="-5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44ABE"/>
                </a:solidFill>
                <a:latin typeface="Poppins"/>
                <a:cs typeface="Poppins"/>
              </a:rPr>
              <a:t>devices</a:t>
            </a:r>
            <a:endParaRPr sz="1200">
              <a:latin typeface="Poppins"/>
              <a:cs typeface="Poppins"/>
            </a:endParaRPr>
          </a:p>
          <a:p>
            <a:pPr marL="905510">
              <a:lnSpc>
                <a:spcPct val="100000"/>
              </a:lnSpc>
              <a:spcBef>
                <a:spcPts val="210"/>
              </a:spcBef>
            </a:pPr>
            <a:r>
              <a:rPr sz="1200" b="1" spc="-20" dirty="0">
                <a:solidFill>
                  <a:srgbClr val="244ABE"/>
                </a:solidFill>
                <a:latin typeface="Poppins"/>
                <a:cs typeface="Poppins"/>
              </a:rPr>
              <a:t>YMCA</a:t>
            </a:r>
            <a:r>
              <a:rPr sz="1200" b="1" spc="-7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25" dirty="0">
                <a:solidFill>
                  <a:srgbClr val="244ABE"/>
                </a:solidFill>
                <a:latin typeface="Poppins"/>
                <a:cs typeface="Poppins"/>
              </a:rPr>
              <a:t>program</a:t>
            </a:r>
            <a:r>
              <a:rPr sz="1200" b="1" spc="-7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44ABE"/>
                </a:solidFill>
                <a:latin typeface="Poppins"/>
                <a:cs typeface="Poppins"/>
              </a:rPr>
              <a:t>attendance</a:t>
            </a:r>
            <a:endParaRPr sz="120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82510" y="1142740"/>
            <a:ext cx="3835578" cy="2167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129539" algn="ctr">
              <a:lnSpc>
                <a:spcPct val="114599"/>
              </a:lnSpc>
              <a:spcBef>
                <a:spcPts val="100"/>
              </a:spcBef>
            </a:pPr>
            <a:r>
              <a:rPr dirty="0"/>
              <a:t>We are so</a:t>
            </a:r>
            <a:r>
              <a:rPr spc="5" dirty="0"/>
              <a:t> </a:t>
            </a:r>
            <a:r>
              <a:rPr dirty="0"/>
              <a:t>grateful for our</a:t>
            </a:r>
            <a:r>
              <a:rPr spc="5" dirty="0"/>
              <a:t> </a:t>
            </a:r>
            <a:r>
              <a:rPr dirty="0"/>
              <a:t>amazing </a:t>
            </a:r>
            <a:r>
              <a:rPr spc="-10" dirty="0"/>
              <a:t>community </a:t>
            </a:r>
            <a:r>
              <a:rPr dirty="0"/>
              <a:t>partners</a:t>
            </a:r>
            <a:r>
              <a:rPr spc="-5" dirty="0"/>
              <a:t> </a:t>
            </a:r>
            <a:r>
              <a:rPr dirty="0"/>
              <a:t>that</a:t>
            </a:r>
            <a:r>
              <a:rPr spc="-5" dirty="0"/>
              <a:t> </a:t>
            </a:r>
            <a:r>
              <a:rPr dirty="0"/>
              <a:t>share</a:t>
            </a:r>
            <a:r>
              <a:rPr spc="-5" dirty="0"/>
              <a:t> </a:t>
            </a:r>
            <a:r>
              <a:rPr dirty="0"/>
              <a:t>our</a:t>
            </a:r>
            <a:r>
              <a:rPr spc="-5" dirty="0"/>
              <a:t> </a:t>
            </a:r>
            <a:r>
              <a:rPr dirty="0"/>
              <a:t>vision for</a:t>
            </a:r>
            <a:r>
              <a:rPr spc="-5" dirty="0"/>
              <a:t> </a:t>
            </a:r>
            <a:r>
              <a:rPr dirty="0"/>
              <a:t>making</a:t>
            </a:r>
            <a:r>
              <a:rPr spc="-5" dirty="0"/>
              <a:t> </a:t>
            </a:r>
            <a:r>
              <a:rPr spc="-25" dirty="0"/>
              <a:t>the </a:t>
            </a:r>
            <a:r>
              <a:rPr dirty="0"/>
              <a:t>world</a:t>
            </a:r>
            <a:r>
              <a:rPr spc="-10" dirty="0"/>
              <a:t> </a:t>
            </a:r>
            <a:r>
              <a:rPr dirty="0"/>
              <a:t>more</a:t>
            </a:r>
            <a:r>
              <a:rPr spc="-10" dirty="0"/>
              <a:t> </a:t>
            </a:r>
            <a:r>
              <a:rPr dirty="0"/>
              <a:t>accessible</a:t>
            </a:r>
            <a:r>
              <a:rPr spc="-10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disabled</a:t>
            </a:r>
            <a:r>
              <a:rPr spc="-10" dirty="0"/>
              <a:t> </a:t>
            </a:r>
            <a:r>
              <a:rPr spc="-25" dirty="0"/>
              <a:t>and </a:t>
            </a:r>
            <a:r>
              <a:rPr dirty="0"/>
              <a:t>disadvantaged</a:t>
            </a:r>
            <a:r>
              <a:rPr spc="-10" dirty="0"/>
              <a:t> </a:t>
            </a:r>
            <a:r>
              <a:rPr dirty="0"/>
              <a:t>children.</a:t>
            </a:r>
            <a:r>
              <a:rPr spc="-5" dirty="0"/>
              <a:t> </a:t>
            </a:r>
            <a:r>
              <a:rPr dirty="0"/>
              <a:t>Partners</a:t>
            </a:r>
            <a:r>
              <a:rPr spc="-10" dirty="0"/>
              <a:t> include: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/>
          </a:p>
          <a:p>
            <a:pPr algn="ctr">
              <a:lnSpc>
                <a:spcPct val="100000"/>
              </a:lnSpc>
            </a:pPr>
            <a:r>
              <a:rPr sz="1100" b="1" spc="-25" dirty="0">
                <a:solidFill>
                  <a:srgbClr val="244ABE"/>
                </a:solidFill>
                <a:latin typeface="Poppins"/>
                <a:cs typeface="Poppins"/>
              </a:rPr>
              <a:t>Ambler</a:t>
            </a:r>
            <a:r>
              <a:rPr sz="1100" b="1" spc="-6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30" dirty="0">
                <a:solidFill>
                  <a:srgbClr val="244ABE"/>
                </a:solidFill>
                <a:latin typeface="Poppins"/>
                <a:cs typeface="Poppins"/>
              </a:rPr>
              <a:t>Savings</a:t>
            </a:r>
            <a:r>
              <a:rPr sz="1100" b="1" spc="-6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20" dirty="0">
                <a:solidFill>
                  <a:srgbClr val="244ABE"/>
                </a:solidFill>
                <a:latin typeface="Poppins"/>
                <a:cs typeface="Poppins"/>
              </a:rPr>
              <a:t>Bank</a:t>
            </a:r>
            <a:endParaRPr sz="1100" dirty="0">
              <a:latin typeface="Poppins"/>
              <a:cs typeface="Poppins"/>
            </a:endParaRPr>
          </a:p>
          <a:p>
            <a:pPr marL="553720" marR="545465" algn="ctr">
              <a:lnSpc>
                <a:spcPct val="113599"/>
              </a:lnSpc>
            </a:pPr>
            <a:r>
              <a:rPr sz="1100" b="1" spc="-35" dirty="0">
                <a:solidFill>
                  <a:srgbClr val="244ABE"/>
                </a:solidFill>
                <a:latin typeface="Poppins"/>
                <a:cs typeface="Poppins"/>
              </a:rPr>
              <a:t>Mattie</a:t>
            </a:r>
            <a:r>
              <a:rPr sz="1100" b="1" spc="-6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10" dirty="0">
                <a:solidFill>
                  <a:srgbClr val="244ABE"/>
                </a:solidFill>
                <a:latin typeface="Poppins"/>
                <a:cs typeface="Poppins"/>
              </a:rPr>
              <a:t>N.</a:t>
            </a:r>
            <a:r>
              <a:rPr sz="1100" b="1" spc="-6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25" dirty="0">
                <a:solidFill>
                  <a:srgbClr val="244ABE"/>
                </a:solidFill>
                <a:latin typeface="Poppins"/>
                <a:cs typeface="Poppins"/>
              </a:rPr>
              <a:t>Dixon</a:t>
            </a:r>
            <a:r>
              <a:rPr sz="1100" b="1" spc="-6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35" dirty="0">
                <a:solidFill>
                  <a:srgbClr val="244ABE"/>
                </a:solidFill>
                <a:latin typeface="Poppins"/>
                <a:cs typeface="Poppins"/>
              </a:rPr>
              <a:t>Community</a:t>
            </a:r>
            <a:r>
              <a:rPr sz="1100" b="1" spc="-6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10" dirty="0">
                <a:solidFill>
                  <a:srgbClr val="244ABE"/>
                </a:solidFill>
                <a:latin typeface="Poppins"/>
                <a:cs typeface="Poppins"/>
              </a:rPr>
              <a:t>Cupboard </a:t>
            </a:r>
            <a:r>
              <a:rPr sz="1100" b="1" spc="-25" dirty="0">
                <a:solidFill>
                  <a:srgbClr val="244ABE"/>
                </a:solidFill>
                <a:latin typeface="Poppins"/>
                <a:cs typeface="Poppins"/>
              </a:rPr>
              <a:t>Ivy</a:t>
            </a:r>
            <a:r>
              <a:rPr sz="1100" b="1" spc="-8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10" dirty="0">
                <a:solidFill>
                  <a:srgbClr val="244ABE"/>
                </a:solidFill>
                <a:latin typeface="Poppins"/>
                <a:cs typeface="Poppins"/>
              </a:rPr>
              <a:t>Experience</a:t>
            </a:r>
            <a:endParaRPr sz="1100" dirty="0">
              <a:latin typeface="Poppins"/>
              <a:cs typeface="Poppins"/>
            </a:endParaRPr>
          </a:p>
          <a:p>
            <a:pPr marL="739775" marR="732155" algn="ctr">
              <a:lnSpc>
                <a:spcPct val="113599"/>
              </a:lnSpc>
              <a:spcBef>
                <a:spcPts val="5"/>
              </a:spcBef>
            </a:pPr>
            <a:r>
              <a:rPr sz="1100" b="1" spc="-35" dirty="0">
                <a:solidFill>
                  <a:srgbClr val="244ABE"/>
                </a:solidFill>
                <a:latin typeface="Poppins"/>
                <a:cs typeface="Poppins"/>
              </a:rPr>
              <a:t>Whitpain </a:t>
            </a:r>
            <a:r>
              <a:rPr sz="1100" b="1" spc="-30" dirty="0">
                <a:solidFill>
                  <a:srgbClr val="244ABE"/>
                </a:solidFill>
                <a:latin typeface="Poppins"/>
                <a:cs typeface="Poppins"/>
              </a:rPr>
              <a:t>Recreation</a:t>
            </a:r>
            <a:r>
              <a:rPr sz="1100" b="1" spc="-35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10" dirty="0">
                <a:solidFill>
                  <a:srgbClr val="244ABE"/>
                </a:solidFill>
                <a:latin typeface="Poppins"/>
                <a:cs typeface="Poppins"/>
              </a:rPr>
              <a:t>Association </a:t>
            </a:r>
            <a:r>
              <a:rPr sz="1100" b="1" spc="-35" dirty="0">
                <a:solidFill>
                  <a:srgbClr val="244ABE"/>
                </a:solidFill>
                <a:latin typeface="Poppins"/>
                <a:cs typeface="Poppins"/>
              </a:rPr>
              <a:t>The</a:t>
            </a:r>
            <a:r>
              <a:rPr sz="1100" b="1" spc="-80" dirty="0">
                <a:solidFill>
                  <a:srgbClr val="244ABE"/>
                </a:solidFill>
                <a:latin typeface="Poppins"/>
                <a:cs typeface="Poppins"/>
              </a:rPr>
              <a:t> </a:t>
            </a:r>
            <a:r>
              <a:rPr sz="1100" b="1" spc="-20" dirty="0">
                <a:solidFill>
                  <a:srgbClr val="244ABE"/>
                </a:solidFill>
                <a:latin typeface="Poppins"/>
                <a:cs typeface="Poppins"/>
              </a:rPr>
              <a:t>YMCA</a:t>
            </a:r>
            <a:endParaRPr lang="en-US" sz="1100" b="1" spc="-20" dirty="0">
              <a:solidFill>
                <a:srgbClr val="244ABE"/>
              </a:solidFill>
              <a:latin typeface="Poppins"/>
              <a:cs typeface="Poppins"/>
            </a:endParaRPr>
          </a:p>
          <a:p>
            <a:pPr marL="739775" marR="732155" algn="ctr">
              <a:lnSpc>
                <a:spcPct val="113599"/>
              </a:lnSpc>
              <a:spcBef>
                <a:spcPts val="5"/>
              </a:spcBef>
            </a:pPr>
            <a:r>
              <a:rPr lang="en-US" sz="1100" b="1" spc="-20" dirty="0">
                <a:solidFill>
                  <a:srgbClr val="244ABE"/>
                </a:solidFill>
              </a:rPr>
              <a:t>Rotary Club of Blue Bell</a:t>
            </a:r>
            <a:endParaRPr sz="1100" dirty="0">
              <a:latin typeface="Poppins"/>
              <a:cs typeface="Poppin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6505" y="4953474"/>
            <a:ext cx="2390774" cy="18287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Our</a:t>
            </a:r>
            <a:r>
              <a:rPr spc="-200" dirty="0"/>
              <a:t> </a:t>
            </a:r>
            <a:r>
              <a:rPr spc="-10" dirty="0"/>
              <a:t>Partners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3383" y="4521498"/>
            <a:ext cx="2322195" cy="33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dirty="0">
                <a:latin typeface="Microsoft Sans Serif"/>
                <a:cs typeface="Microsoft Sans Serif"/>
              </a:rPr>
              <a:t>Want</a:t>
            </a:r>
            <a:r>
              <a:rPr sz="2050" spc="-95" dirty="0">
                <a:latin typeface="Microsoft Sans Serif"/>
                <a:cs typeface="Microsoft Sans Serif"/>
              </a:rPr>
              <a:t> </a:t>
            </a:r>
            <a:r>
              <a:rPr sz="2050" dirty="0">
                <a:latin typeface="Microsoft Sans Serif"/>
                <a:cs typeface="Microsoft Sans Serif"/>
              </a:rPr>
              <a:t>to</a:t>
            </a:r>
            <a:r>
              <a:rPr sz="2050" spc="-95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learn</a:t>
            </a:r>
            <a:r>
              <a:rPr sz="2050" spc="-95" dirty="0">
                <a:latin typeface="Microsoft Sans Serif"/>
                <a:cs typeface="Microsoft Sans Serif"/>
              </a:rPr>
              <a:t> </a:t>
            </a:r>
            <a:r>
              <a:rPr sz="2050" spc="-20" dirty="0">
                <a:latin typeface="Microsoft Sans Serif"/>
                <a:cs typeface="Microsoft Sans Serif"/>
              </a:rPr>
              <a:t>more?</a:t>
            </a:r>
            <a:endParaRPr sz="20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383" y="5251534"/>
            <a:ext cx="1539875" cy="120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830">
              <a:lnSpc>
                <a:spcPct val="112500"/>
              </a:lnSpc>
              <a:spcBef>
                <a:spcPts val="100"/>
              </a:spcBef>
            </a:pPr>
            <a:r>
              <a:rPr sz="1000" dirty="0">
                <a:latin typeface="Open Sans"/>
                <a:cs typeface="Open Sans"/>
              </a:rPr>
              <a:t>Contact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us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if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you'd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like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to </a:t>
            </a:r>
            <a:r>
              <a:rPr sz="1000" dirty="0">
                <a:latin typeface="Open Sans"/>
                <a:cs typeface="Open Sans"/>
              </a:rPr>
              <a:t>partner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with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us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or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20" dirty="0">
                <a:latin typeface="Open Sans"/>
                <a:cs typeface="Open Sans"/>
              </a:rPr>
              <a:t>know </a:t>
            </a:r>
            <a:r>
              <a:rPr sz="1000" dirty="0">
                <a:latin typeface="Open Sans"/>
                <a:cs typeface="Open Sans"/>
              </a:rPr>
              <a:t>of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someone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who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10" dirty="0">
                <a:latin typeface="Open Sans"/>
                <a:cs typeface="Open Sans"/>
              </a:rPr>
              <a:t>could </a:t>
            </a:r>
            <a:r>
              <a:rPr sz="1000" dirty="0">
                <a:latin typeface="Open Sans"/>
                <a:cs typeface="Open Sans"/>
              </a:rPr>
              <a:t>benefit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dirty="0">
                <a:latin typeface="Open Sans"/>
                <a:cs typeface="Open Sans"/>
              </a:rPr>
              <a:t>from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our </a:t>
            </a:r>
            <a:r>
              <a:rPr sz="1000" spc="-10" dirty="0">
                <a:latin typeface="Open Sans"/>
                <a:cs typeface="Open Sans"/>
              </a:rPr>
              <a:t>programs.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900" spc="-10" dirty="0">
                <a:latin typeface="Open Sans"/>
                <a:cs typeface="Open Sans"/>
                <a:hlinkClick r:id="rId3"/>
              </a:rPr>
              <a:t>contact@dobetter4steve.org</a:t>
            </a:r>
            <a:endParaRPr sz="9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275</Words>
  <Application>Microsoft Macintosh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Sans Serif</vt:lpstr>
      <vt:lpstr>Open Sans</vt:lpstr>
      <vt:lpstr>Poppins</vt:lpstr>
      <vt:lpstr>Office Theme</vt:lpstr>
      <vt:lpstr>PowerPoint Presentation</vt:lpstr>
      <vt:lpstr>Our Story</vt:lpstr>
      <vt:lpstr>How we operate</vt:lpstr>
      <vt:lpstr>Our Partners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Better 4 Steve</dc:title>
  <dc:creator>Heather Morgan</dc:creator>
  <cp:keywords>DAE-bIRMSfk,BACPzB6_lFE</cp:keywords>
  <cp:lastModifiedBy>Steve Cammarota</cp:lastModifiedBy>
  <cp:revision>2</cp:revision>
  <dcterms:created xsi:type="dcterms:W3CDTF">2023-03-24T15:15:47Z</dcterms:created>
  <dcterms:modified xsi:type="dcterms:W3CDTF">2023-03-24T15:23:28Z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2022-04-20T00:00:00Z</vt:filetime>
  </property>
  <property fmtid="{D5CDD505-2E9C-101B-9397-08002B2CF9AE}" pid="3" name="Creator">
    <vt:lpwstr>Canva</vt:lpwstr>
  </property>
  <property fmtid="{D5CDD505-2E9C-101B-9397-08002B2CF9AE}" pid="4" name="LastSaved">
    <vt:filetime>2023-03-24T00:00:00Z</vt:filetime>
  </property>
</Properties>
</file>