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EB7B05-255A-43E8-A7B8-5ABC24ECEE55}" v="19" dt="2023-03-06T13:18:02.1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udy Paulsworth" userId="1d626e3d6589feca" providerId="LiveId" clId="{FFEB7B05-255A-43E8-A7B8-5ABC24ECEE55}"/>
    <pc:docChg chg="modSld">
      <pc:chgData name="Judy Paulsworth" userId="1d626e3d6589feca" providerId="LiveId" clId="{FFEB7B05-255A-43E8-A7B8-5ABC24ECEE55}" dt="2023-03-06T13:18:02.155" v="18" actId="20577"/>
      <pc:docMkLst>
        <pc:docMk/>
      </pc:docMkLst>
      <pc:sldChg chg="modSp modAnim">
        <pc:chgData name="Judy Paulsworth" userId="1d626e3d6589feca" providerId="LiveId" clId="{FFEB7B05-255A-43E8-A7B8-5ABC24ECEE55}" dt="2023-03-06T13:18:02.155" v="18" actId="20577"/>
        <pc:sldMkLst>
          <pc:docMk/>
          <pc:sldMk cId="1624567419" sldId="257"/>
        </pc:sldMkLst>
        <pc:spChg chg="mod">
          <ac:chgData name="Judy Paulsworth" userId="1d626e3d6589feca" providerId="LiveId" clId="{FFEB7B05-255A-43E8-A7B8-5ABC24ECEE55}" dt="2023-03-06T13:18:02.155" v="18" actId="20577"/>
          <ac:spMkLst>
            <pc:docMk/>
            <pc:sldMk cId="1624567419" sldId="257"/>
            <ac:spMk id="6" creationId="{0F44565F-0975-344D-2265-B54A0F53CDA0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55E86F-E9CB-4343-8194-F0A9FADBD251}" type="doc">
      <dgm:prSet loTypeId="urn:microsoft.com/office/officeart/2018/5/layout/IconCircleLabel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56F075D-F45E-43A3-B5FA-D60DBCC348CF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600" b="1" dirty="0"/>
            <a:t>24 Bottles of Wine – 33% to GOAL (80)</a:t>
          </a:r>
          <a:br>
            <a:rPr lang="en-US" sz="1100" dirty="0"/>
          </a:br>
          <a:endParaRPr lang="en-US" sz="1100" dirty="0"/>
        </a:p>
      </dgm:t>
    </dgm:pt>
    <dgm:pt modelId="{DD4D359C-F4F8-4183-9D52-4FD67CC49DCE}" type="parTrans" cxnId="{AC242D8E-1E0E-4DF6-9D15-DB0838F558AB}">
      <dgm:prSet/>
      <dgm:spPr/>
      <dgm:t>
        <a:bodyPr/>
        <a:lstStyle/>
        <a:p>
          <a:endParaRPr lang="en-US"/>
        </a:p>
      </dgm:t>
    </dgm:pt>
    <dgm:pt modelId="{E670C9A8-65F4-4CE5-BFB3-DAB1E46A5AFC}" type="sibTrans" cxnId="{AC242D8E-1E0E-4DF6-9D15-DB0838F558AB}">
      <dgm:prSet/>
      <dgm:spPr/>
      <dgm:t>
        <a:bodyPr/>
        <a:lstStyle/>
        <a:p>
          <a:endParaRPr lang="en-US"/>
        </a:p>
      </dgm:t>
    </dgm:pt>
    <dgm:pt modelId="{3161CA86-5D9E-41F7-8EBD-EB4810DA61A6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600" b="1" dirty="0"/>
            <a:t>~$2,000 Silent Auction – 11% to GOAL ($18,000)</a:t>
          </a:r>
          <a:br>
            <a:rPr lang="en-US" sz="1100" dirty="0"/>
          </a:br>
          <a:endParaRPr lang="en-US" sz="1100" dirty="0"/>
        </a:p>
      </dgm:t>
    </dgm:pt>
    <dgm:pt modelId="{818F6B7C-0D2B-4153-8223-B0C9AE9111C8}" type="parTrans" cxnId="{2D28AEBC-1E81-44EF-A24C-032D57227912}">
      <dgm:prSet/>
      <dgm:spPr/>
      <dgm:t>
        <a:bodyPr/>
        <a:lstStyle/>
        <a:p>
          <a:endParaRPr lang="en-US"/>
        </a:p>
      </dgm:t>
    </dgm:pt>
    <dgm:pt modelId="{5DA004ED-7C40-49DE-8609-05B8F36FFD2E}" type="sibTrans" cxnId="{2D28AEBC-1E81-44EF-A24C-032D57227912}">
      <dgm:prSet/>
      <dgm:spPr/>
      <dgm:t>
        <a:bodyPr/>
        <a:lstStyle/>
        <a:p>
          <a:endParaRPr lang="en-US"/>
        </a:p>
      </dgm:t>
    </dgm:pt>
    <dgm:pt modelId="{5B356FA4-87CE-46B3-BD8B-BA2331D6DC92}">
      <dgm:prSet custT="1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sz="1600" b="1" dirty="0"/>
            <a:t>~$3,000 LIVE Auction – 17% to GOAL ($18,000)</a:t>
          </a:r>
        </a:p>
      </dgm:t>
    </dgm:pt>
    <dgm:pt modelId="{78B46AFE-7B31-4F17-AA43-6B13342B7AA7}" type="parTrans" cxnId="{6C1DF977-33D7-4024-847E-6C4AE67D7D5A}">
      <dgm:prSet/>
      <dgm:spPr/>
      <dgm:t>
        <a:bodyPr/>
        <a:lstStyle/>
        <a:p>
          <a:endParaRPr lang="en-US"/>
        </a:p>
      </dgm:t>
    </dgm:pt>
    <dgm:pt modelId="{6D167AF9-252A-4C56-8797-E2841A383917}" type="sibTrans" cxnId="{6C1DF977-33D7-4024-847E-6C4AE67D7D5A}">
      <dgm:prSet/>
      <dgm:spPr/>
      <dgm:t>
        <a:bodyPr/>
        <a:lstStyle/>
        <a:p>
          <a:endParaRPr lang="en-US"/>
        </a:p>
      </dgm:t>
    </dgm:pt>
    <dgm:pt modelId="{8C8EEEDC-D423-4625-92EF-892FEE3B7C4B}" type="pres">
      <dgm:prSet presAssocID="{7855E86F-E9CB-4343-8194-F0A9FADBD251}" presName="root" presStyleCnt="0">
        <dgm:presLayoutVars>
          <dgm:dir/>
          <dgm:resizeHandles val="exact"/>
        </dgm:presLayoutVars>
      </dgm:prSet>
      <dgm:spPr/>
    </dgm:pt>
    <dgm:pt modelId="{7F640F7B-19D9-4EDC-A652-7BBC7554EBC2}" type="pres">
      <dgm:prSet presAssocID="{B56F075D-F45E-43A3-B5FA-D60DBCC348CF}" presName="compNode" presStyleCnt="0"/>
      <dgm:spPr/>
    </dgm:pt>
    <dgm:pt modelId="{014BE84A-8B41-4284-B025-113A727823CD}" type="pres">
      <dgm:prSet presAssocID="{B56F075D-F45E-43A3-B5FA-D60DBCC348CF}" presName="iconBgRect" presStyleLbl="bgShp" presStyleIdx="0" presStyleCnt="3"/>
      <dgm:spPr/>
    </dgm:pt>
    <dgm:pt modelId="{B4E300FA-3346-4DCE-8639-C555C7E123FE}" type="pres">
      <dgm:prSet presAssocID="{B56F075D-F45E-43A3-B5FA-D60DBCC348CF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Bottle"/>
        </a:ext>
      </dgm:extLst>
    </dgm:pt>
    <dgm:pt modelId="{05C0C9AD-CD40-4D9B-B742-FA8BA4E6D38D}" type="pres">
      <dgm:prSet presAssocID="{B56F075D-F45E-43A3-B5FA-D60DBCC348CF}" presName="spaceRect" presStyleCnt="0"/>
      <dgm:spPr/>
    </dgm:pt>
    <dgm:pt modelId="{B27501DE-EAC6-4329-98D9-3A4C6259AD20}" type="pres">
      <dgm:prSet presAssocID="{B56F075D-F45E-43A3-B5FA-D60DBCC348CF}" presName="textRect" presStyleLbl="revTx" presStyleIdx="0" presStyleCnt="3">
        <dgm:presLayoutVars>
          <dgm:chMax val="1"/>
          <dgm:chPref val="1"/>
        </dgm:presLayoutVars>
      </dgm:prSet>
      <dgm:spPr/>
    </dgm:pt>
    <dgm:pt modelId="{E89A2032-8332-4CC6-8C9A-B3E8EC8B2BCD}" type="pres">
      <dgm:prSet presAssocID="{E670C9A8-65F4-4CE5-BFB3-DAB1E46A5AFC}" presName="sibTrans" presStyleCnt="0"/>
      <dgm:spPr/>
    </dgm:pt>
    <dgm:pt modelId="{5BA2EEF7-C978-4A14-A7EE-378F07F04E2A}" type="pres">
      <dgm:prSet presAssocID="{3161CA86-5D9E-41F7-8EBD-EB4810DA61A6}" presName="compNode" presStyleCnt="0"/>
      <dgm:spPr/>
    </dgm:pt>
    <dgm:pt modelId="{72AE60CC-5531-48A0-8EB8-B99352A929E7}" type="pres">
      <dgm:prSet presAssocID="{3161CA86-5D9E-41F7-8EBD-EB4810DA61A6}" presName="iconBgRect" presStyleLbl="bgShp" presStyleIdx="1" presStyleCnt="3"/>
      <dgm:spPr/>
    </dgm:pt>
    <dgm:pt modelId="{125C65AC-B2AF-4E28-B3BF-F482FD9C9E2A}" type="pres">
      <dgm:prSet presAssocID="{3161CA86-5D9E-41F7-8EBD-EB4810DA61A6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Gavel"/>
        </a:ext>
      </dgm:extLst>
    </dgm:pt>
    <dgm:pt modelId="{42E8B0CF-D9C4-4981-AE48-18C5699C3D0B}" type="pres">
      <dgm:prSet presAssocID="{3161CA86-5D9E-41F7-8EBD-EB4810DA61A6}" presName="spaceRect" presStyleCnt="0"/>
      <dgm:spPr/>
    </dgm:pt>
    <dgm:pt modelId="{82693FE5-642B-486F-B480-0A2CAB1EE8F0}" type="pres">
      <dgm:prSet presAssocID="{3161CA86-5D9E-41F7-8EBD-EB4810DA61A6}" presName="textRect" presStyleLbl="revTx" presStyleIdx="1" presStyleCnt="3">
        <dgm:presLayoutVars>
          <dgm:chMax val="1"/>
          <dgm:chPref val="1"/>
        </dgm:presLayoutVars>
      </dgm:prSet>
      <dgm:spPr/>
    </dgm:pt>
    <dgm:pt modelId="{315FA967-801E-458B-A5F3-A51FD6122433}" type="pres">
      <dgm:prSet presAssocID="{5DA004ED-7C40-49DE-8609-05B8F36FFD2E}" presName="sibTrans" presStyleCnt="0"/>
      <dgm:spPr/>
    </dgm:pt>
    <dgm:pt modelId="{144F5CD9-85B4-4664-A5E1-7C2F280D8A98}" type="pres">
      <dgm:prSet presAssocID="{5B356FA4-87CE-46B3-BD8B-BA2331D6DC92}" presName="compNode" presStyleCnt="0"/>
      <dgm:spPr/>
    </dgm:pt>
    <dgm:pt modelId="{D2E54225-6908-433A-9A7B-7C40B7D5611A}" type="pres">
      <dgm:prSet presAssocID="{5B356FA4-87CE-46B3-BD8B-BA2331D6DC92}" presName="iconBgRect" presStyleLbl="bgShp" presStyleIdx="2" presStyleCnt="3"/>
      <dgm:spPr/>
    </dgm:pt>
    <dgm:pt modelId="{792B7C17-619D-421B-A455-4BBF2D6BA91A}" type="pres">
      <dgm:prSet presAssocID="{5B356FA4-87CE-46B3-BD8B-BA2331D6DC9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Judge"/>
        </a:ext>
      </dgm:extLst>
    </dgm:pt>
    <dgm:pt modelId="{6F8E1FB3-2861-4E42-9857-B8317BFCDE51}" type="pres">
      <dgm:prSet presAssocID="{5B356FA4-87CE-46B3-BD8B-BA2331D6DC92}" presName="spaceRect" presStyleCnt="0"/>
      <dgm:spPr/>
    </dgm:pt>
    <dgm:pt modelId="{FFC1B7CD-3433-4225-814E-0E6431776DAC}" type="pres">
      <dgm:prSet presAssocID="{5B356FA4-87CE-46B3-BD8B-BA2331D6DC9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765D4806-7A69-46CA-BAB0-A1C30360A434}" type="presOf" srcId="{7855E86F-E9CB-4343-8194-F0A9FADBD251}" destId="{8C8EEEDC-D423-4625-92EF-892FEE3B7C4B}" srcOrd="0" destOrd="0" presId="urn:microsoft.com/office/officeart/2018/5/layout/IconCircleLabelList"/>
    <dgm:cxn modelId="{AE05FC17-3DD9-4301-8223-32A7042FD657}" type="presOf" srcId="{5B356FA4-87CE-46B3-BD8B-BA2331D6DC92}" destId="{FFC1B7CD-3433-4225-814E-0E6431776DAC}" srcOrd="0" destOrd="0" presId="urn:microsoft.com/office/officeart/2018/5/layout/IconCircleLabelList"/>
    <dgm:cxn modelId="{6C1DF977-33D7-4024-847E-6C4AE67D7D5A}" srcId="{7855E86F-E9CB-4343-8194-F0A9FADBD251}" destId="{5B356FA4-87CE-46B3-BD8B-BA2331D6DC92}" srcOrd="2" destOrd="0" parTransId="{78B46AFE-7B31-4F17-AA43-6B13342B7AA7}" sibTransId="{6D167AF9-252A-4C56-8797-E2841A383917}"/>
    <dgm:cxn modelId="{AC242D8E-1E0E-4DF6-9D15-DB0838F558AB}" srcId="{7855E86F-E9CB-4343-8194-F0A9FADBD251}" destId="{B56F075D-F45E-43A3-B5FA-D60DBCC348CF}" srcOrd="0" destOrd="0" parTransId="{DD4D359C-F4F8-4183-9D52-4FD67CC49DCE}" sibTransId="{E670C9A8-65F4-4CE5-BFB3-DAB1E46A5AFC}"/>
    <dgm:cxn modelId="{D005F891-5EDE-4581-B8E3-AF05AF07C3D9}" type="presOf" srcId="{3161CA86-5D9E-41F7-8EBD-EB4810DA61A6}" destId="{82693FE5-642B-486F-B480-0A2CAB1EE8F0}" srcOrd="0" destOrd="0" presId="urn:microsoft.com/office/officeart/2018/5/layout/IconCircleLabelList"/>
    <dgm:cxn modelId="{2D28AEBC-1E81-44EF-A24C-032D57227912}" srcId="{7855E86F-E9CB-4343-8194-F0A9FADBD251}" destId="{3161CA86-5D9E-41F7-8EBD-EB4810DA61A6}" srcOrd="1" destOrd="0" parTransId="{818F6B7C-0D2B-4153-8223-B0C9AE9111C8}" sibTransId="{5DA004ED-7C40-49DE-8609-05B8F36FFD2E}"/>
    <dgm:cxn modelId="{A09C2CC6-1ACB-49E5-BE8C-8BE685DE10CC}" type="presOf" srcId="{B56F075D-F45E-43A3-B5FA-D60DBCC348CF}" destId="{B27501DE-EAC6-4329-98D9-3A4C6259AD20}" srcOrd="0" destOrd="0" presId="urn:microsoft.com/office/officeart/2018/5/layout/IconCircleLabelList"/>
    <dgm:cxn modelId="{32DD9E77-EA56-4C75-8F02-7BCE27ECC4E5}" type="presParOf" srcId="{8C8EEEDC-D423-4625-92EF-892FEE3B7C4B}" destId="{7F640F7B-19D9-4EDC-A652-7BBC7554EBC2}" srcOrd="0" destOrd="0" presId="urn:microsoft.com/office/officeart/2018/5/layout/IconCircleLabelList"/>
    <dgm:cxn modelId="{E6BDE4C8-BD79-4F98-9BB6-3CA286408A88}" type="presParOf" srcId="{7F640F7B-19D9-4EDC-A652-7BBC7554EBC2}" destId="{014BE84A-8B41-4284-B025-113A727823CD}" srcOrd="0" destOrd="0" presId="urn:microsoft.com/office/officeart/2018/5/layout/IconCircleLabelList"/>
    <dgm:cxn modelId="{59737038-DDE1-4E79-B2D6-836A30CC6EAC}" type="presParOf" srcId="{7F640F7B-19D9-4EDC-A652-7BBC7554EBC2}" destId="{B4E300FA-3346-4DCE-8639-C555C7E123FE}" srcOrd="1" destOrd="0" presId="urn:microsoft.com/office/officeart/2018/5/layout/IconCircleLabelList"/>
    <dgm:cxn modelId="{98F37B5E-ABA0-4CC3-A896-2F6A6888A57F}" type="presParOf" srcId="{7F640F7B-19D9-4EDC-A652-7BBC7554EBC2}" destId="{05C0C9AD-CD40-4D9B-B742-FA8BA4E6D38D}" srcOrd="2" destOrd="0" presId="urn:microsoft.com/office/officeart/2018/5/layout/IconCircleLabelList"/>
    <dgm:cxn modelId="{315A5F1C-D4FA-4F31-8D78-FC4AB98A3229}" type="presParOf" srcId="{7F640F7B-19D9-4EDC-A652-7BBC7554EBC2}" destId="{B27501DE-EAC6-4329-98D9-3A4C6259AD20}" srcOrd="3" destOrd="0" presId="urn:microsoft.com/office/officeart/2018/5/layout/IconCircleLabelList"/>
    <dgm:cxn modelId="{D50484B1-C9B2-4CEE-9E9C-59882A43BC54}" type="presParOf" srcId="{8C8EEEDC-D423-4625-92EF-892FEE3B7C4B}" destId="{E89A2032-8332-4CC6-8C9A-B3E8EC8B2BCD}" srcOrd="1" destOrd="0" presId="urn:microsoft.com/office/officeart/2018/5/layout/IconCircleLabelList"/>
    <dgm:cxn modelId="{F4DD4D06-3E1A-475D-893B-96C3E73509B1}" type="presParOf" srcId="{8C8EEEDC-D423-4625-92EF-892FEE3B7C4B}" destId="{5BA2EEF7-C978-4A14-A7EE-378F07F04E2A}" srcOrd="2" destOrd="0" presId="urn:microsoft.com/office/officeart/2018/5/layout/IconCircleLabelList"/>
    <dgm:cxn modelId="{A7C4219C-AA8A-4D30-A558-F6492AAC2C09}" type="presParOf" srcId="{5BA2EEF7-C978-4A14-A7EE-378F07F04E2A}" destId="{72AE60CC-5531-48A0-8EB8-B99352A929E7}" srcOrd="0" destOrd="0" presId="urn:microsoft.com/office/officeart/2018/5/layout/IconCircleLabelList"/>
    <dgm:cxn modelId="{5151A540-300B-4F01-846C-14B1347239AF}" type="presParOf" srcId="{5BA2EEF7-C978-4A14-A7EE-378F07F04E2A}" destId="{125C65AC-B2AF-4E28-B3BF-F482FD9C9E2A}" srcOrd="1" destOrd="0" presId="urn:microsoft.com/office/officeart/2018/5/layout/IconCircleLabelList"/>
    <dgm:cxn modelId="{DEC6069D-3A92-4E63-BCC7-87EAC31C102E}" type="presParOf" srcId="{5BA2EEF7-C978-4A14-A7EE-378F07F04E2A}" destId="{42E8B0CF-D9C4-4981-AE48-18C5699C3D0B}" srcOrd="2" destOrd="0" presId="urn:microsoft.com/office/officeart/2018/5/layout/IconCircleLabelList"/>
    <dgm:cxn modelId="{4EB5D16B-3583-4727-995D-B50B9BD4842B}" type="presParOf" srcId="{5BA2EEF7-C978-4A14-A7EE-378F07F04E2A}" destId="{82693FE5-642B-486F-B480-0A2CAB1EE8F0}" srcOrd="3" destOrd="0" presId="urn:microsoft.com/office/officeart/2018/5/layout/IconCircleLabelList"/>
    <dgm:cxn modelId="{F91CC39F-A2C3-49BE-9801-A4E4B8F908F8}" type="presParOf" srcId="{8C8EEEDC-D423-4625-92EF-892FEE3B7C4B}" destId="{315FA967-801E-458B-A5F3-A51FD6122433}" srcOrd="3" destOrd="0" presId="urn:microsoft.com/office/officeart/2018/5/layout/IconCircleLabelList"/>
    <dgm:cxn modelId="{FBDDAA95-7465-427E-846A-94E688AAE2EC}" type="presParOf" srcId="{8C8EEEDC-D423-4625-92EF-892FEE3B7C4B}" destId="{144F5CD9-85B4-4664-A5E1-7C2F280D8A98}" srcOrd="4" destOrd="0" presId="urn:microsoft.com/office/officeart/2018/5/layout/IconCircleLabelList"/>
    <dgm:cxn modelId="{09BD377E-B37A-41EA-9B6E-85A59F8A30E3}" type="presParOf" srcId="{144F5CD9-85B4-4664-A5E1-7C2F280D8A98}" destId="{D2E54225-6908-433A-9A7B-7C40B7D5611A}" srcOrd="0" destOrd="0" presId="urn:microsoft.com/office/officeart/2018/5/layout/IconCircleLabelList"/>
    <dgm:cxn modelId="{FDC513B6-9EF6-446E-9BED-37842EB05024}" type="presParOf" srcId="{144F5CD9-85B4-4664-A5E1-7C2F280D8A98}" destId="{792B7C17-619D-421B-A455-4BBF2D6BA91A}" srcOrd="1" destOrd="0" presId="urn:microsoft.com/office/officeart/2018/5/layout/IconCircleLabelList"/>
    <dgm:cxn modelId="{0A53992E-8680-4D48-A8D2-6FAA50558E4E}" type="presParOf" srcId="{144F5CD9-85B4-4664-A5E1-7C2F280D8A98}" destId="{6F8E1FB3-2861-4E42-9857-B8317BFCDE51}" srcOrd="2" destOrd="0" presId="urn:microsoft.com/office/officeart/2018/5/layout/IconCircleLabelList"/>
    <dgm:cxn modelId="{47F7C60F-9D2C-45FE-A3B1-05C3DCF5E04A}" type="presParOf" srcId="{144F5CD9-85B4-4664-A5E1-7C2F280D8A98}" destId="{FFC1B7CD-3433-4225-814E-0E6431776DAC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4BE84A-8B41-4284-B025-113A727823CD}">
      <dsp:nvSpPr>
        <dsp:cNvPr id="0" name=""/>
        <dsp:cNvSpPr/>
      </dsp:nvSpPr>
      <dsp:spPr>
        <a:xfrm>
          <a:off x="302526" y="832925"/>
          <a:ext cx="938232" cy="93823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E300FA-3346-4DCE-8639-C555C7E123FE}">
      <dsp:nvSpPr>
        <dsp:cNvPr id="0" name=""/>
        <dsp:cNvSpPr/>
      </dsp:nvSpPr>
      <dsp:spPr>
        <a:xfrm>
          <a:off x="502477" y="1032876"/>
          <a:ext cx="538330" cy="5383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7501DE-EAC6-4329-98D9-3A4C6259AD20}">
      <dsp:nvSpPr>
        <dsp:cNvPr id="0" name=""/>
        <dsp:cNvSpPr/>
      </dsp:nvSpPr>
      <dsp:spPr>
        <a:xfrm>
          <a:off x="2599" y="2063393"/>
          <a:ext cx="1538085" cy="788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24 Bottles of Wine – 33% to GOAL (80)</a:t>
          </a:r>
          <a:br>
            <a:rPr lang="en-US" sz="1100" kern="1200" dirty="0"/>
          </a:br>
          <a:endParaRPr lang="en-US" sz="1100" kern="1200" dirty="0"/>
        </a:p>
      </dsp:txBody>
      <dsp:txXfrm>
        <a:off x="2599" y="2063393"/>
        <a:ext cx="1538085" cy="788269"/>
      </dsp:txXfrm>
    </dsp:sp>
    <dsp:sp modelId="{72AE60CC-5531-48A0-8EB8-B99352A929E7}">
      <dsp:nvSpPr>
        <dsp:cNvPr id="0" name=""/>
        <dsp:cNvSpPr/>
      </dsp:nvSpPr>
      <dsp:spPr>
        <a:xfrm>
          <a:off x="2109777" y="832925"/>
          <a:ext cx="938232" cy="93823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5C65AC-B2AF-4E28-B3BF-F482FD9C9E2A}">
      <dsp:nvSpPr>
        <dsp:cNvPr id="0" name=""/>
        <dsp:cNvSpPr/>
      </dsp:nvSpPr>
      <dsp:spPr>
        <a:xfrm>
          <a:off x="2309728" y="1032876"/>
          <a:ext cx="538330" cy="5383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693FE5-642B-486F-B480-0A2CAB1EE8F0}">
      <dsp:nvSpPr>
        <dsp:cNvPr id="0" name=""/>
        <dsp:cNvSpPr/>
      </dsp:nvSpPr>
      <dsp:spPr>
        <a:xfrm>
          <a:off x="1809850" y="2063393"/>
          <a:ext cx="1538085" cy="788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~$2,000 Silent Auction – 11% to GOAL ($18,000)</a:t>
          </a:r>
          <a:br>
            <a:rPr lang="en-US" sz="1100" kern="1200" dirty="0"/>
          </a:br>
          <a:endParaRPr lang="en-US" sz="1100" kern="1200" dirty="0"/>
        </a:p>
      </dsp:txBody>
      <dsp:txXfrm>
        <a:off x="1809850" y="2063393"/>
        <a:ext cx="1538085" cy="788269"/>
      </dsp:txXfrm>
    </dsp:sp>
    <dsp:sp modelId="{D2E54225-6908-433A-9A7B-7C40B7D5611A}">
      <dsp:nvSpPr>
        <dsp:cNvPr id="0" name=""/>
        <dsp:cNvSpPr/>
      </dsp:nvSpPr>
      <dsp:spPr>
        <a:xfrm>
          <a:off x="3917028" y="832925"/>
          <a:ext cx="938232" cy="938232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2B7C17-619D-421B-A455-4BBF2D6BA91A}">
      <dsp:nvSpPr>
        <dsp:cNvPr id="0" name=""/>
        <dsp:cNvSpPr/>
      </dsp:nvSpPr>
      <dsp:spPr>
        <a:xfrm>
          <a:off x="4116979" y="1032876"/>
          <a:ext cx="538330" cy="53833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C1B7CD-3433-4225-814E-0E6431776DAC}">
      <dsp:nvSpPr>
        <dsp:cNvPr id="0" name=""/>
        <dsp:cNvSpPr/>
      </dsp:nvSpPr>
      <dsp:spPr>
        <a:xfrm>
          <a:off x="3617101" y="2063393"/>
          <a:ext cx="1538085" cy="78826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1600" b="1" kern="1200" dirty="0"/>
            <a:t>~$3,000 LIVE Auction – 17% to GOAL ($18,000)</a:t>
          </a:r>
        </a:p>
      </dsp:txBody>
      <dsp:txXfrm>
        <a:off x="3617101" y="2063393"/>
        <a:ext cx="1538085" cy="78826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BB8CD-4678-7CBD-9F9C-6A88F46DC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8B58AA-BA65-F946-0459-674161CBC7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0ED3A2-D423-2F09-C715-41D98E7CC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A824F6-A79C-81A4-9DFB-82F2E0EB91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2E8432-2BF2-B96A-0E37-AA0D21962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8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68418-531F-E4BB-14F4-BB395B5D4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C83B09-B32D-F5F2-C967-CBA75B8EE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F2001-E4F6-969D-A4F9-0D450BBEE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F256B6-B697-6170-1DF9-43C969F63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68F90-F80D-FBC1-EF73-231CAAB3A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84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49722D-40A8-48D0-34A8-71F84B1C52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B52EE5-C791-9B9B-249D-7E661637D3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82D29-DB75-99F5-8F9E-E62177F45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5F3FAF-EC4F-AD09-BDE0-F621AAFF0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C26966-F83C-3AE4-C7CA-85D6B9F5C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900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4C924-FF7C-D0BA-D000-35877C8E7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B854-2F9D-AF82-F9FB-8B310AE9B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1CCA-A186-EEC1-7D78-02DA5B88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7A3692-0FC7-DF49-E3E5-8B262368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CF068-EFF3-6DE2-F586-2AD9CB287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23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0D5E82-9303-13EA-DB0C-2D2C77978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772E91-2940-1089-DD96-0920EB134E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AC93E-8BD0-6AA3-0B58-76FC94477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ED058-65EE-0E58-53CA-90956C85C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D7354-C79B-E659-91BA-7157E938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58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B1EE-7BE2-D3CA-F46F-313541F91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EE203D-E82E-E73B-787B-913075166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190459-F72F-3372-60A9-4930675CD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726862-0FEE-16CB-9904-B656FEDA3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045611-06CE-671A-2DE7-25868681F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C79888-3314-3525-E057-E8136E908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8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364B1-A6BD-2277-8AA1-781D43EFA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5328B3-DF46-771D-2DE0-BC1F35537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59F970E-49D9-49FE-9EDE-01E6491912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A921257-B30E-9B54-7DB5-5A8BEAC863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610467-98A4-0CEC-263A-1FB170B9DA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EFE5A45-A7CE-D095-9CA6-98051904A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BECB08-6046-17AB-BFA7-E2E095A66B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2FA360-11F0-E75E-AC25-83E5E74B1E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348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D43BC-5890-23C1-A0E6-B77A2B11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FCD9E-4003-6F78-451E-037065A2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9AEB85-C64E-C7D2-9962-A32B73EA0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29BAFE-7CAF-B4A5-D07D-DF0F821FA7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273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AFA411-3080-D57E-4D54-6426F22BE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098BC2-4F62-5E26-0B80-144840040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554CBD-55CA-648D-7C36-79BDDB911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68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63FC1-857B-6BF9-AAD8-A50EC99FCC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3B5CE-323D-0A48-633C-B147DBAE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17728D-4C3B-0D7B-2FFC-93D939A0F5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07B69-F96C-6D09-9A52-0FA05A9ED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51F4F9-B2FB-4A6E-6847-1ABCBF31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01B0E0-C864-020E-5C5D-836BDFD68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26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B5A23-40DC-6E91-BB8D-D995A6BFE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8ACA677-52E4-01B4-06B4-2B34C7E62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278649-4DB6-1769-49E4-0D8E101751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261734-3045-1F53-4693-8B37CD8D7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13E6C4-8B82-C290-7643-32409426D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265120-2448-D233-C3E8-15A566CEF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39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5509BF-49B2-C154-B0B1-BD8B1DC00E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4BA93-B2D5-6804-A2C3-D2457A67F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F53CFA-B01B-AA92-5477-96716B54CD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2B867B-D42D-4E94-8EE4-6B86612C90F0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4D85EA-62BF-DAFA-F76B-BF7D06C04F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5E8EC4-DC52-58CD-18D6-08865286B1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92D7B-C846-4961-84A9-06AA065FA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4242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9F8A8-FB95-59B8-03F4-DA22AAB8F5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u="sng" dirty="0">
                <a:solidFill>
                  <a:srgbClr val="33CC33"/>
                </a:solidFill>
                <a:latin typeface="Baguet Script" panose="020B0604020202020204" pitchFamily="2" charset="0"/>
              </a:rPr>
              <a:t>Auction Committee Update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73E998-6FDD-D4A0-8830-5CA5709743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chemeClr val="accent1">
                    <a:lumMod val="75000"/>
                  </a:schemeClr>
                </a:solidFill>
                <a:latin typeface="Baguet Script" panose="020B0604020202020204" pitchFamily="2" charset="0"/>
                <a:ea typeface="+mj-ea"/>
                <a:cs typeface="+mj-cs"/>
              </a:rPr>
              <a:t>Status to Date</a:t>
            </a: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57F11BF2-3CAB-9392-3C85-8C55F5F0868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49913418"/>
              </p:ext>
            </p:extLst>
          </p:nvPr>
        </p:nvGraphicFramePr>
        <p:xfrm>
          <a:off x="839788" y="2505075"/>
          <a:ext cx="5157787" cy="36845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069827-E6D4-B809-FAB7-E677BDDFA7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000" u="sng" dirty="0">
                <a:solidFill>
                  <a:schemeClr val="accent1">
                    <a:lumMod val="75000"/>
                  </a:schemeClr>
                </a:solidFill>
                <a:latin typeface="Baguet Script" panose="020B0604020202020204" pitchFamily="2" charset="0"/>
                <a:ea typeface="+mj-ea"/>
                <a:cs typeface="+mj-cs"/>
              </a:rPr>
              <a:t>Spring Cleaning 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44565F-0975-344D-2265-B54A0F53CD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55058" y="2505075"/>
            <a:ext cx="5183188" cy="3684588"/>
          </a:xfrm>
        </p:spPr>
        <p:txBody>
          <a:bodyPr>
            <a:normAutofit/>
          </a:bodyPr>
          <a:lstStyle/>
          <a:p>
            <a:r>
              <a:rPr lang="en-US" dirty="0"/>
              <a:t>What items make a good donation?</a:t>
            </a:r>
          </a:p>
          <a:p>
            <a:pPr lvl="1"/>
            <a:r>
              <a:rPr lang="en-US" dirty="0"/>
              <a:t>Is the item valued at $50 or more?</a:t>
            </a:r>
          </a:p>
          <a:p>
            <a:pPr lvl="1"/>
            <a:r>
              <a:rPr lang="en-US" dirty="0"/>
              <a:t>Is the item unused and in its original packaging?</a:t>
            </a:r>
          </a:p>
          <a:p>
            <a:pPr lvl="1"/>
            <a:r>
              <a:rPr lang="en-US" dirty="0"/>
              <a:t>Is the item something that could be bundled with other items or one of the themed baskets?</a:t>
            </a:r>
          </a:p>
          <a:p>
            <a:pPr lvl="1"/>
            <a:r>
              <a:rPr lang="en-US" dirty="0"/>
              <a:t>Unused gift cards </a:t>
            </a:r>
          </a:p>
          <a:p>
            <a:pPr lvl="1"/>
            <a:endParaRPr lang="en-US" dirty="0"/>
          </a:p>
        </p:txBody>
      </p:sp>
      <p:pic>
        <p:nvPicPr>
          <p:cNvPr id="9" name="Graphic 8" descr="Mop and bucket outline">
            <a:extLst>
              <a:ext uri="{FF2B5EF4-FFF2-40B4-BE49-F238E27FC236}">
                <a16:creationId xmlns:a16="http://schemas.microsoft.com/office/drawing/2014/main" id="{26B17D91-14C0-25A0-6958-85F1E3464A5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9891823" y="1590675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56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10" grpId="0">
        <p:bldAsOne/>
      </p:bldGraphic>
      <p:bldP spid="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94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Baguet Script</vt:lpstr>
      <vt:lpstr>Calibri</vt:lpstr>
      <vt:lpstr>Calibri Light</vt:lpstr>
      <vt:lpstr>Office Theme</vt:lpstr>
      <vt:lpstr>Auction Committee Update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Auction Committee Update</dc:title>
  <dc:creator>Judy Paulsworth</dc:creator>
  <cp:lastModifiedBy>Judy Paulsworth</cp:lastModifiedBy>
  <cp:revision>1</cp:revision>
  <dcterms:created xsi:type="dcterms:W3CDTF">2023-03-06T12:30:47Z</dcterms:created>
  <dcterms:modified xsi:type="dcterms:W3CDTF">2023-03-06T13:18:10Z</dcterms:modified>
</cp:coreProperties>
</file>