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7"/>
  </p:notesMasterIdLst>
  <p:sldIdLst>
    <p:sldId id="342" r:id="rId2"/>
    <p:sldId id="359" r:id="rId3"/>
    <p:sldId id="360" r:id="rId4"/>
    <p:sldId id="356" r:id="rId5"/>
    <p:sldId id="3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4AB26-6C61-9C48-B736-0AF0FA8DE8E6}" v="9" dt="2023-08-12T13:08:23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74"/>
    <p:restoredTop sz="96327"/>
  </p:normalViewPr>
  <p:slideViewPr>
    <p:cSldViewPr snapToGrid="0">
      <p:cViewPr varScale="1">
        <p:scale>
          <a:sx n="151" d="100"/>
          <a:sy n="151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M Jones" userId="cbf27dc9e0bb7719" providerId="LiveId" clId="{14A4AB26-6C61-9C48-B736-0AF0FA8DE8E6}"/>
    <pc:docChg chg="custSel addSld delSld modSld">
      <pc:chgData name="Peter M Jones" userId="cbf27dc9e0bb7719" providerId="LiveId" clId="{14A4AB26-6C61-9C48-B736-0AF0FA8DE8E6}" dt="2023-08-12T13:08:38.501" v="19" actId="2696"/>
      <pc:docMkLst>
        <pc:docMk/>
      </pc:docMkLst>
      <pc:sldChg chg="modSp mod">
        <pc:chgData name="Peter M Jones" userId="cbf27dc9e0bb7719" providerId="LiveId" clId="{14A4AB26-6C61-9C48-B736-0AF0FA8DE8E6}" dt="2023-08-12T13:03:47.938" v="3" actId="20577"/>
        <pc:sldMkLst>
          <pc:docMk/>
          <pc:sldMk cId="1907968182" sldId="342"/>
        </pc:sldMkLst>
        <pc:spChg chg="mod">
          <ac:chgData name="Peter M Jones" userId="cbf27dc9e0bb7719" providerId="LiveId" clId="{14A4AB26-6C61-9C48-B736-0AF0FA8DE8E6}" dt="2023-08-12T13:03:47.938" v="3" actId="20577"/>
          <ac:spMkLst>
            <pc:docMk/>
            <pc:sldMk cId="1907968182" sldId="342"/>
            <ac:spMk id="8" creationId="{B0F37C06-8A3D-8E4C-B6E2-47C520E496A6}"/>
          </ac:spMkLst>
        </pc:spChg>
      </pc:sldChg>
      <pc:sldChg chg="addSp delSp modSp mod">
        <pc:chgData name="Peter M Jones" userId="cbf27dc9e0bb7719" providerId="LiveId" clId="{14A4AB26-6C61-9C48-B736-0AF0FA8DE8E6}" dt="2023-08-12T13:06:07.228" v="13" actId="26606"/>
        <pc:sldMkLst>
          <pc:docMk/>
          <pc:sldMk cId="3453553620" sldId="356"/>
        </pc:sldMkLst>
        <pc:spChg chg="mod">
          <ac:chgData name="Peter M Jones" userId="cbf27dc9e0bb7719" providerId="LiveId" clId="{14A4AB26-6C61-9C48-B736-0AF0FA8DE8E6}" dt="2023-08-12T13:06:07.228" v="13" actId="26606"/>
          <ac:spMkLst>
            <pc:docMk/>
            <pc:sldMk cId="3453553620" sldId="356"/>
            <ac:spMk id="4" creationId="{771FCAC2-0F97-682C-6930-29F0D81674EE}"/>
          </ac:spMkLst>
        </pc:spChg>
        <pc:spChg chg="add">
          <ac:chgData name="Peter M Jones" userId="cbf27dc9e0bb7719" providerId="LiveId" clId="{14A4AB26-6C61-9C48-B736-0AF0FA8DE8E6}" dt="2023-08-12T13:06:07.228" v="13" actId="26606"/>
          <ac:spMkLst>
            <pc:docMk/>
            <pc:sldMk cId="3453553620" sldId="356"/>
            <ac:spMk id="2055" creationId="{42A4FC2C-047E-45A5-965D-8E1E3BF09BC6}"/>
          </ac:spMkLst>
        </pc:spChg>
        <pc:picChg chg="add del mod">
          <ac:chgData name="Peter M Jones" userId="cbf27dc9e0bb7719" providerId="LiveId" clId="{14A4AB26-6C61-9C48-B736-0AF0FA8DE8E6}" dt="2023-08-12T13:05:51.949" v="9" actId="478"/>
          <ac:picMkLst>
            <pc:docMk/>
            <pc:sldMk cId="3453553620" sldId="356"/>
            <ac:picMk id="2" creationId="{32AF520E-3A24-D6E0-9838-541B930A28FF}"/>
          </ac:picMkLst>
        </pc:picChg>
        <pc:picChg chg="mod">
          <ac:chgData name="Peter M Jones" userId="cbf27dc9e0bb7719" providerId="LiveId" clId="{14A4AB26-6C61-9C48-B736-0AF0FA8DE8E6}" dt="2023-08-12T13:06:07.228" v="13" actId="26606"/>
          <ac:picMkLst>
            <pc:docMk/>
            <pc:sldMk cId="3453553620" sldId="356"/>
            <ac:picMk id="2050" creationId="{3B2AD3F2-A13D-D37F-F877-73688FAA4C99}"/>
          </ac:picMkLst>
        </pc:picChg>
      </pc:sldChg>
      <pc:sldChg chg="addSp modSp mod">
        <pc:chgData name="Peter M Jones" userId="cbf27dc9e0bb7719" providerId="LiveId" clId="{14A4AB26-6C61-9C48-B736-0AF0FA8DE8E6}" dt="2023-08-12T13:05:23.012" v="6" actId="14826"/>
        <pc:sldMkLst>
          <pc:docMk/>
          <pc:sldMk cId="721122949" sldId="359"/>
        </pc:sldMkLst>
        <pc:picChg chg="add mod">
          <ac:chgData name="Peter M Jones" userId="cbf27dc9e0bb7719" providerId="LiveId" clId="{14A4AB26-6C61-9C48-B736-0AF0FA8DE8E6}" dt="2023-08-12T13:05:19.921" v="5" actId="571"/>
          <ac:picMkLst>
            <pc:docMk/>
            <pc:sldMk cId="721122949" sldId="359"/>
            <ac:picMk id="2" creationId="{61CC9ED9-2279-3BA6-90B9-D29BCE43DCB8}"/>
          </ac:picMkLst>
        </pc:picChg>
        <pc:picChg chg="mod">
          <ac:chgData name="Peter M Jones" userId="cbf27dc9e0bb7719" providerId="LiveId" clId="{14A4AB26-6C61-9C48-B736-0AF0FA8DE8E6}" dt="2023-08-12T13:05:23.012" v="6" actId="14826"/>
          <ac:picMkLst>
            <pc:docMk/>
            <pc:sldMk cId="721122949" sldId="359"/>
            <ac:picMk id="5" creationId="{4A610702-6E16-57A9-A2FE-DC2938B1EDA1}"/>
          </ac:picMkLst>
        </pc:picChg>
      </pc:sldChg>
      <pc:sldChg chg="del">
        <pc:chgData name="Peter M Jones" userId="cbf27dc9e0bb7719" providerId="LiveId" clId="{14A4AB26-6C61-9C48-B736-0AF0FA8DE8E6}" dt="2023-08-12T13:05:33.390" v="7" actId="2696"/>
        <pc:sldMkLst>
          <pc:docMk/>
          <pc:sldMk cId="1811119804" sldId="361"/>
        </pc:sldMkLst>
      </pc:sldChg>
      <pc:sldChg chg="modSp add del mod">
        <pc:chgData name="Peter M Jones" userId="cbf27dc9e0bb7719" providerId="LiveId" clId="{14A4AB26-6C61-9C48-B736-0AF0FA8DE8E6}" dt="2023-08-12T13:08:38.501" v="19" actId="2696"/>
        <pc:sldMkLst>
          <pc:docMk/>
          <pc:sldMk cId="2814907468" sldId="361"/>
        </pc:sldMkLst>
        <pc:spChg chg="mod">
          <ac:chgData name="Peter M Jones" userId="cbf27dc9e0bb7719" providerId="LiveId" clId="{14A4AB26-6C61-9C48-B736-0AF0FA8DE8E6}" dt="2023-08-12T13:08:03.996" v="15" actId="6549"/>
          <ac:spMkLst>
            <pc:docMk/>
            <pc:sldMk cId="2814907468" sldId="361"/>
            <ac:spMk id="5" creationId="{52381ABC-8821-4985-883C-CC7B9BF4084D}"/>
          </ac:spMkLst>
        </pc:spChg>
      </pc:sldChg>
      <pc:sldChg chg="addSp modSp new del">
        <pc:chgData name="Peter M Jones" userId="cbf27dc9e0bb7719" providerId="LiveId" clId="{14A4AB26-6C61-9C48-B736-0AF0FA8DE8E6}" dt="2023-08-12T13:08:37.723" v="18" actId="2696"/>
        <pc:sldMkLst>
          <pc:docMk/>
          <pc:sldMk cId="178985218" sldId="362"/>
        </pc:sldMkLst>
        <pc:picChg chg="add mod">
          <ac:chgData name="Peter M Jones" userId="cbf27dc9e0bb7719" providerId="LiveId" clId="{14A4AB26-6C61-9C48-B736-0AF0FA8DE8E6}" dt="2023-08-12T13:08:23.083" v="17"/>
          <ac:picMkLst>
            <pc:docMk/>
            <pc:sldMk cId="178985218" sldId="362"/>
            <ac:picMk id="2" creationId="{06858027-6172-623B-B23B-0BBE31881E7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6C275-10D2-2046-BF96-95CA98F6CAC8}" type="datetimeFigureOut">
              <a:rPr lang="en-US" smtClean="0"/>
              <a:t>8/8/23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84B80-CF35-E445-85F3-53F1C1CFF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84B80-CF35-E445-85F3-53F1C1CFF0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8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oogle Shape;10;p43">
            <a:extLst>
              <a:ext uri="{FF2B5EF4-FFF2-40B4-BE49-F238E27FC236}">
                <a16:creationId xmlns:a16="http://schemas.microsoft.com/office/drawing/2014/main" id="{776D56CD-E4EA-E013-9312-3B3F32FD7EA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20244" b="22788"/>
          <a:stretch/>
        </p:blipFill>
        <p:spPr>
          <a:xfrm>
            <a:off x="19424" y="6185163"/>
            <a:ext cx="1554480" cy="56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180A5-680F-3648-159C-3BA02E8D3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6331" y="6212132"/>
            <a:ext cx="1645920" cy="6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5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oogle Shape;10;p43">
            <a:extLst>
              <a:ext uri="{FF2B5EF4-FFF2-40B4-BE49-F238E27FC236}">
                <a16:creationId xmlns:a16="http://schemas.microsoft.com/office/drawing/2014/main" id="{DB325669-27DA-A78B-69AC-E3BAD0F3F607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20244" b="22788"/>
          <a:stretch/>
        </p:blipFill>
        <p:spPr>
          <a:xfrm>
            <a:off x="19424" y="6185163"/>
            <a:ext cx="1554480" cy="56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F5AED8-BD38-F165-7C35-98B257BB02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6331" y="6212132"/>
            <a:ext cx="1645920" cy="6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55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091616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4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1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24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81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46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71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26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58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81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99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3492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94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6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7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7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7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oogle Shape;10;p43">
            <a:extLst>
              <a:ext uri="{FF2B5EF4-FFF2-40B4-BE49-F238E27FC236}">
                <a16:creationId xmlns:a16="http://schemas.microsoft.com/office/drawing/2014/main" id="{0E31C25D-2925-4A94-F284-B1198DC07D9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20244" b="22788"/>
          <a:stretch/>
        </p:blipFill>
        <p:spPr>
          <a:xfrm>
            <a:off x="0" y="6086852"/>
            <a:ext cx="1968403" cy="71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53653-7365-FA83-1270-BAD43A1DA3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0200" y="6232330"/>
            <a:ext cx="1371600" cy="51755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12C299-9089-0095-49E0-C89F6136B6D0}"/>
              </a:ext>
            </a:extLst>
          </p:cNvPr>
          <p:cNvSpPr txBox="1">
            <a:spLocks/>
          </p:cNvSpPr>
          <p:nvPr userDrawn="1"/>
        </p:nvSpPr>
        <p:spPr>
          <a:xfrm>
            <a:off x="11177465" y="6340099"/>
            <a:ext cx="684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E4AAA4-6363-4581-962D-1ACCC2D600C5}" type="slidenum">
              <a:rPr lang="en-US" b="1" smtClean="0">
                <a:solidFill>
                  <a:schemeClr val="accent1"/>
                </a:solidFill>
                <a:latin typeface="Trebuchet MS"/>
              </a:rPr>
              <a:pPr/>
              <a:t>‹#›</a:t>
            </a:fld>
            <a:endParaRPr lang="en-US" b="1" dirty="0">
              <a:solidFill>
                <a:schemeClr val="accent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099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8476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Rotary Club of Blue Bell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15 CLUB meeting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992A8-DF9E-39E1-AFB8-50016C334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E2FF2-99DB-C98E-FCA3-A0A8E6D21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24" y="5818393"/>
            <a:ext cx="2178262" cy="821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9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40">
        <p:random/>
      </p:transition>
    </mc:Choice>
    <mc:Fallback xmlns="">
      <p:transition spd="slow" advTm="1504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10702-6E16-57A9-A2FE-DC2938B1E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8" r="38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6"/>
    </mc:Choice>
    <mc:Fallback xmlns="">
      <p:transition spd="slow" advTm="146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78C97-1528-D2EB-B68B-C41F0139B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18"/>
          <a:stretch/>
        </p:blipFill>
        <p:spPr>
          <a:xfrm>
            <a:off x="1085629" y="0"/>
            <a:ext cx="10643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8"/>
    </mc:Choice>
    <mc:Fallback xmlns="">
      <p:transition spd="slow" advTm="1389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2AD3F2-A13D-D37F-F877-73688FAA4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21447" b="3356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FCAC2-0F97-682C-6930-29F0D81674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A94E25-127B-4C48-AF96-44BA7B82377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743">
        <p:random/>
      </p:transition>
    </mc:Choice>
    <mc:Fallback xmlns="">
      <p:transition spd="slow" advTm="19743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33C9B6-523B-9D47-1758-CE7C17A45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1539"/>
            <a:ext cx="10905066" cy="41149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15E5E-C714-BCD6-74D9-87CE230189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32">
        <p:random/>
      </p:transition>
    </mc:Choice>
    <mc:Fallback xmlns="">
      <p:transition spd="slow" advTm="16032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6225</TotalTime>
  <Words>15</Words>
  <Application>Microsoft Macintosh PowerPoint</Application>
  <PresentationFormat>Widescreen</PresentationFormat>
  <Paragraphs>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1_Office Theme</vt:lpstr>
      <vt:lpstr>AUGUST 15 CLUB meeting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July 2023 Board meeting</dc:title>
  <dc:creator>Peter Jones</dc:creator>
  <cp:lastModifiedBy>Peter Jones</cp:lastModifiedBy>
  <cp:revision>5</cp:revision>
  <dcterms:created xsi:type="dcterms:W3CDTF">2023-07-10T00:12:07Z</dcterms:created>
  <dcterms:modified xsi:type="dcterms:W3CDTF">2023-08-12T13:08:41Z</dcterms:modified>
</cp:coreProperties>
</file>