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</p:sldMasterIdLst>
  <p:notesMasterIdLst>
    <p:notesMasterId r:id="rId10"/>
  </p:notesMasterIdLst>
  <p:sldIdLst>
    <p:sldId id="342" r:id="rId2"/>
    <p:sldId id="363" r:id="rId3"/>
    <p:sldId id="364" r:id="rId4"/>
    <p:sldId id="365" r:id="rId5"/>
    <p:sldId id="366" r:id="rId6"/>
    <p:sldId id="360" r:id="rId7"/>
    <p:sldId id="356" r:id="rId8"/>
    <p:sldId id="35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B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3F0857-AA9D-5947-B91E-BE7DEA19AD1C}" v="154" dt="2023-08-21T23:56:43.425"/>
    <p1510:client id="{E3938691-9FB4-4EAF-880A-8266D39B1EC0}" v="6" dt="2023-08-21T20:30:40.9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415"/>
    <p:restoredTop sz="96327"/>
  </p:normalViewPr>
  <p:slideViewPr>
    <p:cSldViewPr snapToGrid="0">
      <p:cViewPr varScale="1">
        <p:scale>
          <a:sx n="157" d="100"/>
          <a:sy n="157" d="100"/>
        </p:scale>
        <p:origin x="12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M Jones" userId="cbf27dc9e0bb7719" providerId="LiveId" clId="{DF3F0857-AA9D-5947-B91E-BE7DEA19AD1C}"/>
    <pc:docChg chg="undo custSel addSld delSld modSld sldOrd modMainMaster">
      <pc:chgData name="Peter M Jones" userId="cbf27dc9e0bb7719" providerId="LiveId" clId="{DF3F0857-AA9D-5947-B91E-BE7DEA19AD1C}" dt="2023-08-21T23:56:43.425" v="431"/>
      <pc:docMkLst>
        <pc:docMk/>
      </pc:docMkLst>
      <pc:sldChg chg="modSp mod modTransition">
        <pc:chgData name="Peter M Jones" userId="cbf27dc9e0bb7719" providerId="LiveId" clId="{DF3F0857-AA9D-5947-B91E-BE7DEA19AD1C}" dt="2023-08-21T22:29:19.636" v="308" actId="20577"/>
        <pc:sldMkLst>
          <pc:docMk/>
          <pc:sldMk cId="1907968182" sldId="342"/>
        </pc:sldMkLst>
        <pc:spChg chg="mod">
          <ac:chgData name="Peter M Jones" userId="cbf27dc9e0bb7719" providerId="LiveId" clId="{DF3F0857-AA9D-5947-B91E-BE7DEA19AD1C}" dt="2023-08-21T22:29:19.636" v="308" actId="20577"/>
          <ac:spMkLst>
            <pc:docMk/>
            <pc:sldMk cId="1907968182" sldId="342"/>
            <ac:spMk id="8" creationId="{B0F37C06-8A3D-8E4C-B6E2-47C520E496A6}"/>
          </ac:spMkLst>
        </pc:spChg>
      </pc:sldChg>
      <pc:sldChg chg="addSp delSp modSp mod modTransition">
        <pc:chgData name="Peter M Jones" userId="cbf27dc9e0bb7719" providerId="LiveId" clId="{DF3F0857-AA9D-5947-B91E-BE7DEA19AD1C}" dt="2023-08-18T23:12:13.195" v="116"/>
        <pc:sldMkLst>
          <pc:docMk/>
          <pc:sldMk cId="3453553620" sldId="356"/>
        </pc:sldMkLst>
        <pc:spChg chg="mod">
          <ac:chgData name="Peter M Jones" userId="cbf27dc9e0bb7719" providerId="LiveId" clId="{DF3F0857-AA9D-5947-B91E-BE7DEA19AD1C}" dt="2023-08-18T23:09:20.021" v="112" actId="26606"/>
          <ac:spMkLst>
            <pc:docMk/>
            <pc:sldMk cId="3453553620" sldId="356"/>
            <ac:spMk id="4" creationId="{771FCAC2-0F97-682C-6930-29F0D81674EE}"/>
          </ac:spMkLst>
        </pc:spChg>
        <pc:spChg chg="add del">
          <ac:chgData name="Peter M Jones" userId="cbf27dc9e0bb7719" providerId="LiveId" clId="{DF3F0857-AA9D-5947-B91E-BE7DEA19AD1C}" dt="2023-08-18T23:09:20.026" v="113" actId="26606"/>
          <ac:spMkLst>
            <pc:docMk/>
            <pc:sldMk cId="3453553620" sldId="356"/>
            <ac:spMk id="2055" creationId="{42A4FC2C-047E-45A5-965D-8E1E3BF09BC6}"/>
          </ac:spMkLst>
        </pc:spChg>
        <pc:spChg chg="add">
          <ac:chgData name="Peter M Jones" userId="cbf27dc9e0bb7719" providerId="LiveId" clId="{DF3F0857-AA9D-5947-B91E-BE7DEA19AD1C}" dt="2023-08-18T23:09:20.026" v="113" actId="26606"/>
          <ac:spMkLst>
            <pc:docMk/>
            <pc:sldMk cId="3453553620" sldId="356"/>
            <ac:spMk id="2057" creationId="{42A4FC2C-047E-45A5-965D-8E1E3BF09BC6}"/>
          </ac:spMkLst>
        </pc:spChg>
        <pc:spChg chg="add del">
          <ac:chgData name="Peter M Jones" userId="cbf27dc9e0bb7719" providerId="LiveId" clId="{DF3F0857-AA9D-5947-B91E-BE7DEA19AD1C}" dt="2023-08-18T23:09:11.433" v="106" actId="26606"/>
          <ac:spMkLst>
            <pc:docMk/>
            <pc:sldMk cId="3453553620" sldId="356"/>
            <ac:spMk id="2060" creationId="{C83A5C14-ED91-4CD1-809E-D29FF97C9AF5}"/>
          </ac:spMkLst>
        </pc:spChg>
        <pc:spChg chg="add del">
          <ac:chgData name="Peter M Jones" userId="cbf27dc9e0bb7719" providerId="LiveId" clId="{DF3F0857-AA9D-5947-B91E-BE7DEA19AD1C}" dt="2023-08-18T23:09:11.433" v="106" actId="26606"/>
          <ac:spMkLst>
            <pc:docMk/>
            <pc:sldMk cId="3453553620" sldId="356"/>
            <ac:spMk id="2062" creationId="{56065185-5C34-4F86-AA96-AA4D065B0EF4}"/>
          </ac:spMkLst>
        </pc:spChg>
        <pc:spChg chg="add del">
          <ac:chgData name="Peter M Jones" userId="cbf27dc9e0bb7719" providerId="LiveId" clId="{DF3F0857-AA9D-5947-B91E-BE7DEA19AD1C}" dt="2023-08-18T23:09:16.618" v="110" actId="26606"/>
          <ac:spMkLst>
            <pc:docMk/>
            <pc:sldMk cId="3453553620" sldId="356"/>
            <ac:spMk id="2064" creationId="{2633B3B5-CC90-43F0-8714-D31D1F3F0209}"/>
          </ac:spMkLst>
        </pc:spChg>
        <pc:spChg chg="add del">
          <ac:chgData name="Peter M Jones" userId="cbf27dc9e0bb7719" providerId="LiveId" clId="{DF3F0857-AA9D-5947-B91E-BE7DEA19AD1C}" dt="2023-08-18T23:09:16.618" v="110" actId="26606"/>
          <ac:spMkLst>
            <pc:docMk/>
            <pc:sldMk cId="3453553620" sldId="356"/>
            <ac:spMk id="2066" creationId="{A8D57A06-A426-446D-B02C-A2DC6B62E45E}"/>
          </ac:spMkLst>
        </pc:spChg>
        <pc:spChg chg="add del">
          <ac:chgData name="Peter M Jones" userId="cbf27dc9e0bb7719" providerId="LiveId" clId="{DF3F0857-AA9D-5947-B91E-BE7DEA19AD1C}" dt="2023-08-18T23:09:13.083" v="108" actId="26606"/>
          <ac:spMkLst>
            <pc:docMk/>
            <pc:sldMk cId="3453553620" sldId="356"/>
            <ac:spMk id="2090" creationId="{3C915414-2809-4735-A560-0D5FE66700D8}"/>
          </ac:spMkLst>
        </pc:spChg>
        <pc:spChg chg="add del">
          <ac:chgData name="Peter M Jones" userId="cbf27dc9e0bb7719" providerId="LiveId" clId="{DF3F0857-AA9D-5947-B91E-BE7DEA19AD1C}" dt="2023-08-18T23:09:13.083" v="108" actId="26606"/>
          <ac:spMkLst>
            <pc:docMk/>
            <pc:sldMk cId="3453553620" sldId="356"/>
            <ac:spMk id="2091" creationId="{D665D759-2DF8-4D47-8386-4BA28901A79D}"/>
          </ac:spMkLst>
        </pc:spChg>
        <pc:spChg chg="add del">
          <ac:chgData name="Peter M Jones" userId="cbf27dc9e0bb7719" providerId="LiveId" clId="{DF3F0857-AA9D-5947-B91E-BE7DEA19AD1C}" dt="2023-08-18T23:09:16.618" v="110" actId="26606"/>
          <ac:spMkLst>
            <pc:docMk/>
            <pc:sldMk cId="3453553620" sldId="356"/>
            <ac:spMk id="2094" creationId="{AB8C311F-7253-4AED-9701-7FC0708C41C7}"/>
          </ac:spMkLst>
        </pc:spChg>
        <pc:spChg chg="add del">
          <ac:chgData name="Peter M Jones" userId="cbf27dc9e0bb7719" providerId="LiveId" clId="{DF3F0857-AA9D-5947-B91E-BE7DEA19AD1C}" dt="2023-08-18T23:09:16.618" v="110" actId="26606"/>
          <ac:spMkLst>
            <pc:docMk/>
            <pc:sldMk cId="3453553620" sldId="356"/>
            <ac:spMk id="2095" creationId="{E2384209-CB15-4CDF-9D31-C44FD9A3F20D}"/>
          </ac:spMkLst>
        </pc:spChg>
        <pc:grpChg chg="add del">
          <ac:chgData name="Peter M Jones" userId="cbf27dc9e0bb7719" providerId="LiveId" clId="{DF3F0857-AA9D-5947-B91E-BE7DEA19AD1C}" dt="2023-08-18T23:09:13.083" v="108" actId="26606"/>
          <ac:grpSpMkLst>
            <pc:docMk/>
            <pc:sldMk cId="3453553620" sldId="356"/>
            <ac:grpSpMk id="2092" creationId="{24413201-85BF-4680-A7D4-10CDBD03569C}"/>
          </ac:grpSpMkLst>
        </pc:grpChg>
        <pc:picChg chg="mod">
          <ac:chgData name="Peter M Jones" userId="cbf27dc9e0bb7719" providerId="LiveId" clId="{DF3F0857-AA9D-5947-B91E-BE7DEA19AD1C}" dt="2023-08-18T23:09:20.026" v="113" actId="26606"/>
          <ac:picMkLst>
            <pc:docMk/>
            <pc:sldMk cId="3453553620" sldId="356"/>
            <ac:picMk id="2050" creationId="{3B2AD3F2-A13D-D37F-F877-73688FAA4C99}"/>
          </ac:picMkLst>
        </pc:picChg>
      </pc:sldChg>
      <pc:sldChg chg="modTransition">
        <pc:chgData name="Peter M Jones" userId="cbf27dc9e0bb7719" providerId="LiveId" clId="{DF3F0857-AA9D-5947-B91E-BE7DEA19AD1C}" dt="2023-08-18T23:12:13.195" v="116"/>
        <pc:sldMkLst>
          <pc:docMk/>
          <pc:sldMk cId="2587592110" sldId="357"/>
        </pc:sldMkLst>
      </pc:sldChg>
      <pc:sldChg chg="addSp delSp modSp add del mod">
        <pc:chgData name="Peter M Jones" userId="cbf27dc9e0bb7719" providerId="LiveId" clId="{DF3F0857-AA9D-5947-B91E-BE7DEA19AD1C}" dt="2023-08-18T23:08:57.671" v="104" actId="2696"/>
        <pc:sldMkLst>
          <pc:docMk/>
          <pc:sldMk cId="721122949" sldId="359"/>
        </pc:sldMkLst>
        <pc:picChg chg="add mod modCrop">
          <ac:chgData name="Peter M Jones" userId="cbf27dc9e0bb7719" providerId="LiveId" clId="{DF3F0857-AA9D-5947-B91E-BE7DEA19AD1C}" dt="2023-08-18T23:05:08.100" v="46" actId="732"/>
          <ac:picMkLst>
            <pc:docMk/>
            <pc:sldMk cId="721122949" sldId="359"/>
            <ac:picMk id="2" creationId="{924CC340-DE38-E584-EB94-7E80D8AAF815}"/>
          </ac:picMkLst>
        </pc:picChg>
        <pc:picChg chg="del mod">
          <ac:chgData name="Peter M Jones" userId="cbf27dc9e0bb7719" providerId="LiveId" clId="{DF3F0857-AA9D-5947-B91E-BE7DEA19AD1C}" dt="2023-08-18T23:04:22.235" v="29" actId="478"/>
          <ac:picMkLst>
            <pc:docMk/>
            <pc:sldMk cId="721122949" sldId="359"/>
            <ac:picMk id="5" creationId="{4A610702-6E16-57A9-A2FE-DC2938B1EDA1}"/>
          </ac:picMkLst>
        </pc:picChg>
      </pc:sldChg>
      <pc:sldChg chg="modTransition">
        <pc:chgData name="Peter M Jones" userId="cbf27dc9e0bb7719" providerId="LiveId" clId="{DF3F0857-AA9D-5947-B91E-BE7DEA19AD1C}" dt="2023-08-18T23:12:13.195" v="116"/>
        <pc:sldMkLst>
          <pc:docMk/>
          <pc:sldMk cId="2989773928" sldId="360"/>
        </pc:sldMkLst>
      </pc:sldChg>
      <pc:sldChg chg="addSp delSp modSp add del mod">
        <pc:chgData name="Peter M Jones" userId="cbf27dc9e0bb7719" providerId="LiveId" clId="{DF3F0857-AA9D-5947-B91E-BE7DEA19AD1C}" dt="2023-08-18T23:08:26.607" v="100" actId="2696"/>
        <pc:sldMkLst>
          <pc:docMk/>
          <pc:sldMk cId="1042605996" sldId="361"/>
        </pc:sldMkLst>
        <pc:spChg chg="del">
          <ac:chgData name="Peter M Jones" userId="cbf27dc9e0bb7719" providerId="LiveId" clId="{DF3F0857-AA9D-5947-B91E-BE7DEA19AD1C}" dt="2023-08-18T23:02:48.535" v="6" actId="26606"/>
          <ac:spMkLst>
            <pc:docMk/>
            <pc:sldMk cId="1042605996" sldId="361"/>
            <ac:spMk id="10" creationId="{42A4FC2C-047E-45A5-965D-8E1E3BF09BC6}"/>
          </ac:spMkLst>
        </pc:spChg>
        <pc:spChg chg="add">
          <ac:chgData name="Peter M Jones" userId="cbf27dc9e0bb7719" providerId="LiveId" clId="{DF3F0857-AA9D-5947-B91E-BE7DEA19AD1C}" dt="2023-08-18T23:02:48.535" v="6" actId="26606"/>
          <ac:spMkLst>
            <pc:docMk/>
            <pc:sldMk cId="1042605996" sldId="361"/>
            <ac:spMk id="15" creationId="{F3060C83-F051-4F0E-ABAD-AA0DFC48B218}"/>
          </ac:spMkLst>
        </pc:spChg>
        <pc:spChg chg="add">
          <ac:chgData name="Peter M Jones" userId="cbf27dc9e0bb7719" providerId="LiveId" clId="{DF3F0857-AA9D-5947-B91E-BE7DEA19AD1C}" dt="2023-08-18T23:02:48.535" v="6" actId="26606"/>
          <ac:spMkLst>
            <pc:docMk/>
            <pc:sldMk cId="1042605996" sldId="361"/>
            <ac:spMk id="17" creationId="{83C98ABE-055B-441F-B07E-44F97F083C39}"/>
          </ac:spMkLst>
        </pc:spChg>
        <pc:spChg chg="add">
          <ac:chgData name="Peter M Jones" userId="cbf27dc9e0bb7719" providerId="LiveId" clId="{DF3F0857-AA9D-5947-B91E-BE7DEA19AD1C}" dt="2023-08-18T23:02:48.535" v="6" actId="26606"/>
          <ac:spMkLst>
            <pc:docMk/>
            <pc:sldMk cId="1042605996" sldId="361"/>
            <ac:spMk id="19" creationId="{29FDB030-9B49-4CED-8CCD-4D99382388AC}"/>
          </ac:spMkLst>
        </pc:spChg>
        <pc:spChg chg="add">
          <ac:chgData name="Peter M Jones" userId="cbf27dc9e0bb7719" providerId="LiveId" clId="{DF3F0857-AA9D-5947-B91E-BE7DEA19AD1C}" dt="2023-08-18T23:02:48.535" v="6" actId="26606"/>
          <ac:spMkLst>
            <pc:docMk/>
            <pc:sldMk cId="1042605996" sldId="361"/>
            <ac:spMk id="21" creationId="{3783CA14-24A1-485C-8B30-D6A5D87987AD}"/>
          </ac:spMkLst>
        </pc:spChg>
        <pc:spChg chg="add">
          <ac:chgData name="Peter M Jones" userId="cbf27dc9e0bb7719" providerId="LiveId" clId="{DF3F0857-AA9D-5947-B91E-BE7DEA19AD1C}" dt="2023-08-18T23:02:48.535" v="6" actId="26606"/>
          <ac:spMkLst>
            <pc:docMk/>
            <pc:sldMk cId="1042605996" sldId="361"/>
            <ac:spMk id="23" creationId="{9A97C86A-04D6-40F7-AE84-31AB43E6A846}"/>
          </ac:spMkLst>
        </pc:spChg>
        <pc:spChg chg="add">
          <ac:chgData name="Peter M Jones" userId="cbf27dc9e0bb7719" providerId="LiveId" clId="{DF3F0857-AA9D-5947-B91E-BE7DEA19AD1C}" dt="2023-08-18T23:02:48.535" v="6" actId="26606"/>
          <ac:spMkLst>
            <pc:docMk/>
            <pc:sldMk cId="1042605996" sldId="361"/>
            <ac:spMk id="25" creationId="{FF9F2414-84E8-453E-B1F3-389FDE8192D9}"/>
          </ac:spMkLst>
        </pc:spChg>
        <pc:spChg chg="add">
          <ac:chgData name="Peter M Jones" userId="cbf27dc9e0bb7719" providerId="LiveId" clId="{DF3F0857-AA9D-5947-B91E-BE7DEA19AD1C}" dt="2023-08-18T23:02:48.535" v="6" actId="26606"/>
          <ac:spMkLst>
            <pc:docMk/>
            <pc:sldMk cId="1042605996" sldId="361"/>
            <ac:spMk id="27" creationId="{3ECA69A1-7536-43AC-85EF-C7106179F5ED}"/>
          </ac:spMkLst>
        </pc:spChg>
        <pc:picChg chg="add">
          <ac:chgData name="Peter M Jones" userId="cbf27dc9e0bb7719" providerId="LiveId" clId="{DF3F0857-AA9D-5947-B91E-BE7DEA19AD1C}" dt="2023-08-18T23:03:25.110" v="28"/>
          <ac:picMkLst>
            <pc:docMk/>
            <pc:sldMk cId="1042605996" sldId="361"/>
            <ac:picMk id="2" creationId="{048DD878-28DC-ED90-BA7F-B58052AFA5A7}"/>
          </ac:picMkLst>
        </pc:picChg>
        <pc:picChg chg="del mod">
          <ac:chgData name="Peter M Jones" userId="cbf27dc9e0bb7719" providerId="LiveId" clId="{DF3F0857-AA9D-5947-B91E-BE7DEA19AD1C}" dt="2023-08-18T23:03:23.510" v="27" actId="478"/>
          <ac:picMkLst>
            <pc:docMk/>
            <pc:sldMk cId="1042605996" sldId="361"/>
            <ac:picMk id="5" creationId="{4A610702-6E16-57A9-A2FE-DC2938B1EDA1}"/>
          </ac:picMkLst>
        </pc:picChg>
      </pc:sldChg>
      <pc:sldChg chg="addSp modSp new add del mod">
        <pc:chgData name="Peter M Jones" userId="cbf27dc9e0bb7719" providerId="LiveId" clId="{DF3F0857-AA9D-5947-B91E-BE7DEA19AD1C}" dt="2023-08-18T23:08:56.606" v="103" actId="2696"/>
        <pc:sldMkLst>
          <pc:docMk/>
          <pc:sldMk cId="3466036778" sldId="362"/>
        </pc:sldMkLst>
        <pc:picChg chg="add mod">
          <ac:chgData name="Peter M Jones" userId="cbf27dc9e0bb7719" providerId="LiveId" clId="{DF3F0857-AA9D-5947-B91E-BE7DEA19AD1C}" dt="2023-08-18T23:05:48.495" v="63" actId="1076"/>
          <ac:picMkLst>
            <pc:docMk/>
            <pc:sldMk cId="3466036778" sldId="362"/>
            <ac:picMk id="2" creationId="{03F1FE6A-36DD-34A3-FEE5-D9A6632EE0C7}"/>
          </ac:picMkLst>
        </pc:picChg>
      </pc:sldChg>
      <pc:sldChg chg="addSp delSp modSp new mod ord modTransition modClrScheme chgLayout">
        <pc:chgData name="Peter M Jones" userId="cbf27dc9e0bb7719" providerId="LiveId" clId="{DF3F0857-AA9D-5947-B91E-BE7DEA19AD1C}" dt="2023-08-18T23:12:13.195" v="116"/>
        <pc:sldMkLst>
          <pc:docMk/>
          <pc:sldMk cId="1622264388" sldId="363"/>
        </pc:sldMkLst>
        <pc:spChg chg="add del mod">
          <ac:chgData name="Peter M Jones" userId="cbf27dc9e0bb7719" providerId="LiveId" clId="{DF3F0857-AA9D-5947-B91E-BE7DEA19AD1C}" dt="2023-08-18T23:06:08.435" v="66" actId="478"/>
          <ac:spMkLst>
            <pc:docMk/>
            <pc:sldMk cId="1622264388" sldId="363"/>
            <ac:spMk id="2" creationId="{1F94474F-1BAB-D39F-07FE-3CD6D549E08F}"/>
          </ac:spMkLst>
        </pc:spChg>
        <pc:spChg chg="add del mod">
          <ac:chgData name="Peter M Jones" userId="cbf27dc9e0bb7719" providerId="LiveId" clId="{DF3F0857-AA9D-5947-B91E-BE7DEA19AD1C}" dt="2023-08-18T23:06:10.916" v="67" actId="478"/>
          <ac:spMkLst>
            <pc:docMk/>
            <pc:sldMk cId="1622264388" sldId="363"/>
            <ac:spMk id="3" creationId="{CDE1A9FF-481B-8721-A945-13F8DF9B18AC}"/>
          </ac:spMkLst>
        </pc:spChg>
        <pc:picChg chg="add mod">
          <ac:chgData name="Peter M Jones" userId="cbf27dc9e0bb7719" providerId="LiveId" clId="{DF3F0857-AA9D-5947-B91E-BE7DEA19AD1C}" dt="2023-08-18T23:06:58.401" v="86" actId="1076"/>
          <ac:picMkLst>
            <pc:docMk/>
            <pc:sldMk cId="1622264388" sldId="363"/>
            <ac:picMk id="4" creationId="{27CE52BD-D6B8-8E69-EA5C-E42882242A3B}"/>
          </ac:picMkLst>
        </pc:picChg>
      </pc:sldChg>
      <pc:sldChg chg="addSp delSp modSp add mod modTransition">
        <pc:chgData name="Peter M Jones" userId="cbf27dc9e0bb7719" providerId="LiveId" clId="{DF3F0857-AA9D-5947-B91E-BE7DEA19AD1C}" dt="2023-08-21T23:21:21.155" v="415" actId="1076"/>
        <pc:sldMkLst>
          <pc:docMk/>
          <pc:sldMk cId="3431656607" sldId="364"/>
        </pc:sldMkLst>
        <pc:spChg chg="add mod">
          <ac:chgData name="Peter M Jones" userId="cbf27dc9e0bb7719" providerId="LiveId" clId="{DF3F0857-AA9D-5947-B91E-BE7DEA19AD1C}" dt="2023-08-21T23:21:21.155" v="415" actId="1076"/>
          <ac:spMkLst>
            <pc:docMk/>
            <pc:sldMk cId="3431656607" sldId="364"/>
            <ac:spMk id="4" creationId="{A0B316D0-E679-D488-2594-DEA493D5F007}"/>
          </ac:spMkLst>
        </pc:spChg>
        <pc:picChg chg="add mod">
          <ac:chgData name="Peter M Jones" userId="cbf27dc9e0bb7719" providerId="LiveId" clId="{DF3F0857-AA9D-5947-B91E-BE7DEA19AD1C}" dt="2023-08-18T23:07:48.368" v="94" actId="571"/>
          <ac:picMkLst>
            <pc:docMk/>
            <pc:sldMk cId="3431656607" sldId="364"/>
            <ac:picMk id="2" creationId="{34662D01-B2DA-1D5A-6F6A-05D5E8B0F505}"/>
          </ac:picMkLst>
        </pc:picChg>
        <pc:picChg chg="add mod modCrop">
          <ac:chgData name="Peter M Jones" userId="cbf27dc9e0bb7719" providerId="LiveId" clId="{DF3F0857-AA9D-5947-B91E-BE7DEA19AD1C}" dt="2023-08-21T23:20:30.472" v="395" actId="1076"/>
          <ac:picMkLst>
            <pc:docMk/>
            <pc:sldMk cId="3431656607" sldId="364"/>
            <ac:picMk id="3" creationId="{035771C0-4A06-C65B-CF2F-6EAE4B37721C}"/>
          </ac:picMkLst>
        </pc:picChg>
        <pc:picChg chg="del mod">
          <ac:chgData name="Peter M Jones" userId="cbf27dc9e0bb7719" providerId="LiveId" clId="{DF3F0857-AA9D-5947-B91E-BE7DEA19AD1C}" dt="2023-08-18T23:08:06.197" v="98" actId="478"/>
          <ac:picMkLst>
            <pc:docMk/>
            <pc:sldMk cId="3431656607" sldId="364"/>
            <ac:picMk id="4" creationId="{27CE52BD-D6B8-8E69-EA5C-E42882242A3B}"/>
          </ac:picMkLst>
        </pc:picChg>
      </pc:sldChg>
      <pc:sldChg chg="addSp modSp mod">
        <pc:chgData name="Peter M Jones" userId="cbf27dc9e0bb7719" providerId="LiveId" clId="{DF3F0857-AA9D-5947-B91E-BE7DEA19AD1C}" dt="2023-08-21T23:21:41.472" v="429" actId="20577"/>
        <pc:sldMkLst>
          <pc:docMk/>
          <pc:sldMk cId="3625274592" sldId="365"/>
        </pc:sldMkLst>
        <pc:spChg chg="mod">
          <ac:chgData name="Peter M Jones" userId="cbf27dc9e0bb7719" providerId="LiveId" clId="{DF3F0857-AA9D-5947-B91E-BE7DEA19AD1C}" dt="2023-08-21T22:23:54.909" v="221" actId="14100"/>
          <ac:spMkLst>
            <pc:docMk/>
            <pc:sldMk cId="3625274592" sldId="365"/>
            <ac:spMk id="2" creationId="{F09A0B7E-23E9-AE29-1CC5-AB0D1EDF9F42}"/>
          </ac:spMkLst>
        </pc:spChg>
        <pc:spChg chg="add mod">
          <ac:chgData name="Peter M Jones" userId="cbf27dc9e0bb7719" providerId="LiveId" clId="{DF3F0857-AA9D-5947-B91E-BE7DEA19AD1C}" dt="2023-08-21T23:21:41.472" v="429" actId="20577"/>
          <ac:spMkLst>
            <pc:docMk/>
            <pc:sldMk cId="3625274592" sldId="365"/>
            <ac:spMk id="5" creationId="{C0227E69-8F67-BDD1-44BF-0C1338458619}"/>
          </ac:spMkLst>
        </pc:spChg>
        <pc:picChg chg="mod">
          <ac:chgData name="Peter M Jones" userId="cbf27dc9e0bb7719" providerId="LiveId" clId="{DF3F0857-AA9D-5947-B91E-BE7DEA19AD1C}" dt="2023-08-21T22:29:03.636" v="306" actId="1036"/>
          <ac:picMkLst>
            <pc:docMk/>
            <pc:sldMk cId="3625274592" sldId="365"/>
            <ac:picMk id="1026" creationId="{2052110A-98DF-FB07-7475-92D02235625E}"/>
          </ac:picMkLst>
        </pc:picChg>
      </pc:sldChg>
      <pc:sldChg chg="addSp delSp modSp new mod modTransition modClrScheme modAnim chgLayout">
        <pc:chgData name="Peter M Jones" userId="cbf27dc9e0bb7719" providerId="LiveId" clId="{DF3F0857-AA9D-5947-B91E-BE7DEA19AD1C}" dt="2023-08-21T23:56:43.425" v="431"/>
        <pc:sldMkLst>
          <pc:docMk/>
          <pc:sldMk cId="1189755864" sldId="366"/>
        </pc:sldMkLst>
        <pc:spChg chg="del">
          <ac:chgData name="Peter M Jones" userId="cbf27dc9e0bb7719" providerId="LiveId" clId="{DF3F0857-AA9D-5947-B91E-BE7DEA19AD1C}" dt="2023-08-21T23:13:21.050" v="310" actId="700"/>
          <ac:spMkLst>
            <pc:docMk/>
            <pc:sldMk cId="1189755864" sldId="366"/>
            <ac:spMk id="2" creationId="{40B66D3D-FBE2-2C05-8D5C-678A105A19DB}"/>
          </ac:spMkLst>
        </pc:spChg>
        <pc:spChg chg="del">
          <ac:chgData name="Peter M Jones" userId="cbf27dc9e0bb7719" providerId="LiveId" clId="{DF3F0857-AA9D-5947-B91E-BE7DEA19AD1C}" dt="2023-08-21T23:13:21.050" v="310" actId="700"/>
          <ac:spMkLst>
            <pc:docMk/>
            <pc:sldMk cId="1189755864" sldId="366"/>
            <ac:spMk id="3" creationId="{D0314902-8ACB-F911-4D25-E421309720C9}"/>
          </ac:spMkLst>
        </pc:spChg>
        <pc:spChg chg="mod ord">
          <ac:chgData name="Peter M Jones" userId="cbf27dc9e0bb7719" providerId="LiveId" clId="{DF3F0857-AA9D-5947-B91E-BE7DEA19AD1C}" dt="2023-08-21T23:13:21.050" v="310" actId="700"/>
          <ac:spMkLst>
            <pc:docMk/>
            <pc:sldMk cId="1189755864" sldId="366"/>
            <ac:spMk id="4" creationId="{81B9A4DB-A54A-10C9-714F-EE398CAD103C}"/>
          </ac:spMkLst>
        </pc:spChg>
        <pc:picChg chg="add mod">
          <ac:chgData name="Peter M Jones" userId="cbf27dc9e0bb7719" providerId="LiveId" clId="{DF3F0857-AA9D-5947-B91E-BE7DEA19AD1C}" dt="2023-08-21T23:13:37.621" v="311"/>
          <ac:picMkLst>
            <pc:docMk/>
            <pc:sldMk cId="1189755864" sldId="366"/>
            <ac:picMk id="5" creationId="{C9F0BC3F-DE62-F603-1F1F-1640C573A868}"/>
          </ac:picMkLst>
        </pc:picChg>
      </pc:sldChg>
      <pc:sldMasterChg chg="modTransition modSldLayout">
        <pc:chgData name="Peter M Jones" userId="cbf27dc9e0bb7719" providerId="LiveId" clId="{DF3F0857-AA9D-5947-B91E-BE7DEA19AD1C}" dt="2023-08-18T23:12:13.195" v="116"/>
        <pc:sldMasterMkLst>
          <pc:docMk/>
          <pc:sldMasterMk cId="847620206" sldId="2147483661"/>
        </pc:sldMasterMkLst>
        <pc:sldLayoutChg chg="modTransition">
          <pc:chgData name="Peter M Jones" userId="cbf27dc9e0bb7719" providerId="LiveId" clId="{DF3F0857-AA9D-5947-B91E-BE7DEA19AD1C}" dt="2023-08-18T23:12:13.195" v="116"/>
          <pc:sldLayoutMkLst>
            <pc:docMk/>
            <pc:sldMasterMk cId="847620206" sldId="2147483661"/>
            <pc:sldLayoutMk cId="720186295" sldId="2147483662"/>
          </pc:sldLayoutMkLst>
        </pc:sldLayoutChg>
        <pc:sldLayoutChg chg="modTransition">
          <pc:chgData name="Peter M Jones" userId="cbf27dc9e0bb7719" providerId="LiveId" clId="{DF3F0857-AA9D-5947-B91E-BE7DEA19AD1C}" dt="2023-08-18T23:12:13.195" v="116"/>
          <pc:sldLayoutMkLst>
            <pc:docMk/>
            <pc:sldMasterMk cId="847620206" sldId="2147483661"/>
            <pc:sldLayoutMk cId="2562626304" sldId="2147483663"/>
          </pc:sldLayoutMkLst>
        </pc:sldLayoutChg>
        <pc:sldLayoutChg chg="modTransition">
          <pc:chgData name="Peter M Jones" userId="cbf27dc9e0bb7719" providerId="LiveId" clId="{DF3F0857-AA9D-5947-B91E-BE7DEA19AD1C}" dt="2023-08-18T23:12:13.195" v="116"/>
          <pc:sldLayoutMkLst>
            <pc:docMk/>
            <pc:sldMasterMk cId="847620206" sldId="2147483661"/>
            <pc:sldLayoutMk cId="2534928565" sldId="2147483664"/>
          </pc:sldLayoutMkLst>
        </pc:sldLayoutChg>
        <pc:sldLayoutChg chg="modTransition">
          <pc:chgData name="Peter M Jones" userId="cbf27dc9e0bb7719" providerId="LiveId" clId="{DF3F0857-AA9D-5947-B91E-BE7DEA19AD1C}" dt="2023-08-18T23:12:13.195" v="116"/>
          <pc:sldLayoutMkLst>
            <pc:docMk/>
            <pc:sldMasterMk cId="847620206" sldId="2147483661"/>
            <pc:sldLayoutMk cId="3803894584" sldId="2147483665"/>
          </pc:sldLayoutMkLst>
        </pc:sldLayoutChg>
        <pc:sldLayoutChg chg="modTransition">
          <pc:chgData name="Peter M Jones" userId="cbf27dc9e0bb7719" providerId="LiveId" clId="{DF3F0857-AA9D-5947-B91E-BE7DEA19AD1C}" dt="2023-08-18T23:12:13.195" v="116"/>
          <pc:sldLayoutMkLst>
            <pc:docMk/>
            <pc:sldMasterMk cId="847620206" sldId="2147483661"/>
            <pc:sldLayoutMk cId="4248865419" sldId="2147483666"/>
          </pc:sldLayoutMkLst>
        </pc:sldLayoutChg>
        <pc:sldLayoutChg chg="modTransition">
          <pc:chgData name="Peter M Jones" userId="cbf27dc9e0bb7719" providerId="LiveId" clId="{DF3F0857-AA9D-5947-B91E-BE7DEA19AD1C}" dt="2023-08-18T23:12:13.195" v="116"/>
          <pc:sldLayoutMkLst>
            <pc:docMk/>
            <pc:sldMasterMk cId="847620206" sldId="2147483661"/>
            <pc:sldLayoutMk cId="3668876102" sldId="2147483667"/>
          </pc:sldLayoutMkLst>
        </pc:sldLayoutChg>
        <pc:sldLayoutChg chg="modTransition">
          <pc:chgData name="Peter M Jones" userId="cbf27dc9e0bb7719" providerId="LiveId" clId="{DF3F0857-AA9D-5947-B91E-BE7DEA19AD1C}" dt="2023-08-18T23:12:13.195" v="116"/>
          <pc:sldLayoutMkLst>
            <pc:docMk/>
            <pc:sldMasterMk cId="847620206" sldId="2147483661"/>
            <pc:sldLayoutMk cId="1589470680" sldId="2147483668"/>
          </pc:sldLayoutMkLst>
        </pc:sldLayoutChg>
        <pc:sldLayoutChg chg="modTransition">
          <pc:chgData name="Peter M Jones" userId="cbf27dc9e0bb7719" providerId="LiveId" clId="{DF3F0857-AA9D-5947-B91E-BE7DEA19AD1C}" dt="2023-08-18T23:12:13.195" v="116"/>
          <pc:sldLayoutMkLst>
            <pc:docMk/>
            <pc:sldMasterMk cId="847620206" sldId="2147483661"/>
            <pc:sldLayoutMk cId="2441270759" sldId="2147483669"/>
          </pc:sldLayoutMkLst>
        </pc:sldLayoutChg>
        <pc:sldLayoutChg chg="modTransition">
          <pc:chgData name="Peter M Jones" userId="cbf27dc9e0bb7719" providerId="LiveId" clId="{DF3F0857-AA9D-5947-B91E-BE7DEA19AD1C}" dt="2023-08-18T23:12:13.195" v="116"/>
          <pc:sldLayoutMkLst>
            <pc:docMk/>
            <pc:sldMasterMk cId="847620206" sldId="2147483661"/>
            <pc:sldLayoutMk cId="3909981546" sldId="2147483670"/>
          </pc:sldLayoutMkLst>
        </pc:sldLayoutChg>
        <pc:sldLayoutChg chg="modTransition">
          <pc:chgData name="Peter M Jones" userId="cbf27dc9e0bb7719" providerId="LiveId" clId="{DF3F0857-AA9D-5947-B91E-BE7DEA19AD1C}" dt="2023-08-18T23:12:13.195" v="116"/>
          <pc:sldLayoutMkLst>
            <pc:docMk/>
            <pc:sldMasterMk cId="847620206" sldId="2147483661"/>
            <pc:sldLayoutMk cId="1777730650" sldId="2147483671"/>
          </pc:sldLayoutMkLst>
        </pc:sldLayoutChg>
        <pc:sldLayoutChg chg="modTransition">
          <pc:chgData name="Peter M Jones" userId="cbf27dc9e0bb7719" providerId="LiveId" clId="{DF3F0857-AA9D-5947-B91E-BE7DEA19AD1C}" dt="2023-08-18T23:12:13.195" v="116"/>
          <pc:sldLayoutMkLst>
            <pc:docMk/>
            <pc:sldMasterMk cId="847620206" sldId="2147483661"/>
            <pc:sldLayoutMk cId="1930559846" sldId="2147483672"/>
          </pc:sldLayoutMkLst>
        </pc:sldLayoutChg>
        <pc:sldLayoutChg chg="modTransition">
          <pc:chgData name="Peter M Jones" userId="cbf27dc9e0bb7719" providerId="LiveId" clId="{DF3F0857-AA9D-5947-B91E-BE7DEA19AD1C}" dt="2023-08-18T23:12:13.195" v="116"/>
          <pc:sldLayoutMkLst>
            <pc:docMk/>
            <pc:sldMasterMk cId="847620206" sldId="2147483661"/>
            <pc:sldLayoutMk cId="1829055775" sldId="2147483673"/>
          </pc:sldLayoutMkLst>
        </pc:sldLayoutChg>
        <pc:sldLayoutChg chg="modTransition">
          <pc:chgData name="Peter M Jones" userId="cbf27dc9e0bb7719" providerId="LiveId" clId="{DF3F0857-AA9D-5947-B91E-BE7DEA19AD1C}" dt="2023-08-18T23:12:13.195" v="116"/>
          <pc:sldLayoutMkLst>
            <pc:docMk/>
            <pc:sldMasterMk cId="847620206" sldId="2147483661"/>
            <pc:sldLayoutMk cId="4091616523" sldId="2147483674"/>
          </pc:sldLayoutMkLst>
        </pc:sldLayoutChg>
        <pc:sldLayoutChg chg="modTransition">
          <pc:chgData name="Peter M Jones" userId="cbf27dc9e0bb7719" providerId="LiveId" clId="{DF3F0857-AA9D-5947-B91E-BE7DEA19AD1C}" dt="2023-08-18T23:12:13.195" v="116"/>
          <pc:sldLayoutMkLst>
            <pc:docMk/>
            <pc:sldMasterMk cId="847620206" sldId="2147483661"/>
            <pc:sldLayoutMk cId="3732546944" sldId="2147483675"/>
          </pc:sldLayoutMkLst>
        </pc:sldLayoutChg>
        <pc:sldLayoutChg chg="modTransition">
          <pc:chgData name="Peter M Jones" userId="cbf27dc9e0bb7719" providerId="LiveId" clId="{DF3F0857-AA9D-5947-B91E-BE7DEA19AD1C}" dt="2023-08-18T23:12:13.195" v="116"/>
          <pc:sldLayoutMkLst>
            <pc:docMk/>
            <pc:sldMasterMk cId="847620206" sldId="2147483661"/>
            <pc:sldLayoutMk cId="3508518477" sldId="2147483676"/>
          </pc:sldLayoutMkLst>
        </pc:sldLayoutChg>
        <pc:sldLayoutChg chg="modTransition">
          <pc:chgData name="Peter M Jones" userId="cbf27dc9e0bb7719" providerId="LiveId" clId="{DF3F0857-AA9D-5947-B91E-BE7DEA19AD1C}" dt="2023-08-18T23:12:13.195" v="116"/>
          <pc:sldLayoutMkLst>
            <pc:docMk/>
            <pc:sldMasterMk cId="847620206" sldId="2147483661"/>
            <pc:sldLayoutMk cId="3615824891" sldId="2147483677"/>
          </pc:sldLayoutMkLst>
        </pc:sldLayoutChg>
        <pc:sldLayoutChg chg="modTransition">
          <pc:chgData name="Peter M Jones" userId="cbf27dc9e0bb7719" providerId="LiveId" clId="{DF3F0857-AA9D-5947-B91E-BE7DEA19AD1C}" dt="2023-08-18T23:12:13.195" v="116"/>
          <pc:sldLayoutMkLst>
            <pc:docMk/>
            <pc:sldMasterMk cId="847620206" sldId="2147483661"/>
            <pc:sldLayoutMk cId="1666181405" sldId="2147483678"/>
          </pc:sldLayoutMkLst>
        </pc:sldLayoutChg>
        <pc:sldLayoutChg chg="modTransition">
          <pc:chgData name="Peter M Jones" userId="cbf27dc9e0bb7719" providerId="LiveId" clId="{DF3F0857-AA9D-5947-B91E-BE7DEA19AD1C}" dt="2023-08-18T23:12:13.195" v="116"/>
          <pc:sldLayoutMkLst>
            <pc:docMk/>
            <pc:sldMasterMk cId="847620206" sldId="2147483661"/>
            <pc:sldLayoutMk cId="1481046462" sldId="2147483679"/>
          </pc:sldLayoutMkLst>
        </pc:sldLayoutChg>
        <pc:sldLayoutChg chg="modTransition">
          <pc:chgData name="Peter M Jones" userId="cbf27dc9e0bb7719" providerId="LiveId" clId="{DF3F0857-AA9D-5947-B91E-BE7DEA19AD1C}" dt="2023-08-18T23:12:13.195" v="116"/>
          <pc:sldLayoutMkLst>
            <pc:docMk/>
            <pc:sldMasterMk cId="847620206" sldId="2147483661"/>
            <pc:sldLayoutMk cId="3585671930" sldId="2147483680"/>
          </pc:sldLayoutMkLst>
        </pc:sldLayoutChg>
        <pc:sldLayoutChg chg="modTransition">
          <pc:chgData name="Peter M Jones" userId="cbf27dc9e0bb7719" providerId="LiveId" clId="{DF3F0857-AA9D-5947-B91E-BE7DEA19AD1C}" dt="2023-08-18T23:12:13.195" v="116"/>
          <pc:sldLayoutMkLst>
            <pc:docMk/>
            <pc:sldMasterMk cId="847620206" sldId="2147483661"/>
            <pc:sldLayoutMk cId="3049958783" sldId="2147483681"/>
          </pc:sldLayoutMkLst>
        </pc:sldLayoutChg>
        <pc:sldLayoutChg chg="modTransition">
          <pc:chgData name="Peter M Jones" userId="cbf27dc9e0bb7719" providerId="LiveId" clId="{DF3F0857-AA9D-5947-B91E-BE7DEA19AD1C}" dt="2023-08-18T23:12:13.195" v="116"/>
          <pc:sldLayoutMkLst>
            <pc:docMk/>
            <pc:sldMasterMk cId="847620206" sldId="2147483661"/>
            <pc:sldLayoutMk cId="982981361" sldId="2147483682"/>
          </pc:sldLayoutMkLst>
        </pc:sldLayoutChg>
        <pc:sldLayoutChg chg="modTransition">
          <pc:chgData name="Peter M Jones" userId="cbf27dc9e0bb7719" providerId="LiveId" clId="{DF3F0857-AA9D-5947-B91E-BE7DEA19AD1C}" dt="2023-08-18T23:12:13.195" v="116"/>
          <pc:sldLayoutMkLst>
            <pc:docMk/>
            <pc:sldMasterMk cId="847620206" sldId="2147483661"/>
            <pc:sldLayoutMk cId="1137994147" sldId="2147483683"/>
          </pc:sldLayoutMkLst>
        </pc:sldLayoutChg>
      </pc:sldMasterChg>
    </pc:docChg>
  </pc:docChgLst>
  <pc:docChgLst>
    <pc:chgData name="Peter M Jones" userId="cbf27dc9e0bb7719" providerId="LiveId" clId="{E3938691-9FB4-4EAF-880A-8266D39B1EC0}"/>
    <pc:docChg chg="custSel addSld modSld modShowInfo">
      <pc:chgData name="Peter M Jones" userId="cbf27dc9e0bb7719" providerId="LiveId" clId="{E3938691-9FB4-4EAF-880A-8266D39B1EC0}" dt="2023-08-21T20:31:21.570" v="10"/>
      <pc:docMkLst>
        <pc:docMk/>
      </pc:docMkLst>
      <pc:sldChg chg="addSp delSp modSp new mod modTransition">
        <pc:chgData name="Peter M Jones" userId="cbf27dc9e0bb7719" providerId="LiveId" clId="{E3938691-9FB4-4EAF-880A-8266D39B1EC0}" dt="2023-08-21T20:31:21.570" v="10"/>
        <pc:sldMkLst>
          <pc:docMk/>
          <pc:sldMk cId="3625274592" sldId="365"/>
        </pc:sldMkLst>
        <pc:spChg chg="mod">
          <ac:chgData name="Peter M Jones" userId="cbf27dc9e0bb7719" providerId="LiveId" clId="{E3938691-9FB4-4EAF-880A-8266D39B1EC0}" dt="2023-08-21T20:29:24.295" v="4" actId="1076"/>
          <ac:spMkLst>
            <pc:docMk/>
            <pc:sldMk cId="3625274592" sldId="365"/>
            <ac:spMk id="2" creationId="{F09A0B7E-23E9-AE29-1CC5-AB0D1EDF9F42}"/>
          </ac:spMkLst>
        </pc:spChg>
        <pc:spChg chg="del">
          <ac:chgData name="Peter M Jones" userId="cbf27dc9e0bb7719" providerId="LiveId" clId="{E3938691-9FB4-4EAF-880A-8266D39B1EC0}" dt="2023-08-21T20:28:36.447" v="1" actId="478"/>
          <ac:spMkLst>
            <pc:docMk/>
            <pc:sldMk cId="3625274592" sldId="365"/>
            <ac:spMk id="3" creationId="{FE7C6AE4-3719-3445-F7C7-66168714BD83}"/>
          </ac:spMkLst>
        </pc:spChg>
        <pc:picChg chg="add mod">
          <ac:chgData name="Peter M Jones" userId="cbf27dc9e0bb7719" providerId="LiveId" clId="{E3938691-9FB4-4EAF-880A-8266D39B1EC0}" dt="2023-08-21T20:30:40.996" v="9" actId="14100"/>
          <ac:picMkLst>
            <pc:docMk/>
            <pc:sldMk cId="3625274592" sldId="365"/>
            <ac:picMk id="1026" creationId="{2052110A-98DF-FB07-7475-92D02235625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6C275-10D2-2046-BF96-95CA98F6CAC8}" type="datetimeFigureOut">
              <a:rPr lang="en-US" smtClean="0"/>
              <a:t>8/21/23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84B80-CF35-E445-85F3-53F1C1CFF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64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84B80-CF35-E445-85F3-53F1C1CFF0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74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8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oogle Shape;10;p43">
            <a:extLst>
              <a:ext uri="{FF2B5EF4-FFF2-40B4-BE49-F238E27FC236}">
                <a16:creationId xmlns:a16="http://schemas.microsoft.com/office/drawing/2014/main" id="{776D56CD-E4EA-E013-9312-3B3F32FD7EA8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8" t="20244" b="22788"/>
          <a:stretch/>
        </p:blipFill>
        <p:spPr>
          <a:xfrm>
            <a:off x="19424" y="6185163"/>
            <a:ext cx="1554480" cy="567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2180A5-680F-3648-159C-3BA02E8D34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36331" y="6212132"/>
            <a:ext cx="1645920" cy="62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3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55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Google Shape;10;p43">
            <a:extLst>
              <a:ext uri="{FF2B5EF4-FFF2-40B4-BE49-F238E27FC236}">
                <a16:creationId xmlns:a16="http://schemas.microsoft.com/office/drawing/2014/main" id="{DB325669-27DA-A78B-69AC-E3BAD0F3F607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8" t="20244" b="22788"/>
          <a:stretch/>
        </p:blipFill>
        <p:spPr>
          <a:xfrm>
            <a:off x="19424" y="6185163"/>
            <a:ext cx="1554480" cy="567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F5AED8-BD38-F165-7C35-98B257BB02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36331" y="6212132"/>
            <a:ext cx="1645920" cy="62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5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409161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54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51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82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18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04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67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3" y="0"/>
            <a:ext cx="695755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defRPr sz="2000">
                <a:solidFill>
                  <a:srgbClr val="48595D"/>
                </a:solidFill>
              </a:defRPr>
            </a:lvl2pPr>
            <a:lvl3pPr marL="685800" indent="-228600">
              <a:defRPr sz="1800">
                <a:solidFill>
                  <a:srgbClr val="48595D"/>
                </a:solidFill>
              </a:defRPr>
            </a:lvl3pPr>
            <a:lvl4pPr marL="914400" indent="-228600">
              <a:defRPr sz="1600">
                <a:solidFill>
                  <a:srgbClr val="48595D"/>
                </a:solidFill>
              </a:defRPr>
            </a:lvl4pPr>
            <a:lvl5pPr marL="1143000" indent="-228600">
              <a:defRPr sz="16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62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95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98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99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3492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8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</a:t>
            </a:r>
            <a:r>
              <a:rPr lang="en-US"/>
              <a:t>club name </a:t>
            </a:r>
            <a:r>
              <a:rPr lang="en-US" dirty="0"/>
              <a:t>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86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87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47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27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Google Shape;10;p43">
            <a:extLst>
              <a:ext uri="{FF2B5EF4-FFF2-40B4-BE49-F238E27FC236}">
                <a16:creationId xmlns:a16="http://schemas.microsoft.com/office/drawing/2014/main" id="{0E31C25D-2925-4A94-F284-B1198DC07D9B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8" t="20244" b="22788"/>
          <a:stretch/>
        </p:blipFill>
        <p:spPr>
          <a:xfrm>
            <a:off x="0" y="6086852"/>
            <a:ext cx="1968403" cy="718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253653-7365-FA83-1270-BAD43A1DA3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0200" y="6232330"/>
            <a:ext cx="1371600" cy="517552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212C299-9089-0095-49E0-C89F6136B6D0}"/>
              </a:ext>
            </a:extLst>
          </p:cNvPr>
          <p:cNvSpPr txBox="1">
            <a:spLocks/>
          </p:cNvSpPr>
          <p:nvPr userDrawn="1"/>
        </p:nvSpPr>
        <p:spPr>
          <a:xfrm>
            <a:off x="11177465" y="6340099"/>
            <a:ext cx="6843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E4AAA4-6363-4581-962D-1ACCC2D600C5}" type="slidenum">
              <a:rPr lang="en-US" b="1" smtClean="0">
                <a:solidFill>
                  <a:schemeClr val="accent1"/>
                </a:solidFill>
                <a:latin typeface="Trebuchet MS"/>
              </a:rPr>
              <a:pPr/>
              <a:t>‹#›</a:t>
            </a:fld>
            <a:endParaRPr lang="en-US" b="1" dirty="0">
              <a:solidFill>
                <a:schemeClr val="accent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90998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</p:spTree>
    <p:custDataLst>
      <p:tags r:id="rId24"/>
    </p:custDataLst>
    <p:extLst>
      <p:ext uri="{BB962C8B-B14F-4D97-AF65-F5344CB8AC3E}">
        <p14:creationId xmlns:p14="http://schemas.microsoft.com/office/powerpoint/2010/main" val="847620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3.emf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F6D791D-3D99-0841-8B29-86AE654EB621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B17D6786-00F6-6047-81A6-5165FC02E5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Rotary Club of Blue Bell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0F37C06-8A3D-8E4C-B6E2-47C520E49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AUGUST 22 CLUB meeting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8992A8-DF9E-39E1-AFB8-50016C334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503" y="5818393"/>
            <a:ext cx="1883773" cy="716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2E2FF2-99DB-C98E-FCA3-A0A8E6D21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724" y="5818393"/>
            <a:ext cx="2178262" cy="8219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796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699">
        <p:random/>
      </p:transition>
    </mc:Choice>
    <mc:Fallback xmlns="">
      <p:transition spd="slow" advTm="11699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CE52BD-D6B8-8E69-EA5C-E42882242A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84" r="28845"/>
          <a:stretch/>
        </p:blipFill>
        <p:spPr>
          <a:xfrm>
            <a:off x="2143291" y="66502"/>
            <a:ext cx="8138160" cy="6085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226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44">
        <p:random/>
      </p:transition>
    </mc:Choice>
    <mc:Fallback xmlns="">
      <p:transition spd="slow" advTm="14044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5771C0-4A06-C65B-CF2F-6EAE4B3772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0" t="10442" r="3607" b="3121"/>
          <a:stretch/>
        </p:blipFill>
        <p:spPr>
          <a:xfrm>
            <a:off x="4519372" y="0"/>
            <a:ext cx="7276118" cy="62122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B316D0-E679-D488-2594-DEA493D5F007}"/>
              </a:ext>
            </a:extLst>
          </p:cNvPr>
          <p:cNvSpPr txBox="1"/>
          <p:nvPr/>
        </p:nvSpPr>
        <p:spPr>
          <a:xfrm>
            <a:off x="224554" y="1897972"/>
            <a:ext cx="436363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b="1" u="none" strike="noStrike" kern="1200" cap="all" spc="0" normalizeH="0" baseline="0" noProof="0" dirty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Bookman Old Style" panose="02050604050505020204" pitchFamily="18" charset="0"/>
                <a:cs typeface="Arial" panose="020B0604020202020204" pitchFamily="34" charset="0"/>
              </a:rPr>
              <a:t>Thomas j. Cassidy memorial scholarship award</a:t>
            </a:r>
          </a:p>
          <a:p>
            <a:pPr algn="ctr"/>
            <a:r>
              <a:rPr lang="en-US" sz="2800" b="1" cap="all" dirty="0">
                <a:solidFill>
                  <a:srgbClr val="005DAA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Presentation:</a:t>
            </a:r>
          </a:p>
          <a:p>
            <a:pPr algn="ctr"/>
            <a:r>
              <a:rPr lang="en-US" sz="2800" b="1" cap="all" dirty="0">
                <a:solidFill>
                  <a:srgbClr val="005DAA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August 8, 2023</a:t>
            </a:r>
            <a:endParaRPr lang="en-US" sz="2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65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959">
        <p:random/>
      </p:transition>
    </mc:Choice>
    <mc:Fallback xmlns="">
      <p:transition spd="slow" advTm="14959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A0B7E-23E9-AE29-1CC5-AB0D1EDF9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1357"/>
            <a:ext cx="11506200" cy="1008239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Interact display at </a:t>
            </a:r>
            <a:br>
              <a:rPr lang="en-US" sz="3200" dirty="0"/>
            </a:br>
            <a:r>
              <a:rPr lang="en-US" sz="3200" dirty="0"/>
              <a:t>Back-to-School night Wed Aug 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02ACD-62DD-2677-44A6-6778E59B1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52110A-98DF-FB07-7475-92D0223562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4144" r="4327" b="696"/>
          <a:stretch/>
        </p:blipFill>
        <p:spPr bwMode="auto">
          <a:xfrm>
            <a:off x="4569046" y="994539"/>
            <a:ext cx="7794025" cy="589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227E69-8F67-BDD1-44BF-0C1338458619}"/>
              </a:ext>
            </a:extLst>
          </p:cNvPr>
          <p:cNvSpPr txBox="1"/>
          <p:nvPr/>
        </p:nvSpPr>
        <p:spPr>
          <a:xfrm>
            <a:off x="143867" y="2279163"/>
            <a:ext cx="399116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Wissahickon Middle School is sponsoring Back-to-School night on 8/23 for incoming 6th graders to acquaint them with clubs and activities that they can look forward to as they become 6th graders.  </a:t>
            </a:r>
          </a:p>
          <a:p>
            <a:endParaRPr lang="en-US" sz="1600" dirty="0"/>
          </a:p>
          <a:p>
            <a:r>
              <a:rPr lang="en-US" sz="1600" dirty="0"/>
              <a:t>Addie </a:t>
            </a:r>
            <a:r>
              <a:rPr lang="en-US" sz="1600" dirty="0" err="1"/>
              <a:t>Eveland</a:t>
            </a:r>
            <a:r>
              <a:rPr lang="en-US" sz="1600" dirty="0"/>
              <a:t> (Leilani’s granddaughter &amp; member of Interact)  and Tandra Bowers and her daughter (Alexa-also member of Interact) will be talking about Interact with the incoming 6th graders.</a:t>
            </a:r>
          </a:p>
          <a:p>
            <a:endParaRPr lang="en-US" sz="1600" dirty="0"/>
          </a:p>
          <a:p>
            <a:r>
              <a:rPr lang="en-US" sz="1600" dirty="0"/>
              <a:t>Addie made this poster for the event.</a:t>
            </a:r>
          </a:p>
        </p:txBody>
      </p:sp>
    </p:spTree>
    <p:extLst>
      <p:ext uri="{BB962C8B-B14F-4D97-AF65-F5344CB8AC3E}">
        <p14:creationId xmlns:p14="http://schemas.microsoft.com/office/powerpoint/2010/main" val="362527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random/>
      </p:transition>
    </mc:Choice>
    <mc:Fallback xmlns="">
      <p:transition spd="slow" advTm="15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9A4DB-A54A-10C9-714F-EE398CAD103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9725" y="115888"/>
            <a:ext cx="422275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Summer%20Splash.mp4">
            <a:hlinkClick r:id="" action="ppaction://media"/>
            <a:extLst>
              <a:ext uri="{FF2B5EF4-FFF2-40B4-BE49-F238E27FC236}">
                <a16:creationId xmlns:a16="http://schemas.microsoft.com/office/drawing/2014/main" id="{C9F0BC3F-DE62-F603-1F1F-1640C573A8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46488" y="0"/>
            <a:ext cx="4899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55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:random/>
      </p:transition>
    </mc:Choice>
    <mc:Fallback>
      <p:transition spd="slow" advTm="1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78C97-1528-D2EB-B68B-C41F0139BD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818"/>
          <a:stretch/>
        </p:blipFill>
        <p:spPr>
          <a:xfrm>
            <a:off x="1085629" y="0"/>
            <a:ext cx="1064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7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881">
        <p:random/>
      </p:transition>
    </mc:Choice>
    <mc:Fallback xmlns="">
      <p:transition spd="slow" advTm="14881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20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B2AD3F2-A13D-D37F-F877-73688FAA4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19909" r="1" b="24891"/>
          <a:stretch/>
        </p:blipFill>
        <p:spPr bwMode="auto">
          <a:xfrm>
            <a:off x="196850" y="173518"/>
            <a:ext cx="11798300" cy="651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FCAC2-0F97-682C-6930-29F0D81674E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7A94E25-127B-4C48-AF96-44BA7B823777}" type="slidenum">
              <a:rPr lang="en-US" smtClean="0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5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505">
        <p:random/>
      </p:transition>
    </mc:Choice>
    <mc:Fallback xmlns="">
      <p:transition spd="slow" advTm="10505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33C9B6-523B-9D47-1758-CE7C17A45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371539"/>
            <a:ext cx="10905066" cy="411492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15E5E-C714-BCD6-74D9-87CE230189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7A94E25-127B-4C48-AF96-44BA7B823777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9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185">
        <p:random/>
      </p:transition>
    </mc:Choice>
    <mc:Fallback xmlns="">
      <p:transition spd="slow" advTm="10185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6335</TotalTime>
  <Words>112</Words>
  <Application>Microsoft Macintosh PowerPoint</Application>
  <PresentationFormat>Widescreen</PresentationFormat>
  <Paragraphs>17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Bookman Old Style</vt:lpstr>
      <vt:lpstr>Calibri</vt:lpstr>
      <vt:lpstr>Trebuchet MS</vt:lpstr>
      <vt:lpstr>1_Office Theme</vt:lpstr>
      <vt:lpstr>AUGUST 22 CLUB meeting</vt:lpstr>
      <vt:lpstr>PowerPoint Presentation</vt:lpstr>
      <vt:lpstr>PowerPoint Presentation</vt:lpstr>
      <vt:lpstr>Interact display at  Back-to-School night Wed Aug 23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July 2023 Board meeting</dc:title>
  <dc:subject/>
  <dc:creator>Peter Jones</dc:creator>
  <cp:keywords/>
  <dc:description/>
  <cp:lastModifiedBy>Peter Jones</cp:lastModifiedBy>
  <cp:revision>6</cp:revision>
  <dcterms:created xsi:type="dcterms:W3CDTF">2023-07-10T00:12:07Z</dcterms:created>
  <dcterms:modified xsi:type="dcterms:W3CDTF">2023-08-21T23:57:01Z</dcterms:modified>
  <cp:category/>
</cp:coreProperties>
</file>