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8"/>
  </p:notesMasterIdLst>
  <p:sldIdLst>
    <p:sldId id="342" r:id="rId2"/>
    <p:sldId id="359" r:id="rId3"/>
    <p:sldId id="360" r:id="rId4"/>
    <p:sldId id="361" r:id="rId5"/>
    <p:sldId id="356" r:id="rId6"/>
    <p:sldId id="3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49"/>
    <p:restoredTop sz="96327"/>
  </p:normalViewPr>
  <p:slideViewPr>
    <p:cSldViewPr snapToGrid="0">
      <p:cViewPr varScale="1">
        <p:scale>
          <a:sx n="157" d="100"/>
          <a:sy n="157" d="100"/>
        </p:scale>
        <p:origin x="11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6C275-10D2-2046-BF96-95CA98F6CAC8}" type="datetimeFigureOut">
              <a:rPr lang="en-US" smtClean="0"/>
              <a:t>8/8/23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84B80-CF35-E445-85F3-53F1C1CFF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64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84B80-CF35-E445-85F3-53F1C1CFF0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7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8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Google Shape;10;p43">
            <a:extLst>
              <a:ext uri="{FF2B5EF4-FFF2-40B4-BE49-F238E27FC236}">
                <a16:creationId xmlns:a16="http://schemas.microsoft.com/office/drawing/2014/main" id="{776D56CD-E4EA-E013-9312-3B3F32FD7EA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8" t="20244" b="22788"/>
          <a:stretch/>
        </p:blipFill>
        <p:spPr>
          <a:xfrm>
            <a:off x="19424" y="6185163"/>
            <a:ext cx="1554480" cy="567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2180A5-680F-3648-159C-3BA02E8D34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36331" y="6212132"/>
            <a:ext cx="1645920" cy="62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3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59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oogle Shape;10;p43">
            <a:extLst>
              <a:ext uri="{FF2B5EF4-FFF2-40B4-BE49-F238E27FC236}">
                <a16:creationId xmlns:a16="http://schemas.microsoft.com/office/drawing/2014/main" id="{DB325669-27DA-A78B-69AC-E3BAD0F3F607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8" t="20244" b="22788"/>
          <a:stretch/>
        </p:blipFill>
        <p:spPr>
          <a:xfrm>
            <a:off x="19424" y="6185163"/>
            <a:ext cx="1554480" cy="567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F5AED8-BD38-F165-7C35-98B257BB02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36331" y="6212132"/>
            <a:ext cx="1645920" cy="62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55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4091616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546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518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824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81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046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71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626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958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981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994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3492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894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86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87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470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27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oogle Shape;10;p43">
            <a:extLst>
              <a:ext uri="{FF2B5EF4-FFF2-40B4-BE49-F238E27FC236}">
                <a16:creationId xmlns:a16="http://schemas.microsoft.com/office/drawing/2014/main" id="{0E31C25D-2925-4A94-F284-B1198DC07D9B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8" t="20244" b="22788"/>
          <a:stretch/>
        </p:blipFill>
        <p:spPr>
          <a:xfrm>
            <a:off x="0" y="6086852"/>
            <a:ext cx="1968403" cy="718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253653-7365-FA83-1270-BAD43A1DA3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0200" y="6232330"/>
            <a:ext cx="1371600" cy="517552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212C299-9089-0095-49E0-C89F6136B6D0}"/>
              </a:ext>
            </a:extLst>
          </p:cNvPr>
          <p:cNvSpPr txBox="1">
            <a:spLocks/>
          </p:cNvSpPr>
          <p:nvPr userDrawn="1"/>
        </p:nvSpPr>
        <p:spPr>
          <a:xfrm>
            <a:off x="11177465" y="6340099"/>
            <a:ext cx="684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E4AAA4-6363-4581-962D-1ACCC2D600C5}" type="slidenum">
              <a:rPr lang="en-US" b="1" smtClean="0">
                <a:solidFill>
                  <a:schemeClr val="accent1"/>
                </a:solidFill>
                <a:latin typeface="Trebuchet MS"/>
              </a:rPr>
              <a:pPr/>
              <a:t>‹#›</a:t>
            </a:fld>
            <a:endParaRPr lang="en-US" b="1" dirty="0">
              <a:solidFill>
                <a:schemeClr val="accent1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0998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84762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ne.bidpal.net/bbrcgolf/welcom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F6D791D-3D99-0841-8B29-86AE654EB621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B17D6786-00F6-6047-81A6-5165FC02E5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Rotary Club of Blue Bell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F37C06-8A3D-8E4C-B6E2-47C520E49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AUGUST 8 CLUB meeting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8992A8-DF9E-39E1-AFB8-50016C334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2E2FF2-99DB-C98E-FCA3-A0A8E6D21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724" y="5818393"/>
            <a:ext cx="2178262" cy="8219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796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40">
        <p:random/>
      </p:transition>
    </mc:Choice>
    <mc:Fallback xmlns="">
      <p:transition spd="slow" advTm="1504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610702-6E16-57A9-A2FE-DC2938B1ED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9" r="306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2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86"/>
    </mc:Choice>
    <mc:Fallback xmlns="">
      <p:transition spd="slow" advTm="1468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578C97-1528-D2EB-B68B-C41F0139B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818"/>
          <a:stretch/>
        </p:blipFill>
        <p:spPr>
          <a:xfrm>
            <a:off x="1085629" y="0"/>
            <a:ext cx="10643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7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98"/>
    </mc:Choice>
    <mc:Fallback xmlns="">
      <p:transition spd="slow" advTm="1389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E0D08D-FA2A-545C-064B-E60E7C5DF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424" y="45506"/>
            <a:ext cx="6242146" cy="6766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5CF6AF-76C0-DB7F-0443-F708CDB338B2}"/>
              </a:ext>
            </a:extLst>
          </p:cNvPr>
          <p:cNvSpPr txBox="1"/>
          <p:nvPr/>
        </p:nvSpPr>
        <p:spPr>
          <a:xfrm>
            <a:off x="146761" y="4285726"/>
            <a:ext cx="5579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https://one.bidpal.net/bbrcgolf/welcome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1EB9C-065D-EBB1-7A85-A21805FD9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071" y="1522396"/>
            <a:ext cx="2127752" cy="20997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A2E224-4249-392C-9FC8-ABA34E621BEF}"/>
              </a:ext>
            </a:extLst>
          </p:cNvPr>
          <p:cNvSpPr txBox="1"/>
          <p:nvPr/>
        </p:nvSpPr>
        <p:spPr>
          <a:xfrm>
            <a:off x="267346" y="424020"/>
            <a:ext cx="53234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Blue Bell Rotary Golf Extravaganza 2023</a:t>
            </a:r>
          </a:p>
        </p:txBody>
      </p:sp>
    </p:spTree>
    <p:extLst>
      <p:ext uri="{BB962C8B-B14F-4D97-AF65-F5344CB8AC3E}">
        <p14:creationId xmlns:p14="http://schemas.microsoft.com/office/powerpoint/2010/main" val="181111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30"/>
    </mc:Choice>
    <mc:Fallback xmlns="">
      <p:transition spd="slow" advTm="1713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B2AD3F2-A13D-D37F-F877-73688FAA4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19135" b="19135"/>
          <a:stretch/>
        </p:blipFill>
        <p:spPr bwMode="auto">
          <a:xfrm>
            <a:off x="615304" y="45720"/>
            <a:ext cx="10961391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FCAC2-0F97-682C-6930-29F0D81674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7A94E25-127B-4C48-AF96-44BA7B823777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5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743">
        <p:random/>
      </p:transition>
    </mc:Choice>
    <mc:Fallback xmlns="">
      <p:transition spd="slow" advTm="19743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33C9B6-523B-9D47-1758-CE7C17A45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71539"/>
            <a:ext cx="10905066" cy="411492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15E5E-C714-BCD6-74D9-87CE230189F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7A94E25-127B-4C48-AF96-44BA7B823777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9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032">
        <p:random/>
      </p:transition>
    </mc:Choice>
    <mc:Fallback xmlns="">
      <p:transition spd="slow" advTm="16032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32</Words>
  <Application>Microsoft Macintosh PowerPoint</Application>
  <PresentationFormat>Widescreen</PresentationFormat>
  <Paragraphs>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Trebuchet MS</vt:lpstr>
      <vt:lpstr>1_Office Theme</vt:lpstr>
      <vt:lpstr>AUGUST 8 CLUB meeting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July 2023 Board meeting</dc:title>
  <dc:creator>Peter Jones</dc:creator>
  <cp:lastModifiedBy>Peter M Jones</cp:lastModifiedBy>
  <cp:revision>5</cp:revision>
  <dcterms:created xsi:type="dcterms:W3CDTF">2023-07-10T00:12:07Z</dcterms:created>
  <dcterms:modified xsi:type="dcterms:W3CDTF">2023-08-08T10:48:23Z</dcterms:modified>
</cp:coreProperties>
</file>