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A3EFF-51EB-2B03-EA7B-310BBC34AC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01ECDE-08C0-2960-9187-CBA045BA7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75C1F-BFC8-DC19-8ECD-10ADE6D48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24CA-8030-E44F-ABF6-329887ACA970}" type="datetimeFigureOut">
              <a:rPr lang="en-US" smtClean="0"/>
              <a:t>10/29/23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CE806-D39C-FF75-47CB-84DA0F606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9BDCA-7A41-E145-5747-B61228DCC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92674-10FC-D346-8EFC-B8D7A6C43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79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37053-E747-A941-4A9E-A8DB1C855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DED300-C10F-D97C-915D-FBE89A037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F11D1-C75A-19C2-8954-88362273E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24CA-8030-E44F-ABF6-329887ACA970}" type="datetimeFigureOut">
              <a:rPr lang="en-US" smtClean="0"/>
              <a:t>10/29/23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B2124-A8C5-446D-9CAF-A2785E3A0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D71FB-FA1C-0CF0-E613-D74E85822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92674-10FC-D346-8EFC-B8D7A6C43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2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4AF74E-2E8A-CFE1-00B3-AAF413C24B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FF1488-A1E2-F47D-63FF-6439B97CAD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3628C-4396-1CFE-ABDB-31299F835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24CA-8030-E44F-ABF6-329887ACA970}" type="datetimeFigureOut">
              <a:rPr lang="en-US" smtClean="0"/>
              <a:t>10/29/23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34669-A8C8-6DA2-B410-B2EFACA94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43BC4-C29E-CD83-ADF0-F6577081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92674-10FC-D346-8EFC-B8D7A6C43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92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DD0B4-DD1B-0328-DC02-F34DAE444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B9C85-11E2-D7F7-A229-C3D6677E0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7BC7D-8664-DB1B-1B0F-40CB445E9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24CA-8030-E44F-ABF6-329887ACA970}" type="datetimeFigureOut">
              <a:rPr lang="en-US" smtClean="0"/>
              <a:t>10/29/23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C6CA0-C875-C8BD-AD2B-448C73DF4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292AC-BB64-3349-3656-E499D054F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92674-10FC-D346-8EFC-B8D7A6C43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17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1719E-E22D-9ED4-93DC-EB29AAF44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52770-C070-06A8-3375-10B16CB99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86FF1-0F5B-A288-C6EB-C52E2F00B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24CA-8030-E44F-ABF6-329887ACA970}" type="datetimeFigureOut">
              <a:rPr lang="en-US" smtClean="0"/>
              <a:t>10/29/23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A376B-6671-00CA-0082-C010DD252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A86EF-C1FE-888A-59A0-CDAA56C28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92674-10FC-D346-8EFC-B8D7A6C43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12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32839-214C-2DA3-6C4F-AA31E2F5D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A4446-D8E5-EEB2-AAFB-6BD9C09011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6B612E-EB38-9537-2680-0EF4A23EE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8A1125-E8FA-5BF0-F4EA-01D46D8E4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24CA-8030-E44F-ABF6-329887ACA970}" type="datetimeFigureOut">
              <a:rPr lang="en-US" smtClean="0"/>
              <a:t>10/29/23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6F4CDF-440A-ABCE-87EE-24690A622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F54DA4-4824-1919-3C17-6C016E705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92674-10FC-D346-8EFC-B8D7A6C43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5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E4254-7783-D203-2FA9-496F56B76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13FCB-2F37-65A6-0FE5-C0CDE150B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D5E8F0-5335-A6D9-FE0A-8786C1F8C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2CAFFD-ADB9-44A5-EA84-872464A98A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73AAE1-5AF5-1A66-73D0-F65814A316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FEB19A-B0F1-C714-075D-ACF3C798A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24CA-8030-E44F-ABF6-329887ACA970}" type="datetimeFigureOut">
              <a:rPr lang="en-US" smtClean="0"/>
              <a:t>10/29/23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9B8D14-0BF8-50B0-8F3C-F547FCD18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5DC5E5-1A41-C8E8-0E7B-D1FCDB2B8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92674-10FC-D346-8EFC-B8D7A6C43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11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39EC7-C0EC-3D1A-FEF9-49DE54E6E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316AAE-AE45-23C9-E9B0-DC61E188D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24CA-8030-E44F-ABF6-329887ACA970}" type="datetimeFigureOut">
              <a:rPr lang="en-US" smtClean="0"/>
              <a:t>10/29/23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493BCA-B8A5-685F-1CB3-1AFBE27A8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FCD9D1-914E-5753-3CD4-455AAE526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92674-10FC-D346-8EFC-B8D7A6C43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9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3CEF50-088E-619C-5DDE-43FCCACEF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24CA-8030-E44F-ABF6-329887ACA970}" type="datetimeFigureOut">
              <a:rPr lang="en-US" smtClean="0"/>
              <a:t>10/29/23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4EFB41-D147-8CAC-EED1-13AF44999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454DF2-0E85-EF44-409A-5D8A54429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92674-10FC-D346-8EFC-B8D7A6C43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3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D0A2A-E11C-1CFA-4A0E-BDB2AA0D4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8F2F4-7426-7231-19ED-4F6958952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AC259-E41D-3EC8-03AC-C4B2AB18C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20642-6925-653E-D8EA-0468A5DA8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24CA-8030-E44F-ABF6-329887ACA970}" type="datetimeFigureOut">
              <a:rPr lang="en-US" smtClean="0"/>
              <a:t>10/29/23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AAC6CA-3F88-10C6-7DE6-AE051278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5E729B-B411-6496-D038-A8AD132BB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92674-10FC-D346-8EFC-B8D7A6C43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42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688E7-CA61-634D-F05A-9A8C88267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FFA8BB-0C99-4470-502E-CEB35BCF6F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4A27A5-9882-3DAA-9AD1-E8D5E6E7C2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6F1F59-6FD4-9520-3D3C-E030F0017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24CA-8030-E44F-ABF6-329887ACA970}" type="datetimeFigureOut">
              <a:rPr lang="en-US" smtClean="0"/>
              <a:t>10/29/23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CE568B-8AFF-F8F9-2F1A-0E1DCB2BA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C8215-87FA-DF47-EF6B-AA584FDF6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92674-10FC-D346-8EFC-B8D7A6C43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9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41B7DA-231B-9B88-12B0-2BCE32746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75537-5EBC-7927-5118-F982846CC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6DD6F-874C-7463-ABB1-E03FE1CE80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F24CA-8030-E44F-ABF6-329887ACA970}" type="datetimeFigureOut">
              <a:rPr lang="en-US" smtClean="0"/>
              <a:t>10/29/23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33E9B-7AC7-C567-ED3C-4507003453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1816C-AF63-B1D0-1D58-C38C68D66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92674-10FC-D346-8EFC-B8D7A6C43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1drv.ms/f/s!Ahl3u-DJffLLg_wDd4cymnkGmZ3vIw?e=yUlX75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BF3A36D-82F5-6460-022A-E889D7D769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BBRC Meeting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42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Jones</dc:creator>
  <cp:lastModifiedBy>Peter Jones</cp:lastModifiedBy>
  <cp:revision>1</cp:revision>
  <dcterms:created xsi:type="dcterms:W3CDTF">2023-10-29T21:06:23Z</dcterms:created>
  <dcterms:modified xsi:type="dcterms:W3CDTF">2023-10-29T21:08:09Z</dcterms:modified>
</cp:coreProperties>
</file>