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56" r:id="rId4"/>
    <p:sldId id="257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 showGuides="1">
      <p:cViewPr>
        <p:scale>
          <a:sx n="60" d="100"/>
          <a:sy n="60" d="100"/>
        </p:scale>
        <p:origin x="174" y="252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F78B1-A9AF-2E5C-07F7-785280B5E0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9CFE4E-FEBC-3077-B999-D5B10EE226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BB15B9-A561-86B6-5BC4-F3E09FC62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854F0-3D97-4A33-9C90-01048391B6AB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311004-CFDC-10E7-A518-B1B5D7785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D64E15-C86E-C06F-B8E3-D78B17D6E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2428F-C630-4065-A0ED-793B8318A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713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6CF8D-548A-0A6D-879D-C69F4CE38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237768-AAD4-497A-19B5-EE6A14EC5D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046881-E98E-5AC0-F2C7-01846FD88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854F0-3D97-4A33-9C90-01048391B6AB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94076C-B1E0-4588-6F0E-7E70C4939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5B89D5-CD08-430A-F8A7-E8A82DBC5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2428F-C630-4065-A0ED-793B8318A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24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73E8ABA-E091-93AA-E938-1FD920326B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307E17-E097-2743-8936-82833B5BEE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CB9B5B-D720-4CAB-F702-9969A35B5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854F0-3D97-4A33-9C90-01048391B6AB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7C6FAD-92B2-50F7-0266-015010B51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E36C4C-2C58-EE83-CA6F-5D51C0742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2428F-C630-4065-A0ED-793B8318A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955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529D3-F3CB-EA1F-59EB-9C1A6B30E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DFA1F7-67F4-2A56-BA29-C594758E73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EEBBFD-FBE3-DC6F-BA82-5378C9735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854F0-3D97-4A33-9C90-01048391B6AB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B88653-233E-4835-26C7-01E9FF58C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D0B656-C62C-C1E7-2A47-B80D5356A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2428F-C630-4065-A0ED-793B8318A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373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4D292-B8E1-C43C-3D7D-29B5D5B2A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89E262-57D3-2300-0794-B0F8986970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B5AC32-04A4-CF0E-6754-7DB88CA2D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854F0-3D97-4A33-9C90-01048391B6AB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778316-5BD4-D8D2-2E30-B1C900D5B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5251F0-BCBD-B9E3-0213-907012E98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2428F-C630-4065-A0ED-793B8318A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11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96D73-F381-8E93-4336-D7C73A3A2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C78C04-F080-4387-FD12-543DFFD3E3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31767E-E1F6-6AF6-F669-E3071C7890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9CE072-3ED9-1615-759A-8D0C558BF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854F0-3D97-4A33-9C90-01048391B6AB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078B40-A0D0-AB60-06A4-AE3AF05C9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9025B4-8049-853B-33B1-9BAF6FE7D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2428F-C630-4065-A0ED-793B8318A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799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5466F-D4AA-44DA-3638-A217BD96D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66ABA9-289D-31DB-836D-7BF1025DA6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5F524F-196E-A9A2-D662-4201AF8CF0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B3CCC4-9C84-9100-85D4-F64B29C4D1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57087B-282A-937C-772D-A7951629CA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A630CB-E0F6-521F-32DE-CF853EBC2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854F0-3D97-4A33-9C90-01048391B6AB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F6CC7DA-0536-807D-B767-0A325DCE5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292777-2393-F116-BF4A-6D6896665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2428F-C630-4065-A0ED-793B8318A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986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7A18C-6032-C5E6-72E0-8A18B6820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F182E9-498F-F7CB-F24E-DA28E1202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854F0-3D97-4A33-9C90-01048391B6AB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277021-3A3A-BFEF-53AE-90DD49632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3339FD-55B7-A785-62CC-123F6622A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2428F-C630-4065-A0ED-793B8318A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069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A72A4F-A7BA-E891-0E6E-EFEF75B08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854F0-3D97-4A33-9C90-01048391B6AB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9BC540-F73E-968B-290A-94CCB42D8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986493-F1BE-E328-DB60-DAE4FCBBA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2428F-C630-4065-A0ED-793B8318A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638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476A4-1597-426D-CAF3-49F990017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F179DC-8AA6-5E5C-BCAB-C37DB9BA11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3324C3-999B-AC00-B768-2973649C47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39D97F-A415-1474-6ECE-FC96C3AC8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854F0-3D97-4A33-9C90-01048391B6AB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B4B2FC-AD04-94A3-EC16-3D7C5C928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FA0399-73D6-1F4E-E7C4-D4D47C1CC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2428F-C630-4065-A0ED-793B8318A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23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C5279-6BC9-0477-76A4-36946F05F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8091EC7-9C8B-EFC8-9510-07416AC5A1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B107DA-0947-2D0E-9FA5-B89D553720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EAFCEB-A98D-77EA-ABFD-F39899A40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854F0-3D97-4A33-9C90-01048391B6AB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9B8E0A-DC77-A253-94B2-B299B5DA0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0E8E7F-A513-0E34-54AD-100002373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2428F-C630-4065-A0ED-793B8318A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12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4FE1ED-C73C-C349-8CE0-D74EC066A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014B38-A91B-C0A9-DE73-DF6804DA5A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D98F9D-1622-3BF9-EEAC-A6FED45B08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B854F0-3D97-4A33-9C90-01048391B6AB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5904A6-D932-EA89-90D4-2529E8EED5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08AA77-5BD0-8A4E-3C58-60D5FA8808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2428F-C630-4065-A0ED-793B8318A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94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2715D239-1B49-F3E8-2590-DA225566E7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347" y="219828"/>
            <a:ext cx="7090611" cy="307216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1FBC90B-6F48-CEBD-5052-4C97607D46A1}"/>
              </a:ext>
            </a:extLst>
          </p:cNvPr>
          <p:cNvSpPr txBox="1"/>
          <p:nvPr/>
        </p:nvSpPr>
        <p:spPr>
          <a:xfrm>
            <a:off x="673770" y="3591185"/>
            <a:ext cx="1126155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General Overall "To date“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All six Chefs Committees are in active engagement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Total proceeds at $24,492 includes sponsors and ticket sales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Total proceeds from nine sponsors at $21,000; Target - $31,500.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Ticket sales at 84 with a target of 325-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46 individual tickets and 38 included in sponsors</a:t>
            </a:r>
            <a:endParaRPr lang="en-US" sz="3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4113594-491A-2A0C-71C1-0B3FA93AB093}"/>
              </a:ext>
            </a:extLst>
          </p:cNvPr>
          <p:cNvSpPr txBox="1"/>
          <p:nvPr/>
        </p:nvSpPr>
        <p:spPr>
          <a:xfrm>
            <a:off x="9313054" y="1603330"/>
            <a:ext cx="26864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99 days to go!!</a:t>
            </a:r>
          </a:p>
        </p:txBody>
      </p:sp>
    </p:spTree>
    <p:extLst>
      <p:ext uri="{BB962C8B-B14F-4D97-AF65-F5344CB8AC3E}">
        <p14:creationId xmlns:p14="http://schemas.microsoft.com/office/powerpoint/2010/main" val="349714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10448B9-91D4-5D23-C03A-687C4293B34C}"/>
              </a:ext>
            </a:extLst>
          </p:cNvPr>
          <p:cNvSpPr txBox="1"/>
          <p:nvPr/>
        </p:nvSpPr>
        <p:spPr>
          <a:xfrm>
            <a:off x="481263" y="385011"/>
            <a:ext cx="11309684" cy="6863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4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Chefs Communications Committee: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Responsibilities include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Initial setup of OneCause for the event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Posting and social media for Sponsors, Restaurants and Beneficiaries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Send informational messages to all attendees just prior to the event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Assist all committees with extracting info from OneCause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Team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Yaniv Aronson-Committee Chair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Karen Kessler-OneCause expert and handles the Chefs website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Tandra Bowers-handling all social media postings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Lisa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Janzer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-handling the Club website 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Current primary focus 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– </a:t>
            </a:r>
          </a:p>
          <a:p>
            <a:pPr marL="800100" lvl="1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  <a:t>K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eep the 2  websites and social media up to date for Sponsors, Beneficiaries and Restauranters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965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192FB36-68C9-CA35-0420-48AE166986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844842"/>
            <a:ext cx="3186517" cy="4796590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We have done well on identifying sponsors so far</a:t>
            </a:r>
          </a:p>
          <a:p>
            <a:pPr algn="l"/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  <a:p>
            <a:pPr algn="l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We could use your help in identifying more!</a:t>
            </a:r>
          </a:p>
          <a:p>
            <a:pPr algn="l"/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  <a:p>
            <a:pPr algn="l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If you have a potential sponsor, speak with Lei to make the contact, or guide you through it</a:t>
            </a: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43D6690E-A1EE-995E-4CEB-C940E04B9D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517" y="559503"/>
            <a:ext cx="8160603" cy="63040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F08713C-175B-B4F4-F5CC-9B9DE47858E9}"/>
              </a:ext>
            </a:extLst>
          </p:cNvPr>
          <p:cNvSpPr txBox="1"/>
          <p:nvPr/>
        </p:nvSpPr>
        <p:spPr>
          <a:xfrm>
            <a:off x="6400800" y="6466576"/>
            <a:ext cx="1956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Venne</a:t>
            </a:r>
            <a:r>
              <a:rPr lang="en-US" dirty="0"/>
              <a:t> Foundation </a:t>
            </a:r>
          </a:p>
        </p:txBody>
      </p:sp>
    </p:spTree>
    <p:extLst>
      <p:ext uri="{BB962C8B-B14F-4D97-AF65-F5344CB8AC3E}">
        <p14:creationId xmlns:p14="http://schemas.microsoft.com/office/powerpoint/2010/main" val="2177999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table&#10;&#10;Description automatically generated">
            <a:extLst>
              <a:ext uri="{FF2B5EF4-FFF2-40B4-BE49-F238E27FC236}">
                <a16:creationId xmlns:a16="http://schemas.microsoft.com/office/drawing/2014/main" id="{EF79CBA7-3C7C-69F0-67E8-45EAF81619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9844" y="-112295"/>
            <a:ext cx="12231458" cy="9448801"/>
          </a:xfrm>
        </p:spPr>
      </p:pic>
    </p:spTree>
    <p:extLst>
      <p:ext uri="{BB962C8B-B14F-4D97-AF65-F5344CB8AC3E}">
        <p14:creationId xmlns:p14="http://schemas.microsoft.com/office/powerpoint/2010/main" val="28582666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185</Words>
  <Application>Microsoft Office PowerPoint</Application>
  <PresentationFormat>Widescreen</PresentationFormat>
  <Paragraphs>28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Courier New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Wendy Axelrod</dc:creator>
  <cp:lastModifiedBy>Wendy Axelrod</cp:lastModifiedBy>
  <cp:revision>5</cp:revision>
  <dcterms:created xsi:type="dcterms:W3CDTF">2023-02-06T19:18:15Z</dcterms:created>
  <dcterms:modified xsi:type="dcterms:W3CDTF">2023-02-06T22:33:31Z</dcterms:modified>
</cp:coreProperties>
</file>