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2" r:id="rId2"/>
    <p:sldId id="346" r:id="rId3"/>
    <p:sldId id="368" r:id="rId4"/>
    <p:sldId id="366" r:id="rId5"/>
    <p:sldId id="358" r:id="rId6"/>
    <p:sldId id="36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gent, Dave" initials="SD" lastIdx="1" clrIdx="0">
    <p:extLst>
      <p:ext uri="{19B8F6BF-5375-455C-9EA6-DF929625EA0E}">
        <p15:presenceInfo xmlns:p15="http://schemas.microsoft.com/office/powerpoint/2012/main" userId="S::DSargent@us.imshealth.com::ee3daf40-98e1-40eb-933a-ab9f3bf4d7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9D915-E6D0-4243-BA2F-E76F3D540AF0}" v="656" dt="2023-06-05T22:43:43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7866" autoAdjust="0"/>
  </p:normalViewPr>
  <p:slideViewPr>
    <p:cSldViewPr snapToGrid="0" showGuides="1">
      <p:cViewPr varScale="1">
        <p:scale>
          <a:sx n="86" d="100"/>
          <a:sy n="86" d="100"/>
        </p:scale>
        <p:origin x="571" y="48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EA27C-6950-4157-A347-964F7472050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B8134-EBD2-4D4D-80EA-9348ADD2C2FB}">
      <dgm:prSet/>
      <dgm:spPr/>
      <dgm:t>
        <a:bodyPr/>
        <a:lstStyle/>
        <a:p>
          <a:r>
            <a:rPr lang="en-US"/>
            <a:t>Schedule</a:t>
          </a:r>
        </a:p>
      </dgm:t>
    </dgm:pt>
    <dgm:pt modelId="{515061C7-FC77-4494-B30B-188D991BB054}" type="parTrans" cxnId="{6979C986-A6F7-4851-9DAE-E27F0E96C0E5}">
      <dgm:prSet/>
      <dgm:spPr/>
      <dgm:t>
        <a:bodyPr/>
        <a:lstStyle/>
        <a:p>
          <a:endParaRPr lang="en-US"/>
        </a:p>
      </dgm:t>
    </dgm:pt>
    <dgm:pt modelId="{1316AA77-F77F-4AFF-9F05-50F5636B9F3D}" type="sibTrans" cxnId="{6979C986-A6F7-4851-9DAE-E27F0E96C0E5}">
      <dgm:prSet/>
      <dgm:spPr/>
      <dgm:t>
        <a:bodyPr/>
        <a:lstStyle/>
        <a:p>
          <a:endParaRPr lang="en-US"/>
        </a:p>
      </dgm:t>
    </dgm:pt>
    <dgm:pt modelId="{013CEA8E-9FC5-46E8-9DD1-B4AF5BBCA17A}">
      <dgm:prSet/>
      <dgm:spPr/>
      <dgm:t>
        <a:bodyPr/>
        <a:lstStyle/>
        <a:p>
          <a:r>
            <a:rPr lang="en-US"/>
            <a:t>October 16</a:t>
          </a:r>
          <a:r>
            <a:rPr lang="en-US" baseline="30000"/>
            <a:t>th</a:t>
          </a:r>
          <a:r>
            <a:rPr lang="en-US"/>
            <a:t> </a:t>
          </a:r>
        </a:p>
      </dgm:t>
    </dgm:pt>
    <dgm:pt modelId="{A701216D-D631-4DC5-94EB-2450A73F23EE}" type="parTrans" cxnId="{7E68041D-F400-4A24-9118-4A36FE05FBE3}">
      <dgm:prSet/>
      <dgm:spPr/>
      <dgm:t>
        <a:bodyPr/>
        <a:lstStyle/>
        <a:p>
          <a:endParaRPr lang="en-US"/>
        </a:p>
      </dgm:t>
    </dgm:pt>
    <dgm:pt modelId="{E40E0A54-505D-47EA-8685-DC3DC45A68D8}" type="sibTrans" cxnId="{7E68041D-F400-4A24-9118-4A36FE05FBE3}">
      <dgm:prSet/>
      <dgm:spPr/>
      <dgm:t>
        <a:bodyPr/>
        <a:lstStyle/>
        <a:p>
          <a:endParaRPr lang="en-US"/>
        </a:p>
      </dgm:t>
    </dgm:pt>
    <dgm:pt modelId="{DB51F9B8-4BA8-47EA-9A6C-985425B66BBE}">
      <dgm:prSet/>
      <dgm:spPr/>
      <dgm:t>
        <a:bodyPr/>
        <a:lstStyle/>
        <a:p>
          <a:r>
            <a:rPr lang="en-US"/>
            <a:t>Registration 10 AM</a:t>
          </a:r>
        </a:p>
      </dgm:t>
    </dgm:pt>
    <dgm:pt modelId="{5AD8D7EA-843D-4C12-9C69-65A00F5A3ED4}" type="parTrans" cxnId="{6ADE139E-D672-444E-9E9C-141D7700DD0E}">
      <dgm:prSet/>
      <dgm:spPr/>
      <dgm:t>
        <a:bodyPr/>
        <a:lstStyle/>
        <a:p>
          <a:endParaRPr lang="en-US"/>
        </a:p>
      </dgm:t>
    </dgm:pt>
    <dgm:pt modelId="{6EADA015-AB52-42E0-8417-867824B87EA7}" type="sibTrans" cxnId="{6ADE139E-D672-444E-9E9C-141D7700DD0E}">
      <dgm:prSet/>
      <dgm:spPr/>
      <dgm:t>
        <a:bodyPr/>
        <a:lstStyle/>
        <a:p>
          <a:endParaRPr lang="en-US"/>
        </a:p>
      </dgm:t>
    </dgm:pt>
    <dgm:pt modelId="{9453151A-1A1D-4149-9F61-515945169D42}">
      <dgm:prSet/>
      <dgm:spPr/>
      <dgm:t>
        <a:bodyPr/>
        <a:lstStyle/>
        <a:p>
          <a:r>
            <a:rPr lang="en-US" dirty="0"/>
            <a:t>Shotgun 11 AM</a:t>
          </a:r>
        </a:p>
      </dgm:t>
    </dgm:pt>
    <dgm:pt modelId="{17238212-A673-4AD5-93F5-F9534D6F232C}" type="parTrans" cxnId="{EAB891E5-24CA-460A-B6DB-F366E3D16695}">
      <dgm:prSet/>
      <dgm:spPr/>
      <dgm:t>
        <a:bodyPr/>
        <a:lstStyle/>
        <a:p>
          <a:endParaRPr lang="en-US"/>
        </a:p>
      </dgm:t>
    </dgm:pt>
    <dgm:pt modelId="{5526676B-A030-435B-B705-7EFFA7E8C373}" type="sibTrans" cxnId="{EAB891E5-24CA-460A-B6DB-F366E3D16695}">
      <dgm:prSet/>
      <dgm:spPr/>
      <dgm:t>
        <a:bodyPr/>
        <a:lstStyle/>
        <a:p>
          <a:endParaRPr lang="en-US"/>
        </a:p>
      </dgm:t>
    </dgm:pt>
    <dgm:pt modelId="{72063257-5DCD-4DAB-AB4B-9422AE593E2A}">
      <dgm:prSet/>
      <dgm:spPr/>
      <dgm:t>
        <a:bodyPr/>
        <a:lstStyle/>
        <a:p>
          <a:r>
            <a:rPr lang="en-US" dirty="0"/>
            <a:t>Hole Activities</a:t>
          </a:r>
        </a:p>
      </dgm:t>
    </dgm:pt>
    <dgm:pt modelId="{E4D69A76-CDFF-49BB-95AE-B0541AD78084}" type="parTrans" cxnId="{DEC1B442-B727-4C24-8FEB-3C09DA1163E5}">
      <dgm:prSet/>
      <dgm:spPr/>
      <dgm:t>
        <a:bodyPr/>
        <a:lstStyle/>
        <a:p>
          <a:endParaRPr lang="en-US"/>
        </a:p>
      </dgm:t>
    </dgm:pt>
    <dgm:pt modelId="{0A475EB1-207D-4F44-B24C-F99C9FE2D314}" type="sibTrans" cxnId="{DEC1B442-B727-4C24-8FEB-3C09DA1163E5}">
      <dgm:prSet/>
      <dgm:spPr/>
      <dgm:t>
        <a:bodyPr/>
        <a:lstStyle/>
        <a:p>
          <a:endParaRPr lang="en-US"/>
        </a:p>
      </dgm:t>
    </dgm:pt>
    <dgm:pt modelId="{BBF62787-8900-4E45-B388-4C02CE014B8D}">
      <dgm:prSet/>
      <dgm:spPr/>
      <dgm:t>
        <a:bodyPr/>
        <a:lstStyle/>
        <a:p>
          <a:r>
            <a:rPr lang="en-US" dirty="0"/>
            <a:t>Hole Blackjack</a:t>
          </a:r>
        </a:p>
      </dgm:t>
    </dgm:pt>
    <dgm:pt modelId="{66945EE0-09A6-49B6-B5A1-CCF062267C5E}" type="parTrans" cxnId="{005ECE24-F473-4B29-ACC2-E8734CB0E288}">
      <dgm:prSet/>
      <dgm:spPr/>
      <dgm:t>
        <a:bodyPr/>
        <a:lstStyle/>
        <a:p>
          <a:endParaRPr lang="en-US"/>
        </a:p>
      </dgm:t>
    </dgm:pt>
    <dgm:pt modelId="{12B93222-5569-4186-B545-D15D58A0948E}" type="sibTrans" cxnId="{005ECE24-F473-4B29-ACC2-E8734CB0E288}">
      <dgm:prSet/>
      <dgm:spPr/>
      <dgm:t>
        <a:bodyPr/>
        <a:lstStyle/>
        <a:p>
          <a:endParaRPr lang="en-US"/>
        </a:p>
      </dgm:t>
    </dgm:pt>
    <dgm:pt modelId="{F4A73138-6FEA-4A6C-ADD6-733B9C552591}">
      <dgm:prSet/>
      <dgm:spPr/>
      <dgm:t>
        <a:bodyPr/>
        <a:lstStyle/>
        <a:p>
          <a:r>
            <a:rPr lang="en-US" dirty="0"/>
            <a:t>Pick a Club</a:t>
          </a:r>
        </a:p>
      </dgm:t>
    </dgm:pt>
    <dgm:pt modelId="{69988CE4-9A3E-4087-AB0F-75AA7A7C2F42}" type="parTrans" cxnId="{E0DC25C9-2074-4E51-A135-FBF01EBA0E6D}">
      <dgm:prSet/>
      <dgm:spPr/>
      <dgm:t>
        <a:bodyPr/>
        <a:lstStyle/>
        <a:p>
          <a:endParaRPr lang="en-US"/>
        </a:p>
      </dgm:t>
    </dgm:pt>
    <dgm:pt modelId="{9ED674A0-014D-432C-AB6A-81A8F9C07C83}" type="sibTrans" cxnId="{E0DC25C9-2074-4E51-A135-FBF01EBA0E6D}">
      <dgm:prSet/>
      <dgm:spPr/>
      <dgm:t>
        <a:bodyPr/>
        <a:lstStyle/>
        <a:p>
          <a:endParaRPr lang="en-US"/>
        </a:p>
      </dgm:t>
    </dgm:pt>
    <dgm:pt modelId="{1FAF14FE-8132-43AF-9F2E-78BFDF5BE014}">
      <dgm:prSet/>
      <dgm:spPr/>
      <dgm:t>
        <a:bodyPr/>
        <a:lstStyle/>
        <a:p>
          <a:r>
            <a:rPr lang="en-US" dirty="0"/>
            <a:t>Beat the Pro</a:t>
          </a:r>
        </a:p>
      </dgm:t>
    </dgm:pt>
    <dgm:pt modelId="{4C9B5667-F8AF-4770-8AF2-0B8F4F028B2F}" type="parTrans" cxnId="{BF773726-8845-4615-A20E-AC55986CD01E}">
      <dgm:prSet/>
      <dgm:spPr/>
      <dgm:t>
        <a:bodyPr/>
        <a:lstStyle/>
        <a:p>
          <a:endParaRPr lang="en-US"/>
        </a:p>
      </dgm:t>
    </dgm:pt>
    <dgm:pt modelId="{CFF1EC2B-785C-4587-89BA-124E95189801}" type="sibTrans" cxnId="{BF773726-8845-4615-A20E-AC55986CD01E}">
      <dgm:prSet/>
      <dgm:spPr/>
      <dgm:t>
        <a:bodyPr/>
        <a:lstStyle/>
        <a:p>
          <a:endParaRPr lang="en-US"/>
        </a:p>
      </dgm:t>
    </dgm:pt>
    <dgm:pt modelId="{9C93F9E0-8E9E-4697-8A2C-84C9222EF94A}">
      <dgm:prSet/>
      <dgm:spPr/>
      <dgm:t>
        <a:bodyPr/>
        <a:lstStyle/>
        <a:p>
          <a:r>
            <a:rPr lang="en-US"/>
            <a:t>Air Cannon</a:t>
          </a:r>
        </a:p>
      </dgm:t>
    </dgm:pt>
    <dgm:pt modelId="{0A221F6E-43FD-4751-84A5-E618EC49CA5E}" type="parTrans" cxnId="{C825CB56-0848-4A08-ADFB-BEF1EC7F0C6D}">
      <dgm:prSet/>
      <dgm:spPr/>
      <dgm:t>
        <a:bodyPr/>
        <a:lstStyle/>
        <a:p>
          <a:endParaRPr lang="en-US"/>
        </a:p>
      </dgm:t>
    </dgm:pt>
    <dgm:pt modelId="{1559C48D-B486-4E8C-B142-F4948E8B3844}" type="sibTrans" cxnId="{C825CB56-0848-4A08-ADFB-BEF1EC7F0C6D}">
      <dgm:prSet/>
      <dgm:spPr/>
      <dgm:t>
        <a:bodyPr/>
        <a:lstStyle/>
        <a:p>
          <a:endParaRPr lang="en-US"/>
        </a:p>
      </dgm:t>
    </dgm:pt>
    <dgm:pt modelId="{980A53D3-5B4E-4045-99D8-FE2918C78DAF}">
      <dgm:prSet/>
      <dgm:spPr/>
      <dgm:t>
        <a:bodyPr/>
        <a:lstStyle/>
        <a:p>
          <a:r>
            <a:rPr lang="en-US" dirty="0"/>
            <a:t>Wheel of Service</a:t>
          </a:r>
        </a:p>
      </dgm:t>
    </dgm:pt>
    <dgm:pt modelId="{E10D6BB9-B48B-45D7-8F1A-E02D192CDE85}" type="parTrans" cxnId="{761793A9-19C6-42BC-BF96-3F73E0C42379}">
      <dgm:prSet/>
      <dgm:spPr/>
      <dgm:t>
        <a:bodyPr/>
        <a:lstStyle/>
        <a:p>
          <a:endParaRPr lang="en-US"/>
        </a:p>
      </dgm:t>
    </dgm:pt>
    <dgm:pt modelId="{28B9438E-44E9-4E5F-8C7D-E629DF0F543F}" type="sibTrans" cxnId="{761793A9-19C6-42BC-BF96-3F73E0C42379}">
      <dgm:prSet/>
      <dgm:spPr/>
      <dgm:t>
        <a:bodyPr/>
        <a:lstStyle/>
        <a:p>
          <a:endParaRPr lang="en-US"/>
        </a:p>
      </dgm:t>
    </dgm:pt>
    <dgm:pt modelId="{AA2A8901-C88F-44E4-A5D2-3381498A204C}">
      <dgm:prSet/>
      <dgm:spPr/>
      <dgm:t>
        <a:bodyPr/>
        <a:lstStyle/>
        <a:p>
          <a:r>
            <a:rPr lang="en-US"/>
            <a:t>Longest Drive</a:t>
          </a:r>
        </a:p>
      </dgm:t>
    </dgm:pt>
    <dgm:pt modelId="{71AA09F4-88BC-41AB-B57A-57E64EAFFC66}" type="parTrans" cxnId="{09E581DC-9728-4C11-AECF-D8C40C82E664}">
      <dgm:prSet/>
      <dgm:spPr/>
      <dgm:t>
        <a:bodyPr/>
        <a:lstStyle/>
        <a:p>
          <a:endParaRPr lang="en-US"/>
        </a:p>
      </dgm:t>
    </dgm:pt>
    <dgm:pt modelId="{4FC64A7D-825C-425C-817E-69735AC001C4}" type="sibTrans" cxnId="{09E581DC-9728-4C11-AECF-D8C40C82E664}">
      <dgm:prSet/>
      <dgm:spPr/>
      <dgm:t>
        <a:bodyPr/>
        <a:lstStyle/>
        <a:p>
          <a:endParaRPr lang="en-US"/>
        </a:p>
      </dgm:t>
    </dgm:pt>
    <dgm:pt modelId="{E65FE5DB-A538-4B83-B589-886961D19FF3}">
      <dgm:prSet/>
      <dgm:spPr/>
      <dgm:t>
        <a:bodyPr/>
        <a:lstStyle/>
        <a:p>
          <a:r>
            <a:rPr lang="en-US" dirty="0"/>
            <a:t>4 Hole in One Competitions</a:t>
          </a:r>
        </a:p>
      </dgm:t>
    </dgm:pt>
    <dgm:pt modelId="{68C33CEF-EED1-4CA9-8FFC-5D389ABA499A}" type="parTrans" cxnId="{E7389879-50EB-4EA3-9AD1-13684D6495A5}">
      <dgm:prSet/>
      <dgm:spPr/>
      <dgm:t>
        <a:bodyPr/>
        <a:lstStyle/>
        <a:p>
          <a:endParaRPr lang="en-US"/>
        </a:p>
      </dgm:t>
    </dgm:pt>
    <dgm:pt modelId="{C05906B3-6D30-46DC-8FCA-FDFBE8AAC58E}" type="sibTrans" cxnId="{E7389879-50EB-4EA3-9AD1-13684D6495A5}">
      <dgm:prSet/>
      <dgm:spPr/>
      <dgm:t>
        <a:bodyPr/>
        <a:lstStyle/>
        <a:p>
          <a:endParaRPr lang="en-US"/>
        </a:p>
      </dgm:t>
    </dgm:pt>
    <dgm:pt modelId="{A8436CFE-2C4C-482E-8E72-224E0607000D}">
      <dgm:prSet/>
      <dgm:spPr/>
      <dgm:t>
        <a:bodyPr/>
        <a:lstStyle/>
        <a:p>
          <a:r>
            <a:rPr lang="en-US" dirty="0"/>
            <a:t>3 – 5 Happy Hour (Open Bar)</a:t>
          </a:r>
        </a:p>
      </dgm:t>
    </dgm:pt>
    <dgm:pt modelId="{F6F6323D-AFDB-44EA-9506-DC5340E81C71}" type="parTrans" cxnId="{0B818888-3510-4A66-8F4D-3749CBD7A4D8}">
      <dgm:prSet/>
      <dgm:spPr/>
      <dgm:t>
        <a:bodyPr/>
        <a:lstStyle/>
        <a:p>
          <a:endParaRPr lang="en-US"/>
        </a:p>
      </dgm:t>
    </dgm:pt>
    <dgm:pt modelId="{4530F57A-355E-4F7C-9DC0-848CEA04A5C3}" type="sibTrans" cxnId="{0B818888-3510-4A66-8F4D-3749CBD7A4D8}">
      <dgm:prSet/>
      <dgm:spPr/>
      <dgm:t>
        <a:bodyPr/>
        <a:lstStyle/>
        <a:p>
          <a:endParaRPr lang="en-US"/>
        </a:p>
      </dgm:t>
    </dgm:pt>
    <dgm:pt modelId="{3F7150BC-456E-43C9-9CF7-AC0B832A450E}">
      <dgm:prSet/>
      <dgm:spPr/>
      <dgm:t>
        <a:bodyPr/>
        <a:lstStyle/>
        <a:p>
          <a:r>
            <a:rPr lang="en-US" dirty="0"/>
            <a:t>Dinner and 1, 2, 3 Prizes</a:t>
          </a:r>
        </a:p>
      </dgm:t>
    </dgm:pt>
    <dgm:pt modelId="{F3909F47-F2CF-41E4-8B5B-5FAD8068CCAD}" type="parTrans" cxnId="{BC79F307-8B8E-4918-A198-B246F93CA4DB}">
      <dgm:prSet/>
      <dgm:spPr/>
      <dgm:t>
        <a:bodyPr/>
        <a:lstStyle/>
        <a:p>
          <a:endParaRPr lang="en-US"/>
        </a:p>
      </dgm:t>
    </dgm:pt>
    <dgm:pt modelId="{E14A1C78-9705-475E-9463-253C05094E0F}" type="sibTrans" cxnId="{BC79F307-8B8E-4918-A198-B246F93CA4DB}">
      <dgm:prSet/>
      <dgm:spPr/>
      <dgm:t>
        <a:bodyPr/>
        <a:lstStyle/>
        <a:p>
          <a:endParaRPr lang="en-US"/>
        </a:p>
      </dgm:t>
    </dgm:pt>
    <dgm:pt modelId="{02D60503-7047-4184-837C-ECB42EDECF19}">
      <dgm:prSet/>
      <dgm:spPr/>
      <dgm:t>
        <a:bodyPr/>
        <a:lstStyle/>
        <a:p>
          <a:r>
            <a:rPr lang="en-US" dirty="0"/>
            <a:t>Ball Drop</a:t>
          </a:r>
        </a:p>
      </dgm:t>
    </dgm:pt>
    <dgm:pt modelId="{14ED43AF-9E34-4DF9-92DB-81E984394619}" type="parTrans" cxnId="{F333F2CB-3100-4F83-A924-9FF2C80446E4}">
      <dgm:prSet/>
      <dgm:spPr/>
      <dgm:t>
        <a:bodyPr/>
        <a:lstStyle/>
        <a:p>
          <a:endParaRPr lang="en-US"/>
        </a:p>
      </dgm:t>
    </dgm:pt>
    <dgm:pt modelId="{7185C08F-EBF1-42C4-881F-ACA0B0D2D3EC}" type="sibTrans" cxnId="{F333F2CB-3100-4F83-A924-9FF2C80446E4}">
      <dgm:prSet/>
      <dgm:spPr/>
      <dgm:t>
        <a:bodyPr/>
        <a:lstStyle/>
        <a:p>
          <a:endParaRPr lang="en-US"/>
        </a:p>
      </dgm:t>
    </dgm:pt>
    <dgm:pt modelId="{35554C56-7FD1-4521-984A-FA5735818C33}">
      <dgm:prSet/>
      <dgm:spPr/>
      <dgm:t>
        <a:bodyPr/>
        <a:lstStyle/>
        <a:p>
          <a:r>
            <a:rPr lang="en-US" dirty="0"/>
            <a:t>Centre Square Fire Company</a:t>
          </a:r>
        </a:p>
      </dgm:t>
    </dgm:pt>
    <dgm:pt modelId="{0A06A591-80CB-4E1F-B68D-D2FA5B56D827}" type="parTrans" cxnId="{343230CD-D286-4EB8-A1B9-BB2FB0990CA4}">
      <dgm:prSet/>
      <dgm:spPr/>
      <dgm:t>
        <a:bodyPr/>
        <a:lstStyle/>
        <a:p>
          <a:endParaRPr lang="en-US"/>
        </a:p>
      </dgm:t>
    </dgm:pt>
    <dgm:pt modelId="{5F0948A5-6A44-41F0-B086-F5ED16B8F329}" type="sibTrans" cxnId="{343230CD-D286-4EB8-A1B9-BB2FB0990CA4}">
      <dgm:prSet/>
      <dgm:spPr/>
      <dgm:t>
        <a:bodyPr/>
        <a:lstStyle/>
        <a:p>
          <a:endParaRPr lang="en-US"/>
        </a:p>
      </dgm:t>
    </dgm:pt>
    <dgm:pt modelId="{3958E959-41C3-4366-9FB4-F0CA78D01F36}">
      <dgm:prSet/>
      <dgm:spPr/>
      <dgm:t>
        <a:bodyPr/>
        <a:lstStyle/>
        <a:p>
          <a:r>
            <a:rPr lang="en-US" dirty="0"/>
            <a:t>5 Balls $100</a:t>
          </a:r>
        </a:p>
      </dgm:t>
    </dgm:pt>
    <dgm:pt modelId="{9635765A-D274-4DAE-B9A4-8AF5C2737982}" type="parTrans" cxnId="{9ED3C9C0-F37D-475C-BB54-9AA4912BA481}">
      <dgm:prSet/>
      <dgm:spPr/>
      <dgm:t>
        <a:bodyPr/>
        <a:lstStyle/>
        <a:p>
          <a:endParaRPr lang="en-US"/>
        </a:p>
      </dgm:t>
    </dgm:pt>
    <dgm:pt modelId="{F3AFD382-D7D4-4ACF-AAB2-C077519C2228}" type="sibTrans" cxnId="{9ED3C9C0-F37D-475C-BB54-9AA4912BA481}">
      <dgm:prSet/>
      <dgm:spPr/>
      <dgm:t>
        <a:bodyPr/>
        <a:lstStyle/>
        <a:p>
          <a:endParaRPr lang="en-US"/>
        </a:p>
      </dgm:t>
    </dgm:pt>
    <dgm:pt modelId="{9E4D5432-602C-4BB6-B47A-B1EA86FB5034}">
      <dgm:prSet/>
      <dgm:spPr/>
      <dgm:t>
        <a:bodyPr/>
        <a:lstStyle/>
        <a:p>
          <a:r>
            <a:rPr lang="en-US" dirty="0"/>
            <a:t>1 Balls $25</a:t>
          </a:r>
        </a:p>
        <a:p>
          <a:r>
            <a:rPr lang="en-US" dirty="0"/>
            <a:t>1, 2, 3 Prizes</a:t>
          </a:r>
        </a:p>
      </dgm:t>
    </dgm:pt>
    <dgm:pt modelId="{F5B4FB4E-1615-4C70-A156-D5C21EE00844}" type="parTrans" cxnId="{05D8265E-FC68-488F-BB69-724F05B71342}">
      <dgm:prSet/>
      <dgm:spPr/>
      <dgm:t>
        <a:bodyPr/>
        <a:lstStyle/>
        <a:p>
          <a:endParaRPr lang="en-US"/>
        </a:p>
      </dgm:t>
    </dgm:pt>
    <dgm:pt modelId="{AAB005D0-A492-4346-A18C-16008825924B}" type="sibTrans" cxnId="{05D8265E-FC68-488F-BB69-724F05B71342}">
      <dgm:prSet/>
      <dgm:spPr/>
      <dgm:t>
        <a:bodyPr/>
        <a:lstStyle/>
        <a:p>
          <a:endParaRPr lang="en-US"/>
        </a:p>
      </dgm:t>
    </dgm:pt>
    <dgm:pt modelId="{99104B87-EEDC-4FAC-B221-D0F2CE3BF052}" type="pres">
      <dgm:prSet presAssocID="{0F4EA27C-6950-4157-A347-964F7472050A}" presName="Name0" presStyleCnt="0">
        <dgm:presLayoutVars>
          <dgm:dir/>
          <dgm:animLvl val="lvl"/>
          <dgm:resizeHandles val="exact"/>
        </dgm:presLayoutVars>
      </dgm:prSet>
      <dgm:spPr/>
    </dgm:pt>
    <dgm:pt modelId="{783A8DD2-1431-4EAB-B84A-B303178A85B2}" type="pres">
      <dgm:prSet presAssocID="{F1FB8134-EBD2-4D4D-80EA-9348ADD2C2FB}" presName="compositeNode" presStyleCnt="0">
        <dgm:presLayoutVars>
          <dgm:bulletEnabled val="1"/>
        </dgm:presLayoutVars>
      </dgm:prSet>
      <dgm:spPr/>
    </dgm:pt>
    <dgm:pt modelId="{13364173-3B07-4F6F-8868-587B4538C6C2}" type="pres">
      <dgm:prSet presAssocID="{F1FB8134-EBD2-4D4D-80EA-9348ADD2C2FB}" presName="bgRect" presStyleLbl="node1" presStyleIdx="0" presStyleCnt="3"/>
      <dgm:spPr/>
    </dgm:pt>
    <dgm:pt modelId="{00A57BB5-D312-48A0-A92A-E14CAFB8A33F}" type="pres">
      <dgm:prSet presAssocID="{F1FB8134-EBD2-4D4D-80EA-9348ADD2C2FB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E86F8C4A-DBCB-4B09-805E-2AB55A77CE6F}" type="pres">
      <dgm:prSet presAssocID="{F1FB8134-EBD2-4D4D-80EA-9348ADD2C2FB}" presName="childNode" presStyleLbl="node1" presStyleIdx="0" presStyleCnt="3">
        <dgm:presLayoutVars>
          <dgm:bulletEnabled val="1"/>
        </dgm:presLayoutVars>
      </dgm:prSet>
      <dgm:spPr/>
    </dgm:pt>
    <dgm:pt modelId="{9E6B8173-EC34-4CC6-8BE8-0D2C609541DD}" type="pres">
      <dgm:prSet presAssocID="{1316AA77-F77F-4AFF-9F05-50F5636B9F3D}" presName="hSp" presStyleCnt="0"/>
      <dgm:spPr/>
    </dgm:pt>
    <dgm:pt modelId="{3CF486D5-9AB9-4E3A-896B-5E2763FAD607}" type="pres">
      <dgm:prSet presAssocID="{1316AA77-F77F-4AFF-9F05-50F5636B9F3D}" presName="vProcSp" presStyleCnt="0"/>
      <dgm:spPr/>
    </dgm:pt>
    <dgm:pt modelId="{1F760C78-E6B3-4174-A281-BF81DA465AB7}" type="pres">
      <dgm:prSet presAssocID="{1316AA77-F77F-4AFF-9F05-50F5636B9F3D}" presName="vSp1" presStyleCnt="0"/>
      <dgm:spPr/>
    </dgm:pt>
    <dgm:pt modelId="{152B099D-61E3-4D83-8E68-4766D8C82739}" type="pres">
      <dgm:prSet presAssocID="{1316AA77-F77F-4AFF-9F05-50F5636B9F3D}" presName="simulatedConn" presStyleLbl="solidFgAcc1" presStyleIdx="0" presStyleCnt="2"/>
      <dgm:spPr/>
    </dgm:pt>
    <dgm:pt modelId="{FCE5F592-0D43-4BE5-B743-5515AA90F678}" type="pres">
      <dgm:prSet presAssocID="{1316AA77-F77F-4AFF-9F05-50F5636B9F3D}" presName="vSp2" presStyleCnt="0"/>
      <dgm:spPr/>
    </dgm:pt>
    <dgm:pt modelId="{8178B214-3443-4753-8D91-E022B836E0FC}" type="pres">
      <dgm:prSet presAssocID="{1316AA77-F77F-4AFF-9F05-50F5636B9F3D}" presName="sibTrans" presStyleCnt="0"/>
      <dgm:spPr/>
    </dgm:pt>
    <dgm:pt modelId="{8EC4A810-5CB7-4218-9DAA-0D8437279D6C}" type="pres">
      <dgm:prSet presAssocID="{72063257-5DCD-4DAB-AB4B-9422AE593E2A}" presName="compositeNode" presStyleCnt="0">
        <dgm:presLayoutVars>
          <dgm:bulletEnabled val="1"/>
        </dgm:presLayoutVars>
      </dgm:prSet>
      <dgm:spPr/>
    </dgm:pt>
    <dgm:pt modelId="{DA34C3E7-0B8E-4407-B71E-2C6617C13CB7}" type="pres">
      <dgm:prSet presAssocID="{72063257-5DCD-4DAB-AB4B-9422AE593E2A}" presName="bgRect" presStyleLbl="node1" presStyleIdx="1" presStyleCnt="3"/>
      <dgm:spPr/>
    </dgm:pt>
    <dgm:pt modelId="{3209E0D3-305C-4D25-A582-C835382C665D}" type="pres">
      <dgm:prSet presAssocID="{72063257-5DCD-4DAB-AB4B-9422AE593E2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76F117F-FF99-45DC-9662-93AD0D5BAF80}" type="pres">
      <dgm:prSet presAssocID="{72063257-5DCD-4DAB-AB4B-9422AE593E2A}" presName="childNode" presStyleLbl="node1" presStyleIdx="1" presStyleCnt="3">
        <dgm:presLayoutVars>
          <dgm:bulletEnabled val="1"/>
        </dgm:presLayoutVars>
      </dgm:prSet>
      <dgm:spPr/>
    </dgm:pt>
    <dgm:pt modelId="{D784F3F6-66EA-470B-9334-C0B94D837B0D}" type="pres">
      <dgm:prSet presAssocID="{0A475EB1-207D-4F44-B24C-F99C9FE2D314}" presName="hSp" presStyleCnt="0"/>
      <dgm:spPr/>
    </dgm:pt>
    <dgm:pt modelId="{A8D5F95A-154F-49B9-B756-7245F1009AA7}" type="pres">
      <dgm:prSet presAssocID="{0A475EB1-207D-4F44-B24C-F99C9FE2D314}" presName="vProcSp" presStyleCnt="0"/>
      <dgm:spPr/>
    </dgm:pt>
    <dgm:pt modelId="{821F72D1-2195-412F-925C-2B6BAFDDE647}" type="pres">
      <dgm:prSet presAssocID="{0A475EB1-207D-4F44-B24C-F99C9FE2D314}" presName="vSp1" presStyleCnt="0"/>
      <dgm:spPr/>
    </dgm:pt>
    <dgm:pt modelId="{1A9DC5D9-1BE7-40B2-A13C-2D7FF2EB9F75}" type="pres">
      <dgm:prSet presAssocID="{0A475EB1-207D-4F44-B24C-F99C9FE2D314}" presName="simulatedConn" presStyleLbl="solidFgAcc1" presStyleIdx="1" presStyleCnt="2"/>
      <dgm:spPr/>
    </dgm:pt>
    <dgm:pt modelId="{563776CA-20AA-4713-9C04-2FFCB9F9B209}" type="pres">
      <dgm:prSet presAssocID="{0A475EB1-207D-4F44-B24C-F99C9FE2D314}" presName="vSp2" presStyleCnt="0"/>
      <dgm:spPr/>
    </dgm:pt>
    <dgm:pt modelId="{164AB946-AB4F-410B-96EC-A061D1AD9F05}" type="pres">
      <dgm:prSet presAssocID="{0A475EB1-207D-4F44-B24C-F99C9FE2D314}" presName="sibTrans" presStyleCnt="0"/>
      <dgm:spPr/>
    </dgm:pt>
    <dgm:pt modelId="{F817D248-DA5B-4078-B364-431FA7530BEF}" type="pres">
      <dgm:prSet presAssocID="{02D60503-7047-4184-837C-ECB42EDECF19}" presName="compositeNode" presStyleCnt="0">
        <dgm:presLayoutVars>
          <dgm:bulletEnabled val="1"/>
        </dgm:presLayoutVars>
      </dgm:prSet>
      <dgm:spPr/>
    </dgm:pt>
    <dgm:pt modelId="{2BBE888A-44C4-4B3E-A4F4-C60910BE6D53}" type="pres">
      <dgm:prSet presAssocID="{02D60503-7047-4184-837C-ECB42EDECF19}" presName="bgRect" presStyleLbl="node1" presStyleIdx="2" presStyleCnt="3"/>
      <dgm:spPr/>
    </dgm:pt>
    <dgm:pt modelId="{DF8924F9-05C5-41D0-A580-9F7EB38D72AC}" type="pres">
      <dgm:prSet presAssocID="{02D60503-7047-4184-837C-ECB42EDECF19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322F656-FC8F-4E8B-91EB-23E59A50C09C}" type="pres">
      <dgm:prSet presAssocID="{02D60503-7047-4184-837C-ECB42EDECF19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C79F307-8B8E-4918-A198-B246F93CA4DB}" srcId="{F1FB8134-EBD2-4D4D-80EA-9348ADD2C2FB}" destId="{3F7150BC-456E-43C9-9CF7-AC0B832A450E}" srcOrd="4" destOrd="0" parTransId="{F3909F47-F2CF-41E4-8B5B-5FAD8068CCAD}" sibTransId="{E14A1C78-9705-475E-9463-253C05094E0F}"/>
    <dgm:cxn modelId="{8F8E9417-6824-4BA2-8BE2-D27AD3584680}" type="presOf" srcId="{3F7150BC-456E-43C9-9CF7-AC0B832A450E}" destId="{E86F8C4A-DBCB-4B09-805E-2AB55A77CE6F}" srcOrd="0" destOrd="4" presId="urn:microsoft.com/office/officeart/2005/8/layout/hProcess7"/>
    <dgm:cxn modelId="{7E68041D-F400-4A24-9118-4A36FE05FBE3}" srcId="{F1FB8134-EBD2-4D4D-80EA-9348ADD2C2FB}" destId="{013CEA8E-9FC5-46E8-9DD1-B4AF5BBCA17A}" srcOrd="0" destOrd="0" parTransId="{A701216D-D631-4DC5-94EB-2450A73F23EE}" sibTransId="{E40E0A54-505D-47EA-8685-DC3DC45A68D8}"/>
    <dgm:cxn modelId="{005ECE24-F473-4B29-ACC2-E8734CB0E288}" srcId="{72063257-5DCD-4DAB-AB4B-9422AE593E2A}" destId="{BBF62787-8900-4E45-B388-4C02CE014B8D}" srcOrd="0" destOrd="0" parTransId="{66945EE0-09A6-49B6-B5A1-CCF062267C5E}" sibTransId="{12B93222-5569-4186-B545-D15D58A0948E}"/>
    <dgm:cxn modelId="{BF773726-8845-4615-A20E-AC55986CD01E}" srcId="{72063257-5DCD-4DAB-AB4B-9422AE593E2A}" destId="{1FAF14FE-8132-43AF-9F2E-78BFDF5BE014}" srcOrd="2" destOrd="0" parTransId="{4C9B5667-F8AF-4770-8AF2-0B8F4F028B2F}" sibTransId="{CFF1EC2B-785C-4587-89BA-124E95189801}"/>
    <dgm:cxn modelId="{77FBAB26-7237-4FE8-8A49-974DD864FB1F}" type="presOf" srcId="{F4A73138-6FEA-4A6C-ADD6-733B9C552591}" destId="{E76F117F-FF99-45DC-9662-93AD0D5BAF80}" srcOrd="0" destOrd="1" presId="urn:microsoft.com/office/officeart/2005/8/layout/hProcess7"/>
    <dgm:cxn modelId="{587DD928-6839-4B74-BBFF-EC46F6DC4E63}" type="presOf" srcId="{BBF62787-8900-4E45-B388-4C02CE014B8D}" destId="{E76F117F-FF99-45DC-9662-93AD0D5BAF80}" srcOrd="0" destOrd="0" presId="urn:microsoft.com/office/officeart/2005/8/layout/hProcess7"/>
    <dgm:cxn modelId="{4ED4CF30-642D-4B48-A4C3-3AFF2C9A989B}" type="presOf" srcId="{A8436CFE-2C4C-482E-8E72-224E0607000D}" destId="{E86F8C4A-DBCB-4B09-805E-2AB55A77CE6F}" srcOrd="0" destOrd="3" presId="urn:microsoft.com/office/officeart/2005/8/layout/hProcess7"/>
    <dgm:cxn modelId="{E2CE1936-CF3C-40CC-92F1-E6625CA28A4D}" type="presOf" srcId="{9453151A-1A1D-4149-9F61-515945169D42}" destId="{E86F8C4A-DBCB-4B09-805E-2AB55A77CE6F}" srcOrd="0" destOrd="2" presId="urn:microsoft.com/office/officeart/2005/8/layout/hProcess7"/>
    <dgm:cxn modelId="{05D8265E-FC68-488F-BB69-724F05B71342}" srcId="{02D60503-7047-4184-837C-ECB42EDECF19}" destId="{9E4D5432-602C-4BB6-B47A-B1EA86FB5034}" srcOrd="2" destOrd="0" parTransId="{F5B4FB4E-1615-4C70-A156-D5C21EE00844}" sibTransId="{AAB005D0-A492-4346-A18C-16008825924B}"/>
    <dgm:cxn modelId="{61EF8761-EA0F-458B-89E0-98BCEC41D5AF}" type="presOf" srcId="{AA2A8901-C88F-44E4-A5D2-3381498A204C}" destId="{E76F117F-FF99-45DC-9662-93AD0D5BAF80}" srcOrd="0" destOrd="5" presId="urn:microsoft.com/office/officeart/2005/8/layout/hProcess7"/>
    <dgm:cxn modelId="{DEC1B442-B727-4C24-8FEB-3C09DA1163E5}" srcId="{0F4EA27C-6950-4157-A347-964F7472050A}" destId="{72063257-5DCD-4DAB-AB4B-9422AE593E2A}" srcOrd="1" destOrd="0" parTransId="{E4D69A76-CDFF-49BB-95AE-B0541AD78084}" sibTransId="{0A475EB1-207D-4F44-B24C-F99C9FE2D314}"/>
    <dgm:cxn modelId="{C1A1BE6B-F798-4107-8C7E-B5C262F06FC3}" type="presOf" srcId="{9C93F9E0-8E9E-4697-8A2C-84C9222EF94A}" destId="{E76F117F-FF99-45DC-9662-93AD0D5BAF80}" srcOrd="0" destOrd="3" presId="urn:microsoft.com/office/officeart/2005/8/layout/hProcess7"/>
    <dgm:cxn modelId="{8350F373-2ADA-44FE-B2E2-A418F49774CE}" type="presOf" srcId="{72063257-5DCD-4DAB-AB4B-9422AE593E2A}" destId="{3209E0D3-305C-4D25-A582-C835382C665D}" srcOrd="1" destOrd="0" presId="urn:microsoft.com/office/officeart/2005/8/layout/hProcess7"/>
    <dgm:cxn modelId="{3D11A275-D2D5-4890-A092-62ACF924EE51}" type="presOf" srcId="{02D60503-7047-4184-837C-ECB42EDECF19}" destId="{2BBE888A-44C4-4B3E-A4F4-C60910BE6D53}" srcOrd="0" destOrd="0" presId="urn:microsoft.com/office/officeart/2005/8/layout/hProcess7"/>
    <dgm:cxn modelId="{C825CB56-0848-4A08-ADFB-BEF1EC7F0C6D}" srcId="{72063257-5DCD-4DAB-AB4B-9422AE593E2A}" destId="{9C93F9E0-8E9E-4697-8A2C-84C9222EF94A}" srcOrd="3" destOrd="0" parTransId="{0A221F6E-43FD-4751-84A5-E618EC49CA5E}" sibTransId="{1559C48D-B486-4E8C-B142-F4948E8B3844}"/>
    <dgm:cxn modelId="{D17A6F79-4687-4F1A-84E6-2E3E9F70B14C}" type="presOf" srcId="{3958E959-41C3-4366-9FB4-F0CA78D01F36}" destId="{B322F656-FC8F-4E8B-91EB-23E59A50C09C}" srcOrd="0" destOrd="1" presId="urn:microsoft.com/office/officeart/2005/8/layout/hProcess7"/>
    <dgm:cxn modelId="{E7389879-50EB-4EA3-9AD1-13684D6495A5}" srcId="{72063257-5DCD-4DAB-AB4B-9422AE593E2A}" destId="{E65FE5DB-A538-4B83-B589-886961D19FF3}" srcOrd="6" destOrd="0" parTransId="{68C33CEF-EED1-4CA9-8FFC-5D389ABA499A}" sibTransId="{C05906B3-6D30-46DC-8FCA-FDFBE8AAC58E}"/>
    <dgm:cxn modelId="{6979C986-A6F7-4851-9DAE-E27F0E96C0E5}" srcId="{0F4EA27C-6950-4157-A347-964F7472050A}" destId="{F1FB8134-EBD2-4D4D-80EA-9348ADD2C2FB}" srcOrd="0" destOrd="0" parTransId="{515061C7-FC77-4494-B30B-188D991BB054}" sibTransId="{1316AA77-F77F-4AFF-9F05-50F5636B9F3D}"/>
    <dgm:cxn modelId="{0B818888-3510-4A66-8F4D-3749CBD7A4D8}" srcId="{F1FB8134-EBD2-4D4D-80EA-9348ADD2C2FB}" destId="{A8436CFE-2C4C-482E-8E72-224E0607000D}" srcOrd="3" destOrd="0" parTransId="{F6F6323D-AFDB-44EA-9506-DC5340E81C71}" sibTransId="{4530F57A-355E-4F7C-9DC0-848CEA04A5C3}"/>
    <dgm:cxn modelId="{135E398D-5993-4A71-BB1B-E84C8DF33E47}" type="presOf" srcId="{35554C56-7FD1-4521-984A-FA5735818C33}" destId="{B322F656-FC8F-4E8B-91EB-23E59A50C09C}" srcOrd="0" destOrd="0" presId="urn:microsoft.com/office/officeart/2005/8/layout/hProcess7"/>
    <dgm:cxn modelId="{BF2F3F91-C61C-441B-B862-5815E569DB4A}" type="presOf" srcId="{72063257-5DCD-4DAB-AB4B-9422AE593E2A}" destId="{DA34C3E7-0B8E-4407-B71E-2C6617C13CB7}" srcOrd="0" destOrd="0" presId="urn:microsoft.com/office/officeart/2005/8/layout/hProcess7"/>
    <dgm:cxn modelId="{8D31679D-D4C7-4D8E-B46D-B5A17EF542BD}" type="presOf" srcId="{9E4D5432-602C-4BB6-B47A-B1EA86FB5034}" destId="{B322F656-FC8F-4E8B-91EB-23E59A50C09C}" srcOrd="0" destOrd="2" presId="urn:microsoft.com/office/officeart/2005/8/layout/hProcess7"/>
    <dgm:cxn modelId="{6ADE139E-D672-444E-9E9C-141D7700DD0E}" srcId="{F1FB8134-EBD2-4D4D-80EA-9348ADD2C2FB}" destId="{DB51F9B8-4BA8-47EA-9A6C-985425B66BBE}" srcOrd="1" destOrd="0" parTransId="{5AD8D7EA-843D-4C12-9C69-65A00F5A3ED4}" sibTransId="{6EADA015-AB52-42E0-8417-867824B87EA7}"/>
    <dgm:cxn modelId="{761793A9-19C6-42BC-BF96-3F73E0C42379}" srcId="{72063257-5DCD-4DAB-AB4B-9422AE593E2A}" destId="{980A53D3-5B4E-4045-99D8-FE2918C78DAF}" srcOrd="4" destOrd="0" parTransId="{E10D6BB9-B48B-45D7-8F1A-E02D192CDE85}" sibTransId="{28B9438E-44E9-4E5F-8C7D-E629DF0F543F}"/>
    <dgm:cxn modelId="{655921B1-F836-4351-A1C8-91947BD554CC}" type="presOf" srcId="{1FAF14FE-8132-43AF-9F2E-78BFDF5BE014}" destId="{E76F117F-FF99-45DC-9662-93AD0D5BAF80}" srcOrd="0" destOrd="2" presId="urn:microsoft.com/office/officeart/2005/8/layout/hProcess7"/>
    <dgm:cxn modelId="{724B10B4-318A-482E-91BD-F968168B11C2}" type="presOf" srcId="{E65FE5DB-A538-4B83-B589-886961D19FF3}" destId="{E76F117F-FF99-45DC-9662-93AD0D5BAF80}" srcOrd="0" destOrd="6" presId="urn:microsoft.com/office/officeart/2005/8/layout/hProcess7"/>
    <dgm:cxn modelId="{9ED3C9C0-F37D-475C-BB54-9AA4912BA481}" srcId="{02D60503-7047-4184-837C-ECB42EDECF19}" destId="{3958E959-41C3-4366-9FB4-F0CA78D01F36}" srcOrd="1" destOrd="0" parTransId="{9635765A-D274-4DAE-B9A4-8AF5C2737982}" sibTransId="{F3AFD382-D7D4-4ACF-AAB2-C077519C2228}"/>
    <dgm:cxn modelId="{E0DC25C9-2074-4E51-A135-FBF01EBA0E6D}" srcId="{72063257-5DCD-4DAB-AB4B-9422AE593E2A}" destId="{F4A73138-6FEA-4A6C-ADD6-733B9C552591}" srcOrd="1" destOrd="0" parTransId="{69988CE4-9A3E-4087-AB0F-75AA7A7C2F42}" sibTransId="{9ED674A0-014D-432C-AB6A-81A8F9C07C83}"/>
    <dgm:cxn modelId="{F333F2CB-3100-4F83-A924-9FF2C80446E4}" srcId="{0F4EA27C-6950-4157-A347-964F7472050A}" destId="{02D60503-7047-4184-837C-ECB42EDECF19}" srcOrd="2" destOrd="0" parTransId="{14ED43AF-9E34-4DF9-92DB-81E984394619}" sibTransId="{7185C08F-EBF1-42C4-881F-ACA0B0D2D3EC}"/>
    <dgm:cxn modelId="{343230CD-D286-4EB8-A1B9-BB2FB0990CA4}" srcId="{02D60503-7047-4184-837C-ECB42EDECF19}" destId="{35554C56-7FD1-4521-984A-FA5735818C33}" srcOrd="0" destOrd="0" parTransId="{0A06A591-80CB-4E1F-B68D-D2FA5B56D827}" sibTransId="{5F0948A5-6A44-41F0-B086-F5ED16B8F329}"/>
    <dgm:cxn modelId="{92E3B1D0-012F-499A-9E1F-A3361D79E488}" type="presOf" srcId="{DB51F9B8-4BA8-47EA-9A6C-985425B66BBE}" destId="{E86F8C4A-DBCB-4B09-805E-2AB55A77CE6F}" srcOrd="0" destOrd="1" presId="urn:microsoft.com/office/officeart/2005/8/layout/hProcess7"/>
    <dgm:cxn modelId="{3C5EB1D2-B960-46E7-9205-0C51CC03764F}" type="presOf" srcId="{F1FB8134-EBD2-4D4D-80EA-9348ADD2C2FB}" destId="{00A57BB5-D312-48A0-A92A-E14CAFB8A33F}" srcOrd="1" destOrd="0" presId="urn:microsoft.com/office/officeart/2005/8/layout/hProcess7"/>
    <dgm:cxn modelId="{ABA677D3-9065-4E70-86DE-E33098E7F922}" type="presOf" srcId="{0F4EA27C-6950-4157-A347-964F7472050A}" destId="{99104B87-EEDC-4FAC-B221-D0F2CE3BF052}" srcOrd="0" destOrd="0" presId="urn:microsoft.com/office/officeart/2005/8/layout/hProcess7"/>
    <dgm:cxn modelId="{BEAA5CDB-033D-4DBE-9852-841E995671C0}" type="presOf" srcId="{F1FB8134-EBD2-4D4D-80EA-9348ADD2C2FB}" destId="{13364173-3B07-4F6F-8868-587B4538C6C2}" srcOrd="0" destOrd="0" presId="urn:microsoft.com/office/officeart/2005/8/layout/hProcess7"/>
    <dgm:cxn modelId="{EFA819DC-18BB-4126-9C92-C612A913DB4C}" type="presOf" srcId="{013CEA8E-9FC5-46E8-9DD1-B4AF5BBCA17A}" destId="{E86F8C4A-DBCB-4B09-805E-2AB55A77CE6F}" srcOrd="0" destOrd="0" presId="urn:microsoft.com/office/officeart/2005/8/layout/hProcess7"/>
    <dgm:cxn modelId="{09E581DC-9728-4C11-AECF-D8C40C82E664}" srcId="{72063257-5DCD-4DAB-AB4B-9422AE593E2A}" destId="{AA2A8901-C88F-44E4-A5D2-3381498A204C}" srcOrd="5" destOrd="0" parTransId="{71AA09F4-88BC-41AB-B57A-57E64EAFFC66}" sibTransId="{4FC64A7D-825C-425C-817E-69735AC001C4}"/>
    <dgm:cxn modelId="{DB8406E4-EAA3-4A58-B11C-F0A3759B67E7}" type="presOf" srcId="{980A53D3-5B4E-4045-99D8-FE2918C78DAF}" destId="{E76F117F-FF99-45DC-9662-93AD0D5BAF80}" srcOrd="0" destOrd="4" presId="urn:microsoft.com/office/officeart/2005/8/layout/hProcess7"/>
    <dgm:cxn modelId="{EAB891E5-24CA-460A-B6DB-F366E3D16695}" srcId="{F1FB8134-EBD2-4D4D-80EA-9348ADD2C2FB}" destId="{9453151A-1A1D-4149-9F61-515945169D42}" srcOrd="2" destOrd="0" parTransId="{17238212-A673-4AD5-93F5-F9534D6F232C}" sibTransId="{5526676B-A030-435B-B705-7EFFA7E8C373}"/>
    <dgm:cxn modelId="{D9F709F4-6BAF-49E8-AA40-61FE02E597BC}" type="presOf" srcId="{02D60503-7047-4184-837C-ECB42EDECF19}" destId="{DF8924F9-05C5-41D0-A580-9F7EB38D72AC}" srcOrd="1" destOrd="0" presId="urn:microsoft.com/office/officeart/2005/8/layout/hProcess7"/>
    <dgm:cxn modelId="{AE7A5BD0-32CB-48EE-961B-FB787026834C}" type="presParOf" srcId="{99104B87-EEDC-4FAC-B221-D0F2CE3BF052}" destId="{783A8DD2-1431-4EAB-B84A-B303178A85B2}" srcOrd="0" destOrd="0" presId="urn:microsoft.com/office/officeart/2005/8/layout/hProcess7"/>
    <dgm:cxn modelId="{35B53CB4-78E5-4785-B3E4-9C2F00831DF8}" type="presParOf" srcId="{783A8DD2-1431-4EAB-B84A-B303178A85B2}" destId="{13364173-3B07-4F6F-8868-587B4538C6C2}" srcOrd="0" destOrd="0" presId="urn:microsoft.com/office/officeart/2005/8/layout/hProcess7"/>
    <dgm:cxn modelId="{289E2399-60B0-4FA5-87BC-35A2B827EB95}" type="presParOf" srcId="{783A8DD2-1431-4EAB-B84A-B303178A85B2}" destId="{00A57BB5-D312-48A0-A92A-E14CAFB8A33F}" srcOrd="1" destOrd="0" presId="urn:microsoft.com/office/officeart/2005/8/layout/hProcess7"/>
    <dgm:cxn modelId="{91069797-B613-4D67-A123-C6FCC56CCA31}" type="presParOf" srcId="{783A8DD2-1431-4EAB-B84A-B303178A85B2}" destId="{E86F8C4A-DBCB-4B09-805E-2AB55A77CE6F}" srcOrd="2" destOrd="0" presId="urn:microsoft.com/office/officeart/2005/8/layout/hProcess7"/>
    <dgm:cxn modelId="{EC2AE807-2E8B-4302-AFBA-F0F33ED166D6}" type="presParOf" srcId="{99104B87-EEDC-4FAC-B221-D0F2CE3BF052}" destId="{9E6B8173-EC34-4CC6-8BE8-0D2C609541DD}" srcOrd="1" destOrd="0" presId="urn:microsoft.com/office/officeart/2005/8/layout/hProcess7"/>
    <dgm:cxn modelId="{E560CBB9-D105-4866-AA22-288D9BF7142B}" type="presParOf" srcId="{99104B87-EEDC-4FAC-B221-D0F2CE3BF052}" destId="{3CF486D5-9AB9-4E3A-896B-5E2763FAD607}" srcOrd="2" destOrd="0" presId="urn:microsoft.com/office/officeart/2005/8/layout/hProcess7"/>
    <dgm:cxn modelId="{1D247D63-DA32-4662-B6D7-D77AE46A38F3}" type="presParOf" srcId="{3CF486D5-9AB9-4E3A-896B-5E2763FAD607}" destId="{1F760C78-E6B3-4174-A281-BF81DA465AB7}" srcOrd="0" destOrd="0" presId="urn:microsoft.com/office/officeart/2005/8/layout/hProcess7"/>
    <dgm:cxn modelId="{0C67F21E-5711-4CF0-9A44-FCC308A4CCBF}" type="presParOf" srcId="{3CF486D5-9AB9-4E3A-896B-5E2763FAD607}" destId="{152B099D-61E3-4D83-8E68-4766D8C82739}" srcOrd="1" destOrd="0" presId="urn:microsoft.com/office/officeart/2005/8/layout/hProcess7"/>
    <dgm:cxn modelId="{F4C361EB-CD3C-4A40-B6D2-6F5ADB9AF181}" type="presParOf" srcId="{3CF486D5-9AB9-4E3A-896B-5E2763FAD607}" destId="{FCE5F592-0D43-4BE5-B743-5515AA90F678}" srcOrd="2" destOrd="0" presId="urn:microsoft.com/office/officeart/2005/8/layout/hProcess7"/>
    <dgm:cxn modelId="{7F367324-D477-461A-AA04-947A6DECDF2D}" type="presParOf" srcId="{99104B87-EEDC-4FAC-B221-D0F2CE3BF052}" destId="{8178B214-3443-4753-8D91-E022B836E0FC}" srcOrd="3" destOrd="0" presId="urn:microsoft.com/office/officeart/2005/8/layout/hProcess7"/>
    <dgm:cxn modelId="{72F9E0B0-32C8-41F1-A165-B0B7AF6300AF}" type="presParOf" srcId="{99104B87-EEDC-4FAC-B221-D0F2CE3BF052}" destId="{8EC4A810-5CB7-4218-9DAA-0D8437279D6C}" srcOrd="4" destOrd="0" presId="urn:microsoft.com/office/officeart/2005/8/layout/hProcess7"/>
    <dgm:cxn modelId="{4FB2A540-E668-46C3-BE27-09FCEE71CF8E}" type="presParOf" srcId="{8EC4A810-5CB7-4218-9DAA-0D8437279D6C}" destId="{DA34C3E7-0B8E-4407-B71E-2C6617C13CB7}" srcOrd="0" destOrd="0" presId="urn:microsoft.com/office/officeart/2005/8/layout/hProcess7"/>
    <dgm:cxn modelId="{85571F57-C3B9-4CEA-9517-2F2856FFCAE1}" type="presParOf" srcId="{8EC4A810-5CB7-4218-9DAA-0D8437279D6C}" destId="{3209E0D3-305C-4D25-A582-C835382C665D}" srcOrd="1" destOrd="0" presId="urn:microsoft.com/office/officeart/2005/8/layout/hProcess7"/>
    <dgm:cxn modelId="{6C4D3828-4E6D-4F97-8E1A-FD2D9DE4C0CB}" type="presParOf" srcId="{8EC4A810-5CB7-4218-9DAA-0D8437279D6C}" destId="{E76F117F-FF99-45DC-9662-93AD0D5BAF80}" srcOrd="2" destOrd="0" presId="urn:microsoft.com/office/officeart/2005/8/layout/hProcess7"/>
    <dgm:cxn modelId="{0FBEFAB2-A201-4812-BF6A-B0DA3A95316A}" type="presParOf" srcId="{99104B87-EEDC-4FAC-B221-D0F2CE3BF052}" destId="{D784F3F6-66EA-470B-9334-C0B94D837B0D}" srcOrd="5" destOrd="0" presId="urn:microsoft.com/office/officeart/2005/8/layout/hProcess7"/>
    <dgm:cxn modelId="{3081C57C-D9E6-45DE-AA66-5B961D5D4F63}" type="presParOf" srcId="{99104B87-EEDC-4FAC-B221-D0F2CE3BF052}" destId="{A8D5F95A-154F-49B9-B756-7245F1009AA7}" srcOrd="6" destOrd="0" presId="urn:microsoft.com/office/officeart/2005/8/layout/hProcess7"/>
    <dgm:cxn modelId="{C10BD649-789D-4428-9FF9-1B02A9887068}" type="presParOf" srcId="{A8D5F95A-154F-49B9-B756-7245F1009AA7}" destId="{821F72D1-2195-412F-925C-2B6BAFDDE647}" srcOrd="0" destOrd="0" presId="urn:microsoft.com/office/officeart/2005/8/layout/hProcess7"/>
    <dgm:cxn modelId="{D42607C9-3594-4B86-B2AF-D0AD52817013}" type="presParOf" srcId="{A8D5F95A-154F-49B9-B756-7245F1009AA7}" destId="{1A9DC5D9-1BE7-40B2-A13C-2D7FF2EB9F75}" srcOrd="1" destOrd="0" presId="urn:microsoft.com/office/officeart/2005/8/layout/hProcess7"/>
    <dgm:cxn modelId="{F03238B9-8FB6-4C3D-9032-DF40B42EDFC6}" type="presParOf" srcId="{A8D5F95A-154F-49B9-B756-7245F1009AA7}" destId="{563776CA-20AA-4713-9C04-2FFCB9F9B209}" srcOrd="2" destOrd="0" presId="urn:microsoft.com/office/officeart/2005/8/layout/hProcess7"/>
    <dgm:cxn modelId="{4DE8CD93-5373-446C-8B98-A1F817D0242C}" type="presParOf" srcId="{99104B87-EEDC-4FAC-B221-D0F2CE3BF052}" destId="{164AB946-AB4F-410B-96EC-A061D1AD9F05}" srcOrd="7" destOrd="0" presId="urn:microsoft.com/office/officeart/2005/8/layout/hProcess7"/>
    <dgm:cxn modelId="{A2900C26-F7EA-419A-8F7B-BD162AC47AFF}" type="presParOf" srcId="{99104B87-EEDC-4FAC-B221-D0F2CE3BF052}" destId="{F817D248-DA5B-4078-B364-431FA7530BEF}" srcOrd="8" destOrd="0" presId="urn:microsoft.com/office/officeart/2005/8/layout/hProcess7"/>
    <dgm:cxn modelId="{E0C45CB5-D3A0-4E68-838E-26BBFFDA76B1}" type="presParOf" srcId="{F817D248-DA5B-4078-B364-431FA7530BEF}" destId="{2BBE888A-44C4-4B3E-A4F4-C60910BE6D53}" srcOrd="0" destOrd="0" presId="urn:microsoft.com/office/officeart/2005/8/layout/hProcess7"/>
    <dgm:cxn modelId="{9299054E-61F2-4A07-834C-7763B172A33B}" type="presParOf" srcId="{F817D248-DA5B-4078-B364-431FA7530BEF}" destId="{DF8924F9-05C5-41D0-A580-9F7EB38D72AC}" srcOrd="1" destOrd="0" presId="urn:microsoft.com/office/officeart/2005/8/layout/hProcess7"/>
    <dgm:cxn modelId="{CA62DFCB-B011-4930-BA49-8BBF80B93D7E}" type="presParOf" srcId="{F817D248-DA5B-4078-B364-431FA7530BEF}" destId="{B322F656-FC8F-4E8B-91EB-23E59A50C09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A7CEA9-D128-43F8-A923-4D6BE78C8F85}" type="doc">
      <dgm:prSet loTypeId="urn:microsoft.com/office/officeart/2005/8/layout/hChevron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C245E2-5A7C-4D2C-B802-0EF023976539}">
      <dgm:prSet/>
      <dgm:spPr/>
      <dgm:t>
        <a:bodyPr/>
        <a:lstStyle/>
        <a:p>
          <a:r>
            <a:rPr lang="en-US" dirty="0"/>
            <a:t>Golfers</a:t>
          </a:r>
        </a:p>
      </dgm:t>
    </dgm:pt>
    <dgm:pt modelId="{35653EB0-84B7-4010-AC31-95C9D44C76F1}" type="parTrans" cxnId="{4B60E47E-2B66-42CC-BE92-1B7230296BB8}">
      <dgm:prSet/>
      <dgm:spPr/>
      <dgm:t>
        <a:bodyPr/>
        <a:lstStyle/>
        <a:p>
          <a:endParaRPr lang="en-US"/>
        </a:p>
      </dgm:t>
    </dgm:pt>
    <dgm:pt modelId="{F5AC0EE4-FDC1-46E7-B67B-E897CB7004AF}" type="sibTrans" cxnId="{4B60E47E-2B66-42CC-BE92-1B7230296BB8}">
      <dgm:prSet/>
      <dgm:spPr/>
      <dgm:t>
        <a:bodyPr/>
        <a:lstStyle/>
        <a:p>
          <a:endParaRPr lang="en-US"/>
        </a:p>
      </dgm:t>
    </dgm:pt>
    <dgm:pt modelId="{2B69B6AB-93C5-4DDF-9867-19F5846E71FA}">
      <dgm:prSet/>
      <dgm:spPr/>
      <dgm:t>
        <a:bodyPr/>
        <a:lstStyle/>
        <a:p>
          <a:r>
            <a:rPr lang="en-US" dirty="0"/>
            <a:t>Clinic</a:t>
          </a:r>
        </a:p>
      </dgm:t>
    </dgm:pt>
    <dgm:pt modelId="{DFCAB4A0-AC4B-41AE-B3BD-2510D343CB0B}" type="parTrans" cxnId="{565141C9-4261-4B42-9F14-D58A518D8F36}">
      <dgm:prSet/>
      <dgm:spPr/>
      <dgm:t>
        <a:bodyPr/>
        <a:lstStyle/>
        <a:p>
          <a:endParaRPr lang="en-US"/>
        </a:p>
      </dgm:t>
    </dgm:pt>
    <dgm:pt modelId="{85DE8BAB-A631-4B62-86B3-822B578D9252}" type="sibTrans" cxnId="{565141C9-4261-4B42-9F14-D58A518D8F36}">
      <dgm:prSet/>
      <dgm:spPr/>
      <dgm:t>
        <a:bodyPr/>
        <a:lstStyle/>
        <a:p>
          <a:endParaRPr lang="en-US"/>
        </a:p>
      </dgm:t>
    </dgm:pt>
    <dgm:pt modelId="{68B80BDC-FB90-479E-B432-F861CE821060}">
      <dgm:prSet/>
      <dgm:spPr/>
      <dgm:t>
        <a:bodyPr/>
        <a:lstStyle/>
        <a:p>
          <a:r>
            <a:rPr lang="en-US" dirty="0"/>
            <a:t>Dinner and Happy Hour</a:t>
          </a:r>
        </a:p>
      </dgm:t>
    </dgm:pt>
    <dgm:pt modelId="{BAB99F50-F9B1-4E97-9AE3-2042F6EB52B2}" type="parTrans" cxnId="{24F6C558-FDEE-4E64-94FD-7B017CD71333}">
      <dgm:prSet/>
      <dgm:spPr/>
      <dgm:t>
        <a:bodyPr/>
        <a:lstStyle/>
        <a:p>
          <a:endParaRPr lang="en-US"/>
        </a:p>
      </dgm:t>
    </dgm:pt>
    <dgm:pt modelId="{1E087A1F-D2DC-45FF-8EAF-4EEAFEA417B2}" type="sibTrans" cxnId="{24F6C558-FDEE-4E64-94FD-7B017CD71333}">
      <dgm:prSet/>
      <dgm:spPr/>
      <dgm:t>
        <a:bodyPr/>
        <a:lstStyle/>
        <a:p>
          <a:endParaRPr lang="en-US"/>
        </a:p>
      </dgm:t>
    </dgm:pt>
    <dgm:pt modelId="{8DCEA843-110E-4559-8997-80851717540D}">
      <dgm:prSet/>
      <dgm:spPr/>
      <dgm:t>
        <a:bodyPr/>
        <a:lstStyle/>
        <a:p>
          <a:r>
            <a:rPr lang="en-US" dirty="0"/>
            <a:t>Clinic Pricing - TBD</a:t>
          </a:r>
        </a:p>
      </dgm:t>
    </dgm:pt>
    <dgm:pt modelId="{6DCAD8B3-7940-413D-B312-1BA388253068}" type="parTrans" cxnId="{BB5A773E-54FE-4B08-873E-F7EE9267E487}">
      <dgm:prSet/>
      <dgm:spPr/>
      <dgm:t>
        <a:bodyPr/>
        <a:lstStyle/>
        <a:p>
          <a:endParaRPr lang="en-US"/>
        </a:p>
      </dgm:t>
    </dgm:pt>
    <dgm:pt modelId="{E068A858-2D36-45FE-8CDE-3C9E708AD02D}" type="sibTrans" cxnId="{BB5A773E-54FE-4B08-873E-F7EE9267E487}">
      <dgm:prSet/>
      <dgm:spPr/>
      <dgm:t>
        <a:bodyPr/>
        <a:lstStyle/>
        <a:p>
          <a:endParaRPr lang="en-US"/>
        </a:p>
      </dgm:t>
    </dgm:pt>
    <dgm:pt modelId="{5FD840E4-2D8B-49A7-B55B-645FB7058B15}">
      <dgm:prSet/>
      <dgm:spPr/>
      <dgm:t>
        <a:bodyPr/>
        <a:lstStyle/>
        <a:p>
          <a:r>
            <a:rPr lang="en-US" dirty="0"/>
            <a:t>$250 per person</a:t>
          </a:r>
        </a:p>
      </dgm:t>
    </dgm:pt>
    <dgm:pt modelId="{00BBA36B-1B66-4C9E-B3C2-9E4749D64A94}" type="parTrans" cxnId="{CE0B73CA-464E-4498-9262-79C43339D4F8}">
      <dgm:prSet/>
      <dgm:spPr/>
      <dgm:t>
        <a:bodyPr/>
        <a:lstStyle/>
        <a:p>
          <a:endParaRPr lang="en-US"/>
        </a:p>
      </dgm:t>
    </dgm:pt>
    <dgm:pt modelId="{C2290F68-DD46-4DBB-9ED8-B74CEED02B94}" type="sibTrans" cxnId="{CE0B73CA-464E-4498-9262-79C43339D4F8}">
      <dgm:prSet/>
      <dgm:spPr/>
      <dgm:t>
        <a:bodyPr/>
        <a:lstStyle/>
        <a:p>
          <a:endParaRPr lang="en-US"/>
        </a:p>
      </dgm:t>
    </dgm:pt>
    <dgm:pt modelId="{6F1F2F0E-5F12-4D86-8625-4F8872630B0D}">
      <dgm:prSet/>
      <dgm:spPr/>
      <dgm:t>
        <a:bodyPr/>
        <a:lstStyle/>
        <a:p>
          <a:r>
            <a:rPr lang="en-US" dirty="0"/>
            <a:t>VIP Package</a:t>
          </a:r>
        </a:p>
      </dgm:t>
    </dgm:pt>
    <dgm:pt modelId="{CB76B51C-E06C-4247-BEEA-714F6051AB80}" type="parTrans" cxnId="{BD3708D9-ECA9-4B22-B3D2-342B9BFEAE6F}">
      <dgm:prSet/>
      <dgm:spPr/>
      <dgm:t>
        <a:bodyPr/>
        <a:lstStyle/>
        <a:p>
          <a:endParaRPr lang="en-US"/>
        </a:p>
      </dgm:t>
    </dgm:pt>
    <dgm:pt modelId="{9C42F949-A39B-4273-8B2C-288B1CDAB588}" type="sibTrans" cxnId="{BD3708D9-ECA9-4B22-B3D2-342B9BFEAE6F}">
      <dgm:prSet/>
      <dgm:spPr/>
      <dgm:t>
        <a:bodyPr/>
        <a:lstStyle/>
        <a:p>
          <a:endParaRPr lang="en-US"/>
        </a:p>
      </dgm:t>
    </dgm:pt>
    <dgm:pt modelId="{97860345-1419-4DDC-ACB7-820EAE2FB686}">
      <dgm:prSet/>
      <dgm:spPr/>
      <dgm:t>
        <a:bodyPr/>
        <a:lstStyle/>
        <a:p>
          <a:r>
            <a:rPr lang="en-US" dirty="0"/>
            <a:t>Golf Cannon</a:t>
          </a:r>
        </a:p>
      </dgm:t>
    </dgm:pt>
    <dgm:pt modelId="{5A821206-34BA-4877-A4AE-3E3113A88ADF}" type="parTrans" cxnId="{D661688E-B4A7-411A-9DD0-41C3AC0AFB01}">
      <dgm:prSet/>
      <dgm:spPr/>
      <dgm:t>
        <a:bodyPr/>
        <a:lstStyle/>
        <a:p>
          <a:endParaRPr lang="en-US"/>
        </a:p>
      </dgm:t>
    </dgm:pt>
    <dgm:pt modelId="{BF34EEE3-E746-4EE2-8A9D-FE728C52FD47}" type="sibTrans" cxnId="{D661688E-B4A7-411A-9DD0-41C3AC0AFB01}">
      <dgm:prSet/>
      <dgm:spPr/>
      <dgm:t>
        <a:bodyPr/>
        <a:lstStyle/>
        <a:p>
          <a:endParaRPr lang="en-US"/>
        </a:p>
      </dgm:t>
    </dgm:pt>
    <dgm:pt modelId="{79181B7D-91CC-42B7-A43B-DE697997103B}">
      <dgm:prSet/>
      <dgm:spPr/>
      <dgm:t>
        <a:bodyPr/>
        <a:lstStyle/>
        <a:p>
          <a:r>
            <a:rPr lang="en-US" dirty="0"/>
            <a:t>Foursome $900 / $225 a person</a:t>
          </a:r>
        </a:p>
      </dgm:t>
    </dgm:pt>
    <dgm:pt modelId="{C0BFDCF5-FFC9-44A3-B941-6AF3ADC251A3}" type="parTrans" cxnId="{0725A08B-4739-4529-AF8C-94DEC6B3A52C}">
      <dgm:prSet/>
      <dgm:spPr/>
      <dgm:t>
        <a:bodyPr/>
        <a:lstStyle/>
        <a:p>
          <a:endParaRPr lang="en-US"/>
        </a:p>
      </dgm:t>
    </dgm:pt>
    <dgm:pt modelId="{BD06F2EC-4DC0-4E1E-8E34-8359B6EF79B1}" type="sibTrans" cxnId="{0725A08B-4739-4529-AF8C-94DEC6B3A52C}">
      <dgm:prSet/>
      <dgm:spPr/>
      <dgm:t>
        <a:bodyPr/>
        <a:lstStyle/>
        <a:p>
          <a:endParaRPr lang="en-US"/>
        </a:p>
      </dgm:t>
    </dgm:pt>
    <dgm:pt modelId="{C1F7C82B-E4A3-4083-A747-EA93B29D5589}">
      <dgm:prSet/>
      <dgm:spPr/>
      <dgm:t>
        <a:bodyPr/>
        <a:lstStyle/>
        <a:p>
          <a:r>
            <a:rPr lang="en-US" dirty="0"/>
            <a:t>128 total spots available</a:t>
          </a:r>
        </a:p>
      </dgm:t>
    </dgm:pt>
    <dgm:pt modelId="{873A3AA0-0643-42CF-A0D0-9E181DFD5A73}" type="parTrans" cxnId="{A47B5A2F-D831-4E51-B864-A6BB5328DC0B}">
      <dgm:prSet/>
      <dgm:spPr/>
      <dgm:t>
        <a:bodyPr/>
        <a:lstStyle/>
        <a:p>
          <a:endParaRPr lang="en-US"/>
        </a:p>
      </dgm:t>
    </dgm:pt>
    <dgm:pt modelId="{B3BF3461-72DC-4716-BC77-8E84853078DE}" type="sibTrans" cxnId="{A47B5A2F-D831-4E51-B864-A6BB5328DC0B}">
      <dgm:prSet/>
      <dgm:spPr/>
      <dgm:t>
        <a:bodyPr/>
        <a:lstStyle/>
        <a:p>
          <a:endParaRPr lang="en-US"/>
        </a:p>
      </dgm:t>
    </dgm:pt>
    <dgm:pt modelId="{8DB7BDF1-ABEE-4625-8C52-2277339AFB96}">
      <dgm:prSet/>
      <dgm:spPr/>
      <dgm:t>
        <a:bodyPr/>
        <a:lstStyle/>
        <a:p>
          <a:r>
            <a:rPr lang="en-US" dirty="0"/>
            <a:t>$30</a:t>
          </a:r>
        </a:p>
      </dgm:t>
    </dgm:pt>
    <dgm:pt modelId="{E0B0D918-A02A-42E0-9157-E7869F920A37}" type="parTrans" cxnId="{A8091655-8ABE-405B-9F68-C2CDDD3DE6F0}">
      <dgm:prSet/>
      <dgm:spPr/>
      <dgm:t>
        <a:bodyPr/>
        <a:lstStyle/>
        <a:p>
          <a:endParaRPr lang="en-US"/>
        </a:p>
      </dgm:t>
    </dgm:pt>
    <dgm:pt modelId="{FE5AFA65-EE03-4246-BD42-04C774B1EDA3}" type="sibTrans" cxnId="{A8091655-8ABE-405B-9F68-C2CDDD3DE6F0}">
      <dgm:prSet/>
      <dgm:spPr/>
      <dgm:t>
        <a:bodyPr/>
        <a:lstStyle/>
        <a:p>
          <a:endParaRPr lang="en-US"/>
        </a:p>
      </dgm:t>
    </dgm:pt>
    <dgm:pt modelId="{AAFAB0F3-CE74-410F-945B-A807563C1F8F}">
      <dgm:prSet/>
      <dgm:spPr/>
      <dgm:t>
        <a:bodyPr/>
        <a:lstStyle/>
        <a:p>
          <a:r>
            <a:rPr lang="en-US" dirty="0"/>
            <a:t>60 Days $900 then $1,000 (August 16)</a:t>
          </a:r>
        </a:p>
      </dgm:t>
    </dgm:pt>
    <dgm:pt modelId="{A34CF907-901F-463E-A4DA-EE0566C9573D}" type="parTrans" cxnId="{D9657FA5-CA45-4C67-A4F5-0019B316060E}">
      <dgm:prSet/>
      <dgm:spPr/>
      <dgm:t>
        <a:bodyPr/>
        <a:lstStyle/>
        <a:p>
          <a:endParaRPr lang="en-US"/>
        </a:p>
      </dgm:t>
    </dgm:pt>
    <dgm:pt modelId="{93452FED-3AC8-4E44-A415-B343B6553939}" type="sibTrans" cxnId="{D9657FA5-CA45-4C67-A4F5-0019B316060E}">
      <dgm:prSet/>
      <dgm:spPr/>
      <dgm:t>
        <a:bodyPr/>
        <a:lstStyle/>
        <a:p>
          <a:endParaRPr lang="en-US"/>
        </a:p>
      </dgm:t>
    </dgm:pt>
    <dgm:pt modelId="{A9903FA9-2C97-4F64-BB7D-D5AE674F0BFC}">
      <dgm:prSet/>
      <dgm:spPr/>
      <dgm:t>
        <a:bodyPr/>
        <a:lstStyle/>
        <a:p>
          <a:r>
            <a:rPr lang="en-US" dirty="0"/>
            <a:t>$10, 4 for $30</a:t>
          </a:r>
        </a:p>
      </dgm:t>
    </dgm:pt>
    <dgm:pt modelId="{3F553DFD-7886-4172-86E0-D4D705728AAF}" type="parTrans" cxnId="{697DA971-3FEA-479E-A400-6D5ABF069550}">
      <dgm:prSet/>
      <dgm:spPr/>
      <dgm:t>
        <a:bodyPr/>
        <a:lstStyle/>
        <a:p>
          <a:endParaRPr lang="en-US"/>
        </a:p>
      </dgm:t>
    </dgm:pt>
    <dgm:pt modelId="{20D3FAE5-776D-4BA5-9109-1F93694AEE21}" type="sibTrans" cxnId="{697DA971-3FEA-479E-A400-6D5ABF069550}">
      <dgm:prSet/>
      <dgm:spPr/>
      <dgm:t>
        <a:bodyPr/>
        <a:lstStyle/>
        <a:p>
          <a:endParaRPr lang="en-US"/>
        </a:p>
      </dgm:t>
    </dgm:pt>
    <dgm:pt modelId="{31074AF6-3B82-47F2-A980-66D66E18682D}">
      <dgm:prSet/>
      <dgm:spPr/>
      <dgm:t>
        <a:bodyPr/>
        <a:lstStyle/>
        <a:p>
          <a:r>
            <a:rPr lang="en-US"/>
            <a:t>2-Hour </a:t>
          </a:r>
          <a:r>
            <a:rPr lang="en-US" dirty="0"/>
            <a:t>Clinic 1:30 PM</a:t>
          </a:r>
        </a:p>
      </dgm:t>
    </dgm:pt>
    <dgm:pt modelId="{1B315394-B132-4C0F-8D2A-F175DF98E114}" type="parTrans" cxnId="{2EE8CF9F-91DE-4D54-AB99-AA133BB4B3B9}">
      <dgm:prSet/>
      <dgm:spPr/>
      <dgm:t>
        <a:bodyPr/>
        <a:lstStyle/>
        <a:p>
          <a:endParaRPr lang="en-US"/>
        </a:p>
      </dgm:t>
    </dgm:pt>
    <dgm:pt modelId="{B143DFE4-D45F-425F-AEA1-0BD56906D6D0}" type="sibTrans" cxnId="{2EE8CF9F-91DE-4D54-AB99-AA133BB4B3B9}">
      <dgm:prSet/>
      <dgm:spPr/>
      <dgm:t>
        <a:bodyPr/>
        <a:lstStyle/>
        <a:p>
          <a:endParaRPr lang="en-US"/>
        </a:p>
      </dgm:t>
    </dgm:pt>
    <dgm:pt modelId="{8222F175-588A-4E39-BDE7-EF06FF1C502D}">
      <dgm:prSet/>
      <dgm:spPr/>
      <dgm:t>
        <a:bodyPr/>
        <a:lstStyle/>
        <a:p>
          <a:r>
            <a:rPr lang="en-US" dirty="0"/>
            <a:t>3 mulligans</a:t>
          </a:r>
        </a:p>
      </dgm:t>
    </dgm:pt>
    <dgm:pt modelId="{7002B23F-7D04-4ECB-99B7-2BEB34DB56D1}" type="parTrans" cxnId="{CD54CB2D-3A88-4FFA-9CE4-085C9738F8A2}">
      <dgm:prSet/>
      <dgm:spPr/>
      <dgm:t>
        <a:bodyPr/>
        <a:lstStyle/>
        <a:p>
          <a:endParaRPr lang="en-US"/>
        </a:p>
      </dgm:t>
    </dgm:pt>
    <dgm:pt modelId="{D849CB21-6D50-4EF5-9EAF-D1E1262F0231}" type="sibTrans" cxnId="{CD54CB2D-3A88-4FFA-9CE4-085C9738F8A2}">
      <dgm:prSet/>
      <dgm:spPr/>
      <dgm:t>
        <a:bodyPr/>
        <a:lstStyle/>
        <a:p>
          <a:endParaRPr lang="en-US"/>
        </a:p>
      </dgm:t>
    </dgm:pt>
    <dgm:pt modelId="{86D4173D-C992-4EE8-B1D9-E2F21CFD4F2D}">
      <dgm:prSet/>
      <dgm:spPr/>
      <dgm:t>
        <a:bodyPr/>
        <a:lstStyle/>
        <a:p>
          <a:r>
            <a:rPr lang="en-US" dirty="0"/>
            <a:t>4 hole in 1 competitions</a:t>
          </a:r>
        </a:p>
      </dgm:t>
    </dgm:pt>
    <dgm:pt modelId="{469891F7-889A-433A-ACD7-58847E759B76}" type="parTrans" cxnId="{F9E090B0-1626-4B13-A94E-8920415E99E0}">
      <dgm:prSet/>
      <dgm:spPr/>
      <dgm:t>
        <a:bodyPr/>
        <a:lstStyle/>
        <a:p>
          <a:endParaRPr lang="en-US"/>
        </a:p>
      </dgm:t>
    </dgm:pt>
    <dgm:pt modelId="{F12C1967-B714-4487-B43F-BCECA518A367}" type="sibTrans" cxnId="{F9E090B0-1626-4B13-A94E-8920415E99E0}">
      <dgm:prSet/>
      <dgm:spPr/>
      <dgm:t>
        <a:bodyPr/>
        <a:lstStyle/>
        <a:p>
          <a:endParaRPr lang="en-US"/>
        </a:p>
      </dgm:t>
    </dgm:pt>
    <dgm:pt modelId="{8FA1F29F-3FE4-407F-9D94-A6FF4911A8BA}">
      <dgm:prSet/>
      <dgm:spPr/>
      <dgm:t>
        <a:bodyPr/>
        <a:lstStyle/>
        <a:p>
          <a:r>
            <a:rPr lang="en-US" dirty="0"/>
            <a:t>Pot of Gold</a:t>
          </a:r>
        </a:p>
      </dgm:t>
    </dgm:pt>
    <dgm:pt modelId="{134847A1-A6C5-47F4-A543-D81A7ABF72C3}" type="parTrans" cxnId="{53A03250-ED3D-416A-BFC0-CD653353C12A}">
      <dgm:prSet/>
      <dgm:spPr/>
      <dgm:t>
        <a:bodyPr/>
        <a:lstStyle/>
        <a:p>
          <a:endParaRPr lang="en-US"/>
        </a:p>
      </dgm:t>
    </dgm:pt>
    <dgm:pt modelId="{B015DEF0-48C7-4474-B4EC-6B827E51B4E1}" type="sibTrans" cxnId="{53A03250-ED3D-416A-BFC0-CD653353C12A}">
      <dgm:prSet/>
      <dgm:spPr/>
      <dgm:t>
        <a:bodyPr/>
        <a:lstStyle/>
        <a:p>
          <a:endParaRPr lang="en-US"/>
        </a:p>
      </dgm:t>
    </dgm:pt>
    <dgm:pt modelId="{C48C4706-8EAD-40BA-9363-B6D720E7A273}">
      <dgm:prSet/>
      <dgm:spPr/>
      <dgm:t>
        <a:bodyPr/>
        <a:lstStyle/>
        <a:p>
          <a:r>
            <a:rPr lang="en-US" dirty="0"/>
            <a:t>Longest drive</a:t>
          </a:r>
        </a:p>
      </dgm:t>
    </dgm:pt>
    <dgm:pt modelId="{F2194B67-AEBF-427C-B721-F855DCAA8958}" type="parTrans" cxnId="{F518B092-DC19-4E76-9824-66FC55FD5C79}">
      <dgm:prSet/>
      <dgm:spPr/>
      <dgm:t>
        <a:bodyPr/>
        <a:lstStyle/>
        <a:p>
          <a:endParaRPr lang="en-US"/>
        </a:p>
      </dgm:t>
    </dgm:pt>
    <dgm:pt modelId="{217DDA3A-7DE4-4626-A4C5-CAAF83B4829A}" type="sibTrans" cxnId="{F518B092-DC19-4E76-9824-66FC55FD5C79}">
      <dgm:prSet/>
      <dgm:spPr/>
      <dgm:t>
        <a:bodyPr/>
        <a:lstStyle/>
        <a:p>
          <a:endParaRPr lang="en-US"/>
        </a:p>
      </dgm:t>
    </dgm:pt>
    <dgm:pt modelId="{9EC0C9A5-0D8A-4BCD-B5D1-FBCB4C523BE5}">
      <dgm:prSet/>
      <dgm:spPr/>
      <dgm:t>
        <a:bodyPr/>
        <a:lstStyle/>
        <a:p>
          <a:r>
            <a:rPr lang="en-US" dirty="0"/>
            <a:t>1 Ball Drop</a:t>
          </a:r>
        </a:p>
      </dgm:t>
    </dgm:pt>
    <dgm:pt modelId="{379AE5AB-2DF8-481A-B372-228DC6C7173A}" type="parTrans" cxnId="{CAC1636E-76A0-444B-B4F3-8AAAE902315E}">
      <dgm:prSet/>
      <dgm:spPr/>
      <dgm:t>
        <a:bodyPr/>
        <a:lstStyle/>
        <a:p>
          <a:endParaRPr lang="en-US"/>
        </a:p>
      </dgm:t>
    </dgm:pt>
    <dgm:pt modelId="{72FB1AB4-A4C3-4110-80DA-340F97CF62FF}" type="sibTrans" cxnId="{CAC1636E-76A0-444B-B4F3-8AAAE902315E}">
      <dgm:prSet/>
      <dgm:spPr/>
      <dgm:t>
        <a:bodyPr/>
        <a:lstStyle/>
        <a:p>
          <a:endParaRPr lang="en-US"/>
        </a:p>
      </dgm:t>
    </dgm:pt>
    <dgm:pt modelId="{9A20FFA8-6A5B-47A0-A362-7D28392F3BC4}">
      <dgm:prSet/>
      <dgm:spPr/>
      <dgm:t>
        <a:bodyPr/>
        <a:lstStyle/>
        <a:p>
          <a:endParaRPr lang="en-US" dirty="0"/>
        </a:p>
      </dgm:t>
    </dgm:pt>
    <dgm:pt modelId="{23428AEE-B121-462E-AA37-68054B4BCFCD}" type="parTrans" cxnId="{6AE68059-2E29-4D55-99E3-2F9EEFDB3086}">
      <dgm:prSet/>
      <dgm:spPr/>
      <dgm:t>
        <a:bodyPr/>
        <a:lstStyle/>
        <a:p>
          <a:endParaRPr lang="en-US"/>
        </a:p>
      </dgm:t>
    </dgm:pt>
    <dgm:pt modelId="{22A0302C-4096-4482-9464-CB45626341F9}" type="sibTrans" cxnId="{6AE68059-2E29-4D55-99E3-2F9EEFDB3086}">
      <dgm:prSet/>
      <dgm:spPr/>
      <dgm:t>
        <a:bodyPr/>
        <a:lstStyle/>
        <a:p>
          <a:endParaRPr lang="en-US"/>
        </a:p>
      </dgm:t>
    </dgm:pt>
    <dgm:pt modelId="{AB50F3D9-C4B3-4524-B1E6-7594F0F7F59A}" type="pres">
      <dgm:prSet presAssocID="{E4A7CEA9-D128-43F8-A923-4D6BE78C8F85}" presName="Name0" presStyleCnt="0">
        <dgm:presLayoutVars>
          <dgm:dir/>
          <dgm:resizeHandles val="exact"/>
        </dgm:presLayoutVars>
      </dgm:prSet>
      <dgm:spPr/>
    </dgm:pt>
    <dgm:pt modelId="{FC3B58B3-5776-465A-B309-0D2EF4AA716D}" type="pres">
      <dgm:prSet presAssocID="{87C245E2-5A7C-4D2C-B802-0EF023976539}" presName="parAndChTx" presStyleLbl="node1" presStyleIdx="0" presStyleCnt="4">
        <dgm:presLayoutVars>
          <dgm:bulletEnabled val="1"/>
        </dgm:presLayoutVars>
      </dgm:prSet>
      <dgm:spPr/>
    </dgm:pt>
    <dgm:pt modelId="{F2A2EE98-9B08-48A6-BE3D-0849F3984CF9}" type="pres">
      <dgm:prSet presAssocID="{F5AC0EE4-FDC1-46E7-B67B-E897CB7004AF}" presName="parAndChSpace" presStyleCnt="0"/>
      <dgm:spPr/>
    </dgm:pt>
    <dgm:pt modelId="{F3FED876-B8A7-4EAD-B160-4F5277B81734}" type="pres">
      <dgm:prSet presAssocID="{6F1F2F0E-5F12-4D86-8625-4F8872630B0D}" presName="parAndChTx" presStyleLbl="node1" presStyleIdx="1" presStyleCnt="4">
        <dgm:presLayoutVars>
          <dgm:bulletEnabled val="1"/>
        </dgm:presLayoutVars>
      </dgm:prSet>
      <dgm:spPr/>
    </dgm:pt>
    <dgm:pt modelId="{57B6A330-161E-4055-90EB-D0E50F78E461}" type="pres">
      <dgm:prSet presAssocID="{9C42F949-A39B-4273-8B2C-288B1CDAB588}" presName="parAndChSpace" presStyleCnt="0"/>
      <dgm:spPr/>
    </dgm:pt>
    <dgm:pt modelId="{24CD1DB1-F67E-42CE-AAB1-CAD9A57DFFA0}" type="pres">
      <dgm:prSet presAssocID="{97860345-1419-4DDC-ACB7-820EAE2FB686}" presName="parAndChTx" presStyleLbl="node1" presStyleIdx="2" presStyleCnt="4">
        <dgm:presLayoutVars>
          <dgm:bulletEnabled val="1"/>
        </dgm:presLayoutVars>
      </dgm:prSet>
      <dgm:spPr/>
    </dgm:pt>
    <dgm:pt modelId="{C876A658-96E6-4DCC-AA28-B9207394FCF2}" type="pres">
      <dgm:prSet presAssocID="{BF34EEE3-E746-4EE2-8A9D-FE728C52FD47}" presName="parAndChSpace" presStyleCnt="0"/>
      <dgm:spPr/>
    </dgm:pt>
    <dgm:pt modelId="{7260CDA3-7883-43A5-8455-BF38357F09B0}" type="pres">
      <dgm:prSet presAssocID="{2B69B6AB-93C5-4DDF-9867-19F5846E71FA}" presName="parAndChTx" presStyleLbl="node1" presStyleIdx="3" presStyleCnt="4">
        <dgm:presLayoutVars>
          <dgm:bulletEnabled val="1"/>
        </dgm:presLayoutVars>
      </dgm:prSet>
      <dgm:spPr/>
    </dgm:pt>
  </dgm:ptLst>
  <dgm:cxnLst>
    <dgm:cxn modelId="{FE7F9503-9B96-42C1-A7D0-F60894B8E819}" type="presOf" srcId="{97860345-1419-4DDC-ACB7-820EAE2FB686}" destId="{24CD1DB1-F67E-42CE-AAB1-CAD9A57DFFA0}" srcOrd="0" destOrd="0" presId="urn:microsoft.com/office/officeart/2005/8/layout/hChevron3"/>
    <dgm:cxn modelId="{6BD7420A-D42E-45A6-8C96-E61BDA58C5B3}" type="presOf" srcId="{2B69B6AB-93C5-4DDF-9867-19F5846E71FA}" destId="{7260CDA3-7883-43A5-8455-BF38357F09B0}" srcOrd="0" destOrd="0" presId="urn:microsoft.com/office/officeart/2005/8/layout/hChevron3"/>
    <dgm:cxn modelId="{731A8914-84BF-4855-9A96-83765318738D}" type="presOf" srcId="{E4A7CEA9-D128-43F8-A923-4D6BE78C8F85}" destId="{AB50F3D9-C4B3-4524-B1E6-7594F0F7F59A}" srcOrd="0" destOrd="0" presId="urn:microsoft.com/office/officeart/2005/8/layout/hChevron3"/>
    <dgm:cxn modelId="{CD54CB2D-3A88-4FFA-9CE4-085C9738F8A2}" srcId="{6F1F2F0E-5F12-4D86-8625-4F8872630B0D}" destId="{8222F175-588A-4E39-BDE7-EF06FF1C502D}" srcOrd="1" destOrd="0" parTransId="{7002B23F-7D04-4ECB-99B7-2BEB34DB56D1}" sibTransId="{D849CB21-6D50-4EF5-9EAF-D1E1262F0231}"/>
    <dgm:cxn modelId="{A47B5A2F-D831-4E51-B864-A6BB5328DC0B}" srcId="{87C245E2-5A7C-4D2C-B802-0EF023976539}" destId="{C1F7C82B-E4A3-4083-A747-EA93B29D5589}" srcOrd="3" destOrd="0" parTransId="{873A3AA0-0643-42CF-A0D0-9E181DFD5A73}" sibTransId="{B3BF3461-72DC-4716-BC77-8E84853078DE}"/>
    <dgm:cxn modelId="{F14DB337-678D-463D-9AC6-B90782E37BC7}" type="presOf" srcId="{87C245E2-5A7C-4D2C-B802-0EF023976539}" destId="{FC3B58B3-5776-465A-B309-0D2EF4AA716D}" srcOrd="0" destOrd="0" presId="urn:microsoft.com/office/officeart/2005/8/layout/hChevron3"/>
    <dgm:cxn modelId="{BB5A773E-54FE-4B08-873E-F7EE9267E487}" srcId="{2B69B6AB-93C5-4DDF-9867-19F5846E71FA}" destId="{8DCEA843-110E-4559-8997-80851717540D}" srcOrd="2" destOrd="0" parTransId="{6DCAD8B3-7940-413D-B312-1BA388253068}" sibTransId="{E068A858-2D36-45FE-8CDE-3C9E708AD02D}"/>
    <dgm:cxn modelId="{95B64442-84E6-4DAD-B598-F95251C6D07A}" type="presOf" srcId="{6F1F2F0E-5F12-4D86-8625-4F8872630B0D}" destId="{F3FED876-B8A7-4EAD-B160-4F5277B81734}" srcOrd="0" destOrd="0" presId="urn:microsoft.com/office/officeart/2005/8/layout/hChevron3"/>
    <dgm:cxn modelId="{35551964-59B7-4689-8C60-C8B35677CC46}" type="presOf" srcId="{9A20FFA8-6A5B-47A0-A362-7D28392F3BC4}" destId="{F3FED876-B8A7-4EAD-B160-4F5277B81734}" srcOrd="0" destOrd="7" presId="urn:microsoft.com/office/officeart/2005/8/layout/hChevron3"/>
    <dgm:cxn modelId="{BC101B6E-6313-40F6-9C54-F713DB7C2169}" type="presOf" srcId="{8DB7BDF1-ABEE-4625-8C52-2277339AFB96}" destId="{F3FED876-B8A7-4EAD-B160-4F5277B81734}" srcOrd="0" destOrd="1" presId="urn:microsoft.com/office/officeart/2005/8/layout/hChevron3"/>
    <dgm:cxn modelId="{CAC1636E-76A0-444B-B4F3-8AAAE902315E}" srcId="{6F1F2F0E-5F12-4D86-8625-4F8872630B0D}" destId="{9EC0C9A5-0D8A-4BCD-B5D1-FBCB4C523BE5}" srcOrd="5" destOrd="0" parTransId="{379AE5AB-2DF8-481A-B372-228DC6C7173A}" sibTransId="{72FB1AB4-A4C3-4110-80DA-340F97CF62FF}"/>
    <dgm:cxn modelId="{73BFDE6E-0F0F-4630-B954-03BE1878506E}" type="presOf" srcId="{9EC0C9A5-0D8A-4BCD-B5D1-FBCB4C523BE5}" destId="{F3FED876-B8A7-4EAD-B160-4F5277B81734}" srcOrd="0" destOrd="6" presId="urn:microsoft.com/office/officeart/2005/8/layout/hChevron3"/>
    <dgm:cxn modelId="{53A03250-ED3D-416A-BFC0-CD653353C12A}" srcId="{6F1F2F0E-5F12-4D86-8625-4F8872630B0D}" destId="{8FA1F29F-3FE4-407F-9D94-A6FF4911A8BA}" srcOrd="3" destOrd="0" parTransId="{134847A1-A6C5-47F4-A543-D81A7ABF72C3}" sibTransId="{B015DEF0-48C7-4474-B4EC-6B827E51B4E1}"/>
    <dgm:cxn modelId="{697DA971-3FEA-479E-A400-6D5ABF069550}" srcId="{97860345-1419-4DDC-ACB7-820EAE2FB686}" destId="{A9903FA9-2C97-4F64-BB7D-D5AE674F0BFC}" srcOrd="0" destOrd="0" parTransId="{3F553DFD-7886-4172-86E0-D4D705728AAF}" sibTransId="{20D3FAE5-776D-4BA5-9109-1F93694AEE21}"/>
    <dgm:cxn modelId="{BAAC4074-1C07-47B4-B320-8B162A91B990}" type="presOf" srcId="{5FD840E4-2D8B-49A7-B55B-645FB7058B15}" destId="{FC3B58B3-5776-465A-B309-0D2EF4AA716D}" srcOrd="0" destOrd="1" presId="urn:microsoft.com/office/officeart/2005/8/layout/hChevron3"/>
    <dgm:cxn modelId="{A8091655-8ABE-405B-9F68-C2CDDD3DE6F0}" srcId="{6F1F2F0E-5F12-4D86-8625-4F8872630B0D}" destId="{8DB7BDF1-ABEE-4625-8C52-2277339AFB96}" srcOrd="0" destOrd="0" parTransId="{E0B0D918-A02A-42E0-9157-E7869F920A37}" sibTransId="{FE5AFA65-EE03-4246-BD42-04C774B1EDA3}"/>
    <dgm:cxn modelId="{76E39155-B1C8-443E-A9CD-FCAE6AD80F97}" type="presOf" srcId="{C48C4706-8EAD-40BA-9363-B6D720E7A273}" destId="{F3FED876-B8A7-4EAD-B160-4F5277B81734}" srcOrd="0" destOrd="5" presId="urn:microsoft.com/office/officeart/2005/8/layout/hChevron3"/>
    <dgm:cxn modelId="{9C0BCF77-3642-4E24-B74E-6CF019EDB48E}" type="presOf" srcId="{A9903FA9-2C97-4F64-BB7D-D5AE674F0BFC}" destId="{24CD1DB1-F67E-42CE-AAB1-CAD9A57DFFA0}" srcOrd="0" destOrd="1" presId="urn:microsoft.com/office/officeart/2005/8/layout/hChevron3"/>
    <dgm:cxn modelId="{24F6C558-FDEE-4E64-94FD-7B017CD71333}" srcId="{2B69B6AB-93C5-4DDF-9867-19F5846E71FA}" destId="{68B80BDC-FB90-479E-B432-F861CE821060}" srcOrd="1" destOrd="0" parTransId="{BAB99F50-F9B1-4E97-9AE3-2042F6EB52B2}" sibTransId="{1E087A1F-D2DC-45FF-8EAF-4EEAFEA417B2}"/>
    <dgm:cxn modelId="{6AE68059-2E29-4D55-99E3-2F9EEFDB3086}" srcId="{6F1F2F0E-5F12-4D86-8625-4F8872630B0D}" destId="{9A20FFA8-6A5B-47A0-A362-7D28392F3BC4}" srcOrd="6" destOrd="0" parTransId="{23428AEE-B121-462E-AA37-68054B4BCFCD}" sibTransId="{22A0302C-4096-4482-9464-CB45626341F9}"/>
    <dgm:cxn modelId="{B7B4397B-34F6-40AA-BFF4-8BE3A212A166}" type="presOf" srcId="{8222F175-588A-4E39-BDE7-EF06FF1C502D}" destId="{F3FED876-B8A7-4EAD-B160-4F5277B81734}" srcOrd="0" destOrd="2" presId="urn:microsoft.com/office/officeart/2005/8/layout/hChevron3"/>
    <dgm:cxn modelId="{4B60E47E-2B66-42CC-BE92-1B7230296BB8}" srcId="{E4A7CEA9-D128-43F8-A923-4D6BE78C8F85}" destId="{87C245E2-5A7C-4D2C-B802-0EF023976539}" srcOrd="0" destOrd="0" parTransId="{35653EB0-84B7-4010-AC31-95C9D44C76F1}" sibTransId="{F5AC0EE4-FDC1-46E7-B67B-E897CB7004AF}"/>
    <dgm:cxn modelId="{A0B21680-F615-413E-9F00-AC0FF54ABA96}" type="presOf" srcId="{86D4173D-C992-4EE8-B1D9-E2F21CFD4F2D}" destId="{F3FED876-B8A7-4EAD-B160-4F5277B81734}" srcOrd="0" destOrd="3" presId="urn:microsoft.com/office/officeart/2005/8/layout/hChevron3"/>
    <dgm:cxn modelId="{28DF3484-83B2-4061-918D-F90441E220D5}" type="presOf" srcId="{79181B7D-91CC-42B7-A43B-DE697997103B}" destId="{FC3B58B3-5776-465A-B309-0D2EF4AA716D}" srcOrd="0" destOrd="2" presId="urn:microsoft.com/office/officeart/2005/8/layout/hChevron3"/>
    <dgm:cxn modelId="{F512C785-D442-4FC8-9AFF-28A95423D2B7}" type="presOf" srcId="{C1F7C82B-E4A3-4083-A747-EA93B29D5589}" destId="{FC3B58B3-5776-465A-B309-0D2EF4AA716D}" srcOrd="0" destOrd="4" presId="urn:microsoft.com/office/officeart/2005/8/layout/hChevron3"/>
    <dgm:cxn modelId="{0725A08B-4739-4529-AF8C-94DEC6B3A52C}" srcId="{87C245E2-5A7C-4D2C-B802-0EF023976539}" destId="{79181B7D-91CC-42B7-A43B-DE697997103B}" srcOrd="1" destOrd="0" parTransId="{C0BFDCF5-FFC9-44A3-B941-6AF3ADC251A3}" sibTransId="{BD06F2EC-4DC0-4E1E-8E34-8359B6EF79B1}"/>
    <dgm:cxn modelId="{D661688E-B4A7-411A-9DD0-41C3AC0AFB01}" srcId="{E4A7CEA9-D128-43F8-A923-4D6BE78C8F85}" destId="{97860345-1419-4DDC-ACB7-820EAE2FB686}" srcOrd="2" destOrd="0" parTransId="{5A821206-34BA-4877-A4AE-3E3113A88ADF}" sibTransId="{BF34EEE3-E746-4EE2-8A9D-FE728C52FD47}"/>
    <dgm:cxn modelId="{F518B092-DC19-4E76-9824-66FC55FD5C79}" srcId="{6F1F2F0E-5F12-4D86-8625-4F8872630B0D}" destId="{C48C4706-8EAD-40BA-9363-B6D720E7A273}" srcOrd="4" destOrd="0" parTransId="{F2194B67-AEBF-427C-B721-F855DCAA8958}" sibTransId="{217DDA3A-7DE4-4626-A4C5-CAAF83B4829A}"/>
    <dgm:cxn modelId="{41E1CD9C-46B9-4BDE-BF92-62476BAA3555}" type="presOf" srcId="{68B80BDC-FB90-479E-B432-F861CE821060}" destId="{7260CDA3-7883-43A5-8455-BF38357F09B0}" srcOrd="0" destOrd="2" presId="urn:microsoft.com/office/officeart/2005/8/layout/hChevron3"/>
    <dgm:cxn modelId="{2EE8CF9F-91DE-4D54-AB99-AA133BB4B3B9}" srcId="{2B69B6AB-93C5-4DDF-9867-19F5846E71FA}" destId="{31074AF6-3B82-47F2-A980-66D66E18682D}" srcOrd="0" destOrd="0" parTransId="{1B315394-B132-4C0F-8D2A-F175DF98E114}" sibTransId="{B143DFE4-D45F-425F-AEA1-0BD56906D6D0}"/>
    <dgm:cxn modelId="{A75DA2A4-A041-4ACF-9C6A-AFB3D0EDF62E}" type="presOf" srcId="{8DCEA843-110E-4559-8997-80851717540D}" destId="{7260CDA3-7883-43A5-8455-BF38357F09B0}" srcOrd="0" destOrd="3" presId="urn:microsoft.com/office/officeart/2005/8/layout/hChevron3"/>
    <dgm:cxn modelId="{D9657FA5-CA45-4C67-A4F5-0019B316060E}" srcId="{87C245E2-5A7C-4D2C-B802-0EF023976539}" destId="{AAFAB0F3-CE74-410F-945B-A807563C1F8F}" srcOrd="2" destOrd="0" parTransId="{A34CF907-901F-463E-A4DA-EE0566C9573D}" sibTransId="{93452FED-3AC8-4E44-A415-B343B6553939}"/>
    <dgm:cxn modelId="{F9E090B0-1626-4B13-A94E-8920415E99E0}" srcId="{6F1F2F0E-5F12-4D86-8625-4F8872630B0D}" destId="{86D4173D-C992-4EE8-B1D9-E2F21CFD4F2D}" srcOrd="2" destOrd="0" parTransId="{469891F7-889A-433A-ACD7-58847E759B76}" sibTransId="{F12C1967-B714-4487-B43F-BCECA518A367}"/>
    <dgm:cxn modelId="{565141C9-4261-4B42-9F14-D58A518D8F36}" srcId="{E4A7CEA9-D128-43F8-A923-4D6BE78C8F85}" destId="{2B69B6AB-93C5-4DDF-9867-19F5846E71FA}" srcOrd="3" destOrd="0" parTransId="{DFCAB4A0-AC4B-41AE-B3BD-2510D343CB0B}" sibTransId="{85DE8BAB-A631-4B62-86B3-822B578D9252}"/>
    <dgm:cxn modelId="{CE0B73CA-464E-4498-9262-79C43339D4F8}" srcId="{87C245E2-5A7C-4D2C-B802-0EF023976539}" destId="{5FD840E4-2D8B-49A7-B55B-645FB7058B15}" srcOrd="0" destOrd="0" parTransId="{00BBA36B-1B66-4C9E-B3C2-9E4749D64A94}" sibTransId="{C2290F68-DD46-4DBB-9ED8-B74CEED02B94}"/>
    <dgm:cxn modelId="{25C22BCD-6F41-444E-BE62-21E221970F10}" type="presOf" srcId="{AAFAB0F3-CE74-410F-945B-A807563C1F8F}" destId="{FC3B58B3-5776-465A-B309-0D2EF4AA716D}" srcOrd="0" destOrd="3" presId="urn:microsoft.com/office/officeart/2005/8/layout/hChevron3"/>
    <dgm:cxn modelId="{A9624CD8-4747-49C6-8B50-248D7F3999D2}" type="presOf" srcId="{8FA1F29F-3FE4-407F-9D94-A6FF4911A8BA}" destId="{F3FED876-B8A7-4EAD-B160-4F5277B81734}" srcOrd="0" destOrd="4" presId="urn:microsoft.com/office/officeart/2005/8/layout/hChevron3"/>
    <dgm:cxn modelId="{BD3708D9-ECA9-4B22-B3D2-342B9BFEAE6F}" srcId="{E4A7CEA9-D128-43F8-A923-4D6BE78C8F85}" destId="{6F1F2F0E-5F12-4D86-8625-4F8872630B0D}" srcOrd="1" destOrd="0" parTransId="{CB76B51C-E06C-4247-BEEA-714F6051AB80}" sibTransId="{9C42F949-A39B-4273-8B2C-288B1CDAB588}"/>
    <dgm:cxn modelId="{BA151EE7-51EF-4947-8B1E-FB65E77A70FB}" type="presOf" srcId="{31074AF6-3B82-47F2-A980-66D66E18682D}" destId="{7260CDA3-7883-43A5-8455-BF38357F09B0}" srcOrd="0" destOrd="1" presId="urn:microsoft.com/office/officeart/2005/8/layout/hChevron3"/>
    <dgm:cxn modelId="{3B8074EF-89C6-4DCF-8138-A6E03A3CAAD6}" type="presParOf" srcId="{AB50F3D9-C4B3-4524-B1E6-7594F0F7F59A}" destId="{FC3B58B3-5776-465A-B309-0D2EF4AA716D}" srcOrd="0" destOrd="0" presId="urn:microsoft.com/office/officeart/2005/8/layout/hChevron3"/>
    <dgm:cxn modelId="{5C8913A2-9375-495E-8C1C-45EE391D2A68}" type="presParOf" srcId="{AB50F3D9-C4B3-4524-B1E6-7594F0F7F59A}" destId="{F2A2EE98-9B08-48A6-BE3D-0849F3984CF9}" srcOrd="1" destOrd="0" presId="urn:microsoft.com/office/officeart/2005/8/layout/hChevron3"/>
    <dgm:cxn modelId="{13C52F91-FB21-4692-BF08-9356FC7231A6}" type="presParOf" srcId="{AB50F3D9-C4B3-4524-B1E6-7594F0F7F59A}" destId="{F3FED876-B8A7-4EAD-B160-4F5277B81734}" srcOrd="2" destOrd="0" presId="urn:microsoft.com/office/officeart/2005/8/layout/hChevron3"/>
    <dgm:cxn modelId="{D8CB501B-CA3C-458D-9635-98EBEFE32257}" type="presParOf" srcId="{AB50F3D9-C4B3-4524-B1E6-7594F0F7F59A}" destId="{57B6A330-161E-4055-90EB-D0E50F78E461}" srcOrd="3" destOrd="0" presId="urn:microsoft.com/office/officeart/2005/8/layout/hChevron3"/>
    <dgm:cxn modelId="{03ACA15E-266F-4391-A180-2A2EF0058FC2}" type="presParOf" srcId="{AB50F3D9-C4B3-4524-B1E6-7594F0F7F59A}" destId="{24CD1DB1-F67E-42CE-AAB1-CAD9A57DFFA0}" srcOrd="4" destOrd="0" presId="urn:microsoft.com/office/officeart/2005/8/layout/hChevron3"/>
    <dgm:cxn modelId="{155129EC-A78F-4C4A-B510-EE92BF0D44DC}" type="presParOf" srcId="{AB50F3D9-C4B3-4524-B1E6-7594F0F7F59A}" destId="{C876A658-96E6-4DCC-AA28-B9207394FCF2}" srcOrd="5" destOrd="0" presId="urn:microsoft.com/office/officeart/2005/8/layout/hChevron3"/>
    <dgm:cxn modelId="{0EE11B5D-DC08-4910-A961-DDBC9AB55163}" type="presParOf" srcId="{AB50F3D9-C4B3-4524-B1E6-7594F0F7F59A}" destId="{7260CDA3-7883-43A5-8455-BF38357F09B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6C2CB8-361F-4CB8-AABB-1B4FAC72742D}" type="doc">
      <dgm:prSet loTypeId="urn:microsoft.com/office/officeart/2005/8/layout/h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9FD3C1B-2523-47CA-A7CC-07263812D1F5}">
      <dgm:prSet/>
      <dgm:spPr/>
      <dgm:t>
        <a:bodyPr/>
        <a:lstStyle/>
        <a:p>
          <a:r>
            <a:rPr lang="en-US" dirty="0"/>
            <a:t>Top Sponsors</a:t>
          </a:r>
        </a:p>
      </dgm:t>
    </dgm:pt>
    <dgm:pt modelId="{A8E23AD3-BA44-4E1E-8102-8F40746448AA}" type="parTrans" cxnId="{52DA7175-839D-4D80-A9CF-E1871376930F}">
      <dgm:prSet/>
      <dgm:spPr/>
      <dgm:t>
        <a:bodyPr/>
        <a:lstStyle/>
        <a:p>
          <a:endParaRPr lang="en-US"/>
        </a:p>
      </dgm:t>
    </dgm:pt>
    <dgm:pt modelId="{F871F7DC-9413-48D6-AC05-95E9B3E54D6F}" type="sibTrans" cxnId="{52DA7175-839D-4D80-A9CF-E1871376930F}">
      <dgm:prSet/>
      <dgm:spPr/>
      <dgm:t>
        <a:bodyPr/>
        <a:lstStyle/>
        <a:p>
          <a:endParaRPr lang="en-US"/>
        </a:p>
      </dgm:t>
    </dgm:pt>
    <dgm:pt modelId="{951AEA68-B529-4360-AB53-B43BB7781E24}">
      <dgm:prSet/>
      <dgm:spPr/>
      <dgm:t>
        <a:bodyPr/>
        <a:lstStyle/>
        <a:p>
          <a:r>
            <a:rPr lang="en-US" dirty="0"/>
            <a:t>Hole Sponsor</a:t>
          </a:r>
        </a:p>
      </dgm:t>
    </dgm:pt>
    <dgm:pt modelId="{81D4B07F-6017-4E89-B034-4EBD146B8198}" type="parTrans" cxnId="{5A7D8533-A923-4BBF-8270-E8449D23170D}">
      <dgm:prSet/>
      <dgm:spPr/>
      <dgm:t>
        <a:bodyPr/>
        <a:lstStyle/>
        <a:p>
          <a:endParaRPr lang="en-US"/>
        </a:p>
      </dgm:t>
    </dgm:pt>
    <dgm:pt modelId="{900B182F-C318-4F4C-89C9-B017CE0FCAE0}" type="sibTrans" cxnId="{5A7D8533-A923-4BBF-8270-E8449D23170D}">
      <dgm:prSet/>
      <dgm:spPr/>
      <dgm:t>
        <a:bodyPr/>
        <a:lstStyle/>
        <a:p>
          <a:endParaRPr lang="en-US"/>
        </a:p>
      </dgm:t>
    </dgm:pt>
    <dgm:pt modelId="{0A9778EF-AF02-4D14-BD28-954425A05B41}">
      <dgm:prSet/>
      <dgm:spPr/>
      <dgm:t>
        <a:bodyPr/>
        <a:lstStyle/>
        <a:p>
          <a:r>
            <a:rPr lang="en-US" dirty="0"/>
            <a:t>3 locked down already</a:t>
          </a:r>
        </a:p>
      </dgm:t>
    </dgm:pt>
    <dgm:pt modelId="{6C7C4F6A-7BB2-4F6B-8C81-9F1B91070B16}" type="parTrans" cxnId="{6FC40BAB-C1D2-4881-B4C1-3929CAADBC82}">
      <dgm:prSet/>
      <dgm:spPr/>
      <dgm:t>
        <a:bodyPr/>
        <a:lstStyle/>
        <a:p>
          <a:endParaRPr lang="en-US"/>
        </a:p>
      </dgm:t>
    </dgm:pt>
    <dgm:pt modelId="{C001185A-9C7B-4496-AA42-C9D3FE6C3198}" type="sibTrans" cxnId="{6FC40BAB-C1D2-4881-B4C1-3929CAADBC82}">
      <dgm:prSet/>
      <dgm:spPr/>
      <dgm:t>
        <a:bodyPr/>
        <a:lstStyle/>
        <a:p>
          <a:endParaRPr lang="en-US"/>
        </a:p>
      </dgm:t>
    </dgm:pt>
    <dgm:pt modelId="{C6DC6E9C-CB38-4878-931F-001BE98DDE9C}">
      <dgm:prSet/>
      <dgm:spPr/>
      <dgm:t>
        <a:bodyPr/>
        <a:lstStyle/>
        <a:p>
          <a:r>
            <a:rPr lang="en-US" dirty="0"/>
            <a:t>Meals</a:t>
          </a:r>
        </a:p>
      </dgm:t>
    </dgm:pt>
    <dgm:pt modelId="{F5673C58-CE89-4CC9-828E-739065C95C03}" type="parTrans" cxnId="{66062FCB-CB25-4EB4-9DD8-5BDB2602EB77}">
      <dgm:prSet/>
      <dgm:spPr/>
      <dgm:t>
        <a:bodyPr/>
        <a:lstStyle/>
        <a:p>
          <a:endParaRPr lang="en-US"/>
        </a:p>
      </dgm:t>
    </dgm:pt>
    <dgm:pt modelId="{3BAB2508-B494-4635-B3CE-7315BF46E36E}" type="sibTrans" cxnId="{66062FCB-CB25-4EB4-9DD8-5BDB2602EB77}">
      <dgm:prSet/>
      <dgm:spPr/>
      <dgm:t>
        <a:bodyPr/>
        <a:lstStyle/>
        <a:p>
          <a:endParaRPr lang="en-US"/>
        </a:p>
      </dgm:t>
    </dgm:pt>
    <dgm:pt modelId="{B7696851-3F7B-4B8D-B33F-CD1E3CC5C1B1}">
      <dgm:prSet/>
      <dgm:spPr/>
      <dgm:t>
        <a:bodyPr/>
        <a:lstStyle/>
        <a:p>
          <a:r>
            <a:rPr lang="en-US" dirty="0"/>
            <a:t>Ball Drop</a:t>
          </a:r>
        </a:p>
      </dgm:t>
    </dgm:pt>
    <dgm:pt modelId="{49EE701B-72F2-4A45-B354-195C864C5EAA}" type="parTrans" cxnId="{53D5E93E-1C1D-4CCA-AC01-99F202D47E9D}">
      <dgm:prSet/>
      <dgm:spPr/>
      <dgm:t>
        <a:bodyPr/>
        <a:lstStyle/>
        <a:p>
          <a:endParaRPr lang="en-US"/>
        </a:p>
      </dgm:t>
    </dgm:pt>
    <dgm:pt modelId="{00228094-A61D-451A-9462-7F8767EA95CC}" type="sibTrans" cxnId="{53D5E93E-1C1D-4CCA-AC01-99F202D47E9D}">
      <dgm:prSet/>
      <dgm:spPr/>
      <dgm:t>
        <a:bodyPr/>
        <a:lstStyle/>
        <a:p>
          <a:endParaRPr lang="en-US"/>
        </a:p>
      </dgm:t>
    </dgm:pt>
    <dgm:pt modelId="{DC1A9D1A-7B1C-43BF-8365-E1078F0789F8}">
      <dgm:prSet/>
      <dgm:spPr/>
      <dgm:t>
        <a:bodyPr/>
        <a:lstStyle/>
        <a:p>
          <a:r>
            <a:rPr lang="en-US" dirty="0"/>
            <a:t>$5,000 each</a:t>
          </a:r>
        </a:p>
      </dgm:t>
    </dgm:pt>
    <dgm:pt modelId="{FCB6BB96-5B78-4E3A-B9EE-D713CD2D3509}" type="parTrans" cxnId="{2AEC07E8-2B0F-400D-8A13-5AC5795DF8A6}">
      <dgm:prSet/>
      <dgm:spPr/>
      <dgm:t>
        <a:bodyPr/>
        <a:lstStyle/>
        <a:p>
          <a:endParaRPr lang="en-US"/>
        </a:p>
      </dgm:t>
    </dgm:pt>
    <dgm:pt modelId="{FC84A045-05EA-4945-9346-784A64356018}" type="sibTrans" cxnId="{2AEC07E8-2B0F-400D-8A13-5AC5795DF8A6}">
      <dgm:prSet/>
      <dgm:spPr/>
      <dgm:t>
        <a:bodyPr/>
        <a:lstStyle/>
        <a:p>
          <a:endParaRPr lang="en-US"/>
        </a:p>
      </dgm:t>
    </dgm:pt>
    <dgm:pt modelId="{A5D428BB-E8E6-4448-8D4F-D095CA233C68}">
      <dgm:prSet/>
      <dgm:spPr/>
      <dgm:t>
        <a:bodyPr/>
        <a:lstStyle/>
        <a:p>
          <a:r>
            <a:rPr lang="en-US" dirty="0"/>
            <a:t>One Sponsor already signed up</a:t>
          </a:r>
        </a:p>
      </dgm:t>
    </dgm:pt>
    <dgm:pt modelId="{CA53979D-49C8-443E-BED3-7B39713BA7E8}" type="parTrans" cxnId="{5A78EB65-2CCF-48CD-80E1-CC30496A0E72}">
      <dgm:prSet/>
      <dgm:spPr/>
      <dgm:t>
        <a:bodyPr/>
        <a:lstStyle/>
        <a:p>
          <a:endParaRPr lang="en-US"/>
        </a:p>
      </dgm:t>
    </dgm:pt>
    <dgm:pt modelId="{8D4FD139-6199-4930-8070-21A3F07A97CC}" type="sibTrans" cxnId="{5A78EB65-2CCF-48CD-80E1-CC30496A0E72}">
      <dgm:prSet/>
      <dgm:spPr/>
      <dgm:t>
        <a:bodyPr/>
        <a:lstStyle/>
        <a:p>
          <a:endParaRPr lang="en-US"/>
        </a:p>
      </dgm:t>
    </dgm:pt>
    <dgm:pt modelId="{5E8BBE9E-E441-4BB0-996E-5EA3531E0FDD}">
      <dgm:prSet/>
      <dgm:spPr/>
      <dgm:t>
        <a:bodyPr/>
        <a:lstStyle/>
        <a:p>
          <a:r>
            <a:rPr lang="en-US" dirty="0"/>
            <a:t>Up to 9 holes sponsored</a:t>
          </a:r>
        </a:p>
      </dgm:t>
    </dgm:pt>
    <dgm:pt modelId="{52180489-FE01-4E09-9930-6D1A843C3E08}" type="parTrans" cxnId="{1DE4DE34-7C01-414F-94CC-3A803386C935}">
      <dgm:prSet/>
      <dgm:spPr/>
      <dgm:t>
        <a:bodyPr/>
        <a:lstStyle/>
        <a:p>
          <a:endParaRPr lang="en-US"/>
        </a:p>
      </dgm:t>
    </dgm:pt>
    <dgm:pt modelId="{EDFF9AB0-5E0B-4AEA-B170-5EA57E8F1B23}" type="sibTrans" cxnId="{1DE4DE34-7C01-414F-94CC-3A803386C935}">
      <dgm:prSet/>
      <dgm:spPr/>
      <dgm:t>
        <a:bodyPr/>
        <a:lstStyle/>
        <a:p>
          <a:endParaRPr lang="en-US"/>
        </a:p>
      </dgm:t>
    </dgm:pt>
    <dgm:pt modelId="{1CB0A15A-AB71-4691-94A7-28AB84B97998}">
      <dgm:prSet/>
      <dgm:spPr/>
      <dgm:t>
        <a:bodyPr/>
        <a:lstStyle/>
        <a:p>
          <a:r>
            <a:rPr lang="en-US" dirty="0"/>
            <a:t>$1,000 each</a:t>
          </a:r>
        </a:p>
      </dgm:t>
    </dgm:pt>
    <dgm:pt modelId="{C487E9FC-A7A8-44B5-8822-C50808257C4D}" type="parTrans" cxnId="{855CF5C9-0F47-40E6-9B41-C6A9C39E4DFA}">
      <dgm:prSet/>
      <dgm:spPr/>
      <dgm:t>
        <a:bodyPr/>
        <a:lstStyle/>
        <a:p>
          <a:endParaRPr lang="en-US"/>
        </a:p>
      </dgm:t>
    </dgm:pt>
    <dgm:pt modelId="{A64A01BF-7947-46B1-A2D2-5F8551021A8C}" type="sibTrans" cxnId="{855CF5C9-0F47-40E6-9B41-C6A9C39E4DFA}">
      <dgm:prSet/>
      <dgm:spPr/>
      <dgm:t>
        <a:bodyPr/>
        <a:lstStyle/>
        <a:p>
          <a:endParaRPr lang="en-US"/>
        </a:p>
      </dgm:t>
    </dgm:pt>
    <dgm:pt modelId="{E87606E3-7B07-4C28-B7F9-37192D03D65A}">
      <dgm:prSet/>
      <dgm:spPr/>
      <dgm:t>
        <a:bodyPr/>
        <a:lstStyle/>
        <a:p>
          <a:r>
            <a:rPr lang="en-US" dirty="0"/>
            <a:t>Lunch  / Happy Hour  / Dinner</a:t>
          </a:r>
        </a:p>
      </dgm:t>
    </dgm:pt>
    <dgm:pt modelId="{EFB99322-0B40-4F26-A575-25E59CF52480}" type="parTrans" cxnId="{C3306688-36C4-4B5C-83ED-A433C9C83C2A}">
      <dgm:prSet/>
      <dgm:spPr/>
      <dgm:t>
        <a:bodyPr/>
        <a:lstStyle/>
        <a:p>
          <a:endParaRPr lang="en-US"/>
        </a:p>
      </dgm:t>
    </dgm:pt>
    <dgm:pt modelId="{99F50018-DA99-4ED5-B60D-AD0F94B15473}" type="sibTrans" cxnId="{C3306688-36C4-4B5C-83ED-A433C9C83C2A}">
      <dgm:prSet/>
      <dgm:spPr/>
      <dgm:t>
        <a:bodyPr/>
        <a:lstStyle/>
        <a:p>
          <a:endParaRPr lang="en-US"/>
        </a:p>
      </dgm:t>
    </dgm:pt>
    <dgm:pt modelId="{2D2FC385-1DA5-4E6C-8C03-631D51CB3521}">
      <dgm:prSet/>
      <dgm:spPr/>
      <dgm:t>
        <a:bodyPr/>
        <a:lstStyle/>
        <a:p>
          <a:r>
            <a:rPr lang="en-US" dirty="0"/>
            <a:t>$500 each</a:t>
          </a:r>
        </a:p>
      </dgm:t>
    </dgm:pt>
    <dgm:pt modelId="{E59CDCB6-809C-401C-8DAB-DA66FCD8F4C4}" type="parTrans" cxnId="{0B40C3AF-4534-4BA4-830C-0F01B268B329}">
      <dgm:prSet/>
      <dgm:spPr/>
      <dgm:t>
        <a:bodyPr/>
        <a:lstStyle/>
        <a:p>
          <a:endParaRPr lang="en-US"/>
        </a:p>
      </dgm:t>
    </dgm:pt>
    <dgm:pt modelId="{EE88D4C0-7B0D-4049-A3BC-AFEBC0BF7816}" type="sibTrans" cxnId="{0B40C3AF-4534-4BA4-830C-0F01B268B329}">
      <dgm:prSet/>
      <dgm:spPr/>
      <dgm:t>
        <a:bodyPr/>
        <a:lstStyle/>
        <a:p>
          <a:endParaRPr lang="en-US"/>
        </a:p>
      </dgm:t>
    </dgm:pt>
    <dgm:pt modelId="{9D732784-0F23-4D87-A890-AFCD989CF924}">
      <dgm:prSet/>
      <dgm:spPr/>
      <dgm:t>
        <a:bodyPr/>
        <a:lstStyle/>
        <a:p>
          <a:r>
            <a:rPr lang="en-US" dirty="0"/>
            <a:t> $800 one sponsor</a:t>
          </a:r>
        </a:p>
      </dgm:t>
    </dgm:pt>
    <dgm:pt modelId="{C42DDD57-F7E0-4569-9C90-116CF5EC8A79}" type="parTrans" cxnId="{913B3D69-F438-468B-8634-D275999FFEE8}">
      <dgm:prSet/>
      <dgm:spPr/>
      <dgm:t>
        <a:bodyPr/>
        <a:lstStyle/>
        <a:p>
          <a:endParaRPr lang="en-US"/>
        </a:p>
      </dgm:t>
    </dgm:pt>
    <dgm:pt modelId="{482B8641-36D3-4AA6-803C-99465CA9526B}" type="sibTrans" cxnId="{913B3D69-F438-468B-8634-D275999FFEE8}">
      <dgm:prSet/>
      <dgm:spPr/>
      <dgm:t>
        <a:bodyPr/>
        <a:lstStyle/>
        <a:p>
          <a:endParaRPr lang="en-US"/>
        </a:p>
      </dgm:t>
    </dgm:pt>
    <dgm:pt modelId="{408D65FD-5F7F-4839-9B5D-6C63E30394E7}">
      <dgm:prSet/>
      <dgm:spPr/>
      <dgm:t>
        <a:bodyPr/>
        <a:lstStyle/>
        <a:p>
          <a:r>
            <a:rPr lang="en-US" dirty="0"/>
            <a:t>Ad on golf cart screen for 2 holes</a:t>
          </a:r>
        </a:p>
      </dgm:t>
    </dgm:pt>
    <dgm:pt modelId="{9994561F-35BE-4D5D-A080-0D7704F8930F}" type="parTrans" cxnId="{3476BE27-69C5-4406-B832-B8C71415C2BA}">
      <dgm:prSet/>
      <dgm:spPr/>
      <dgm:t>
        <a:bodyPr/>
        <a:lstStyle/>
        <a:p>
          <a:endParaRPr lang="en-US"/>
        </a:p>
      </dgm:t>
    </dgm:pt>
    <dgm:pt modelId="{6A8CCEA3-6936-4339-B084-F9DE4BDE6DAD}" type="sibTrans" cxnId="{3476BE27-69C5-4406-B832-B8C71415C2BA}">
      <dgm:prSet/>
      <dgm:spPr/>
      <dgm:t>
        <a:bodyPr/>
        <a:lstStyle/>
        <a:p>
          <a:endParaRPr lang="en-US"/>
        </a:p>
      </dgm:t>
    </dgm:pt>
    <dgm:pt modelId="{59158E09-C7B5-4EA0-B79E-4FC2E86DA388}" type="pres">
      <dgm:prSet presAssocID="{696C2CB8-361F-4CB8-AABB-1B4FAC72742D}" presName="Name0" presStyleCnt="0">
        <dgm:presLayoutVars>
          <dgm:dir/>
          <dgm:resizeHandles val="exact"/>
        </dgm:presLayoutVars>
      </dgm:prSet>
      <dgm:spPr/>
    </dgm:pt>
    <dgm:pt modelId="{8A3AF4FD-3126-4D15-8EB9-D64B0EEBEF02}" type="pres">
      <dgm:prSet presAssocID="{89FD3C1B-2523-47CA-A7CC-07263812D1F5}" presName="node" presStyleLbl="node1" presStyleIdx="0" presStyleCnt="4">
        <dgm:presLayoutVars>
          <dgm:bulletEnabled val="1"/>
        </dgm:presLayoutVars>
      </dgm:prSet>
      <dgm:spPr/>
    </dgm:pt>
    <dgm:pt modelId="{5783365C-4CBD-4EDB-958D-2897A21CF23D}" type="pres">
      <dgm:prSet presAssocID="{F871F7DC-9413-48D6-AC05-95E9B3E54D6F}" presName="sibTrans" presStyleCnt="0"/>
      <dgm:spPr/>
    </dgm:pt>
    <dgm:pt modelId="{5DCD4016-6EA8-472E-8CA1-6C05CB86EEDE}" type="pres">
      <dgm:prSet presAssocID="{951AEA68-B529-4360-AB53-B43BB7781E24}" presName="node" presStyleLbl="node1" presStyleIdx="1" presStyleCnt="4">
        <dgm:presLayoutVars>
          <dgm:bulletEnabled val="1"/>
        </dgm:presLayoutVars>
      </dgm:prSet>
      <dgm:spPr/>
    </dgm:pt>
    <dgm:pt modelId="{D7349C1C-AF43-4BE8-B285-FAACC8C4BAA7}" type="pres">
      <dgm:prSet presAssocID="{900B182F-C318-4F4C-89C9-B017CE0FCAE0}" presName="sibTrans" presStyleCnt="0"/>
      <dgm:spPr/>
    </dgm:pt>
    <dgm:pt modelId="{F318844E-5921-4C08-86B4-3B769A0483AB}" type="pres">
      <dgm:prSet presAssocID="{C6DC6E9C-CB38-4878-931F-001BE98DDE9C}" presName="node" presStyleLbl="node1" presStyleIdx="2" presStyleCnt="4">
        <dgm:presLayoutVars>
          <dgm:bulletEnabled val="1"/>
        </dgm:presLayoutVars>
      </dgm:prSet>
      <dgm:spPr/>
    </dgm:pt>
    <dgm:pt modelId="{99DC2882-8135-4515-BE2E-6BE4A64DE293}" type="pres">
      <dgm:prSet presAssocID="{3BAB2508-B494-4635-B3CE-7315BF46E36E}" presName="sibTrans" presStyleCnt="0"/>
      <dgm:spPr/>
    </dgm:pt>
    <dgm:pt modelId="{502AEC71-BA00-4B1E-98F0-BA2135DBC761}" type="pres">
      <dgm:prSet presAssocID="{B7696851-3F7B-4B8D-B33F-CD1E3CC5C1B1}" presName="node" presStyleLbl="node1" presStyleIdx="3" presStyleCnt="4">
        <dgm:presLayoutVars>
          <dgm:bulletEnabled val="1"/>
        </dgm:presLayoutVars>
      </dgm:prSet>
      <dgm:spPr/>
    </dgm:pt>
  </dgm:ptLst>
  <dgm:cxnLst>
    <dgm:cxn modelId="{D0D52F01-23D8-4A8F-A95B-6B5C265E8EEE}" type="presOf" srcId="{2D2FC385-1DA5-4E6C-8C03-631D51CB3521}" destId="{F318844E-5921-4C08-86B4-3B769A0483AB}" srcOrd="0" destOrd="2" presId="urn:microsoft.com/office/officeart/2005/8/layout/hList6"/>
    <dgm:cxn modelId="{31204301-EDA7-4F5B-B673-B05805085AC3}" type="presOf" srcId="{89FD3C1B-2523-47CA-A7CC-07263812D1F5}" destId="{8A3AF4FD-3126-4D15-8EB9-D64B0EEBEF02}" srcOrd="0" destOrd="0" presId="urn:microsoft.com/office/officeart/2005/8/layout/hList6"/>
    <dgm:cxn modelId="{34B19A11-EF66-4472-BCE4-3444F9D03022}" type="presOf" srcId="{E87606E3-7B07-4C28-B7F9-37192D03D65A}" destId="{F318844E-5921-4C08-86B4-3B769A0483AB}" srcOrd="0" destOrd="1" presId="urn:microsoft.com/office/officeart/2005/8/layout/hList6"/>
    <dgm:cxn modelId="{E7CBBD25-1738-4718-88B1-894E333B824F}" type="presOf" srcId="{408D65FD-5F7F-4839-9B5D-6C63E30394E7}" destId="{5DCD4016-6EA8-472E-8CA1-6C05CB86EEDE}" srcOrd="0" destOrd="4" presId="urn:microsoft.com/office/officeart/2005/8/layout/hList6"/>
    <dgm:cxn modelId="{3476BE27-69C5-4406-B832-B8C71415C2BA}" srcId="{951AEA68-B529-4360-AB53-B43BB7781E24}" destId="{408D65FD-5F7F-4839-9B5D-6C63E30394E7}" srcOrd="3" destOrd="0" parTransId="{9994561F-35BE-4D5D-A080-0D7704F8930F}" sibTransId="{6A8CCEA3-6936-4339-B084-F9DE4BDE6DAD}"/>
    <dgm:cxn modelId="{5A7D8533-A923-4BBF-8270-E8449D23170D}" srcId="{696C2CB8-361F-4CB8-AABB-1B4FAC72742D}" destId="{951AEA68-B529-4360-AB53-B43BB7781E24}" srcOrd="1" destOrd="0" parTransId="{81D4B07F-6017-4E89-B034-4EBD146B8198}" sibTransId="{900B182F-C318-4F4C-89C9-B017CE0FCAE0}"/>
    <dgm:cxn modelId="{1DE4DE34-7C01-414F-94CC-3A803386C935}" srcId="{951AEA68-B529-4360-AB53-B43BB7781E24}" destId="{5E8BBE9E-E441-4BB0-996E-5EA3531E0FDD}" srcOrd="0" destOrd="0" parTransId="{52180489-FE01-4E09-9930-6D1A843C3E08}" sibTransId="{EDFF9AB0-5E0B-4AEA-B170-5EA57E8F1B23}"/>
    <dgm:cxn modelId="{94A08436-84E0-4FE4-BCB8-8CAFA5D8F89A}" type="presOf" srcId="{0A9778EF-AF02-4D14-BD28-954425A05B41}" destId="{5DCD4016-6EA8-472E-8CA1-6C05CB86EEDE}" srcOrd="0" destOrd="3" presId="urn:microsoft.com/office/officeart/2005/8/layout/hList6"/>
    <dgm:cxn modelId="{53D5E93E-1C1D-4CCA-AC01-99F202D47E9D}" srcId="{696C2CB8-361F-4CB8-AABB-1B4FAC72742D}" destId="{B7696851-3F7B-4B8D-B33F-CD1E3CC5C1B1}" srcOrd="3" destOrd="0" parTransId="{49EE701B-72F2-4A45-B354-195C864C5EAA}" sibTransId="{00228094-A61D-451A-9462-7F8767EA95CC}"/>
    <dgm:cxn modelId="{026E685D-497E-40A5-AEBA-0DB957E2C7DF}" type="presOf" srcId="{1CB0A15A-AB71-4691-94A7-28AB84B97998}" destId="{5DCD4016-6EA8-472E-8CA1-6C05CB86EEDE}" srcOrd="0" destOrd="2" presId="urn:microsoft.com/office/officeart/2005/8/layout/hList6"/>
    <dgm:cxn modelId="{133A0C62-5A08-4369-8A88-2FEC0656BF54}" type="presOf" srcId="{A5D428BB-E8E6-4448-8D4F-D095CA233C68}" destId="{8A3AF4FD-3126-4D15-8EB9-D64B0EEBEF02}" srcOrd="0" destOrd="2" presId="urn:microsoft.com/office/officeart/2005/8/layout/hList6"/>
    <dgm:cxn modelId="{5A78EB65-2CCF-48CD-80E1-CC30496A0E72}" srcId="{89FD3C1B-2523-47CA-A7CC-07263812D1F5}" destId="{A5D428BB-E8E6-4448-8D4F-D095CA233C68}" srcOrd="1" destOrd="0" parTransId="{CA53979D-49C8-443E-BED3-7B39713BA7E8}" sibTransId="{8D4FD139-6199-4930-8070-21A3F07A97CC}"/>
    <dgm:cxn modelId="{913B3D69-F438-468B-8634-D275999FFEE8}" srcId="{B7696851-3F7B-4B8D-B33F-CD1E3CC5C1B1}" destId="{9D732784-0F23-4D87-A890-AFCD989CF924}" srcOrd="0" destOrd="0" parTransId="{C42DDD57-F7E0-4569-9C90-116CF5EC8A79}" sibTransId="{482B8641-36D3-4AA6-803C-99465CA9526B}"/>
    <dgm:cxn modelId="{0D3FEF53-FA8A-4237-AC16-9A8C0B21C1C4}" type="presOf" srcId="{9D732784-0F23-4D87-A890-AFCD989CF924}" destId="{502AEC71-BA00-4B1E-98F0-BA2135DBC761}" srcOrd="0" destOrd="1" presId="urn:microsoft.com/office/officeart/2005/8/layout/hList6"/>
    <dgm:cxn modelId="{52DA7175-839D-4D80-A9CF-E1871376930F}" srcId="{696C2CB8-361F-4CB8-AABB-1B4FAC72742D}" destId="{89FD3C1B-2523-47CA-A7CC-07263812D1F5}" srcOrd="0" destOrd="0" parTransId="{A8E23AD3-BA44-4E1E-8102-8F40746448AA}" sibTransId="{F871F7DC-9413-48D6-AC05-95E9B3E54D6F}"/>
    <dgm:cxn modelId="{C3306688-36C4-4B5C-83ED-A433C9C83C2A}" srcId="{C6DC6E9C-CB38-4878-931F-001BE98DDE9C}" destId="{E87606E3-7B07-4C28-B7F9-37192D03D65A}" srcOrd="0" destOrd="0" parTransId="{EFB99322-0B40-4F26-A575-25E59CF52480}" sibTransId="{99F50018-DA99-4ED5-B60D-AD0F94B15473}"/>
    <dgm:cxn modelId="{6FC40BAB-C1D2-4881-B4C1-3929CAADBC82}" srcId="{951AEA68-B529-4360-AB53-B43BB7781E24}" destId="{0A9778EF-AF02-4D14-BD28-954425A05B41}" srcOrd="2" destOrd="0" parTransId="{6C7C4F6A-7BB2-4F6B-8C81-9F1B91070B16}" sibTransId="{C001185A-9C7B-4496-AA42-C9D3FE6C3198}"/>
    <dgm:cxn modelId="{0B40C3AF-4534-4BA4-830C-0F01B268B329}" srcId="{C6DC6E9C-CB38-4878-931F-001BE98DDE9C}" destId="{2D2FC385-1DA5-4E6C-8C03-631D51CB3521}" srcOrd="1" destOrd="0" parTransId="{E59CDCB6-809C-401C-8DAB-DA66FCD8F4C4}" sibTransId="{EE88D4C0-7B0D-4049-A3BC-AFEBC0BF7816}"/>
    <dgm:cxn modelId="{4E7DAFB4-D839-4DFE-A922-2DE74B3A0853}" type="presOf" srcId="{951AEA68-B529-4360-AB53-B43BB7781E24}" destId="{5DCD4016-6EA8-472E-8CA1-6C05CB86EEDE}" srcOrd="0" destOrd="0" presId="urn:microsoft.com/office/officeart/2005/8/layout/hList6"/>
    <dgm:cxn modelId="{944603B5-933D-4B57-8F08-357E0AEF1FD5}" type="presOf" srcId="{C6DC6E9C-CB38-4878-931F-001BE98DDE9C}" destId="{F318844E-5921-4C08-86B4-3B769A0483AB}" srcOrd="0" destOrd="0" presId="urn:microsoft.com/office/officeart/2005/8/layout/hList6"/>
    <dgm:cxn modelId="{BA4559B8-7C5A-40E1-BEEE-A0BDD31AA0B6}" type="presOf" srcId="{696C2CB8-361F-4CB8-AABB-1B4FAC72742D}" destId="{59158E09-C7B5-4EA0-B79E-4FC2E86DA388}" srcOrd="0" destOrd="0" presId="urn:microsoft.com/office/officeart/2005/8/layout/hList6"/>
    <dgm:cxn modelId="{855CF5C9-0F47-40E6-9B41-C6A9C39E4DFA}" srcId="{951AEA68-B529-4360-AB53-B43BB7781E24}" destId="{1CB0A15A-AB71-4691-94A7-28AB84B97998}" srcOrd="1" destOrd="0" parTransId="{C487E9FC-A7A8-44B5-8822-C50808257C4D}" sibTransId="{A64A01BF-7947-46B1-A2D2-5F8551021A8C}"/>
    <dgm:cxn modelId="{66062FCB-CB25-4EB4-9DD8-5BDB2602EB77}" srcId="{696C2CB8-361F-4CB8-AABB-1B4FAC72742D}" destId="{C6DC6E9C-CB38-4878-931F-001BE98DDE9C}" srcOrd="2" destOrd="0" parTransId="{F5673C58-CE89-4CC9-828E-739065C95C03}" sibTransId="{3BAB2508-B494-4635-B3CE-7315BF46E36E}"/>
    <dgm:cxn modelId="{2CB87ED7-496E-4E5C-9916-3DAAFE614C30}" type="presOf" srcId="{B7696851-3F7B-4B8D-B33F-CD1E3CC5C1B1}" destId="{502AEC71-BA00-4B1E-98F0-BA2135DBC761}" srcOrd="0" destOrd="0" presId="urn:microsoft.com/office/officeart/2005/8/layout/hList6"/>
    <dgm:cxn modelId="{BEBCB5DD-178E-4A03-83E2-7CAA89F8EF81}" type="presOf" srcId="{DC1A9D1A-7B1C-43BF-8365-E1078F0789F8}" destId="{8A3AF4FD-3126-4D15-8EB9-D64B0EEBEF02}" srcOrd="0" destOrd="1" presId="urn:microsoft.com/office/officeart/2005/8/layout/hList6"/>
    <dgm:cxn modelId="{2AEC07E8-2B0F-400D-8A13-5AC5795DF8A6}" srcId="{89FD3C1B-2523-47CA-A7CC-07263812D1F5}" destId="{DC1A9D1A-7B1C-43BF-8365-E1078F0789F8}" srcOrd="0" destOrd="0" parTransId="{FCB6BB96-5B78-4E3A-B9EE-D713CD2D3509}" sibTransId="{FC84A045-05EA-4945-9346-784A64356018}"/>
    <dgm:cxn modelId="{583C43EF-714D-4D67-B627-DE9A50499610}" type="presOf" srcId="{5E8BBE9E-E441-4BB0-996E-5EA3531E0FDD}" destId="{5DCD4016-6EA8-472E-8CA1-6C05CB86EEDE}" srcOrd="0" destOrd="1" presId="urn:microsoft.com/office/officeart/2005/8/layout/hList6"/>
    <dgm:cxn modelId="{59421CFE-9980-4FFB-A85C-A21BABF1B186}" type="presParOf" srcId="{59158E09-C7B5-4EA0-B79E-4FC2E86DA388}" destId="{8A3AF4FD-3126-4D15-8EB9-D64B0EEBEF02}" srcOrd="0" destOrd="0" presId="urn:microsoft.com/office/officeart/2005/8/layout/hList6"/>
    <dgm:cxn modelId="{2F465B18-422A-453D-80BC-95DE43453A5E}" type="presParOf" srcId="{59158E09-C7B5-4EA0-B79E-4FC2E86DA388}" destId="{5783365C-4CBD-4EDB-958D-2897A21CF23D}" srcOrd="1" destOrd="0" presId="urn:microsoft.com/office/officeart/2005/8/layout/hList6"/>
    <dgm:cxn modelId="{973F2953-31FB-451B-B7B9-F1187DF98296}" type="presParOf" srcId="{59158E09-C7B5-4EA0-B79E-4FC2E86DA388}" destId="{5DCD4016-6EA8-472E-8CA1-6C05CB86EEDE}" srcOrd="2" destOrd="0" presId="urn:microsoft.com/office/officeart/2005/8/layout/hList6"/>
    <dgm:cxn modelId="{DA26607C-469A-4340-ACD5-5F305A0E330C}" type="presParOf" srcId="{59158E09-C7B5-4EA0-B79E-4FC2E86DA388}" destId="{D7349C1C-AF43-4BE8-B285-FAACC8C4BAA7}" srcOrd="3" destOrd="0" presId="urn:microsoft.com/office/officeart/2005/8/layout/hList6"/>
    <dgm:cxn modelId="{59E89BC9-ED21-4C80-B5CC-6E7DC1820CF2}" type="presParOf" srcId="{59158E09-C7B5-4EA0-B79E-4FC2E86DA388}" destId="{F318844E-5921-4C08-86B4-3B769A0483AB}" srcOrd="4" destOrd="0" presId="urn:microsoft.com/office/officeart/2005/8/layout/hList6"/>
    <dgm:cxn modelId="{B3F58878-7E1B-4970-8DEF-9EDBE2280CBA}" type="presParOf" srcId="{59158E09-C7B5-4EA0-B79E-4FC2E86DA388}" destId="{99DC2882-8135-4515-BE2E-6BE4A64DE293}" srcOrd="5" destOrd="0" presId="urn:microsoft.com/office/officeart/2005/8/layout/hList6"/>
    <dgm:cxn modelId="{FE907425-62EC-4BED-8161-7EE131B94812}" type="presParOf" srcId="{59158E09-C7B5-4EA0-B79E-4FC2E86DA388}" destId="{502AEC71-BA00-4B1E-98F0-BA2135DBC76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DEC1BD-988A-41EF-8F02-DE090A7AA7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F25340-A016-496A-9A29-2D3F7C26D8FD}">
      <dgm:prSet/>
      <dgm:spPr/>
      <dgm:t>
        <a:bodyPr/>
        <a:lstStyle/>
        <a:p>
          <a:r>
            <a:rPr lang="en-US"/>
            <a:t>Volunteer Opportunities</a:t>
          </a:r>
        </a:p>
      </dgm:t>
    </dgm:pt>
    <dgm:pt modelId="{722B7B4F-DB0E-43E6-8B40-4B56FE8626DA}" type="parTrans" cxnId="{C4660E66-2C05-4BBC-9E62-75BEE4707D97}">
      <dgm:prSet/>
      <dgm:spPr/>
      <dgm:t>
        <a:bodyPr/>
        <a:lstStyle/>
        <a:p>
          <a:endParaRPr lang="en-US"/>
        </a:p>
      </dgm:t>
    </dgm:pt>
    <dgm:pt modelId="{DB9210C5-A680-4E93-BB20-95CA71899205}" type="sibTrans" cxnId="{C4660E66-2C05-4BBC-9E62-75BEE4707D97}">
      <dgm:prSet/>
      <dgm:spPr/>
      <dgm:t>
        <a:bodyPr/>
        <a:lstStyle/>
        <a:p>
          <a:endParaRPr lang="en-US"/>
        </a:p>
      </dgm:t>
    </dgm:pt>
    <dgm:pt modelId="{1A86FBC8-23FA-4360-B2AB-7E7FD5A60541}">
      <dgm:prSet/>
      <dgm:spPr/>
      <dgm:t>
        <a:bodyPr/>
        <a:lstStyle/>
        <a:p>
          <a:r>
            <a:rPr lang="en-US" dirty="0"/>
            <a:t>Rotary Table at Registration / Dinner</a:t>
          </a:r>
        </a:p>
      </dgm:t>
    </dgm:pt>
    <dgm:pt modelId="{DF751B44-782E-43B2-B267-5D21C15290D2}" type="parTrans" cxnId="{A56EE184-480B-45E2-9CF4-B17EE0132F6B}">
      <dgm:prSet/>
      <dgm:spPr/>
      <dgm:t>
        <a:bodyPr/>
        <a:lstStyle/>
        <a:p>
          <a:endParaRPr lang="en-US"/>
        </a:p>
      </dgm:t>
    </dgm:pt>
    <dgm:pt modelId="{160F338A-A2E7-4448-898D-9C019F751F7A}" type="sibTrans" cxnId="{A56EE184-480B-45E2-9CF4-B17EE0132F6B}">
      <dgm:prSet/>
      <dgm:spPr/>
      <dgm:t>
        <a:bodyPr/>
        <a:lstStyle/>
        <a:p>
          <a:endParaRPr lang="en-US"/>
        </a:p>
      </dgm:t>
    </dgm:pt>
    <dgm:pt modelId="{E19E332E-B74B-4FCC-A1DB-5B97BEFA9B4F}">
      <dgm:prSet/>
      <dgm:spPr/>
      <dgm:t>
        <a:bodyPr/>
        <a:lstStyle/>
        <a:p>
          <a:r>
            <a:rPr lang="en-US" dirty="0"/>
            <a:t>Help sponsors get to their locations</a:t>
          </a:r>
        </a:p>
      </dgm:t>
    </dgm:pt>
    <dgm:pt modelId="{AE50541C-7E19-406F-B43E-1EDD494E2426}" type="parTrans" cxnId="{6FBF5E98-0B2C-44D5-BE35-2CAA43D53AA5}">
      <dgm:prSet/>
      <dgm:spPr/>
      <dgm:t>
        <a:bodyPr/>
        <a:lstStyle/>
        <a:p>
          <a:endParaRPr lang="en-US"/>
        </a:p>
      </dgm:t>
    </dgm:pt>
    <dgm:pt modelId="{8863A622-C18C-4C69-BE42-A591DF9FAFF0}" type="sibTrans" cxnId="{6FBF5E98-0B2C-44D5-BE35-2CAA43D53AA5}">
      <dgm:prSet/>
      <dgm:spPr/>
      <dgm:t>
        <a:bodyPr/>
        <a:lstStyle/>
        <a:p>
          <a:endParaRPr lang="en-US"/>
        </a:p>
      </dgm:t>
    </dgm:pt>
    <dgm:pt modelId="{38415972-6E6D-40A6-A4D9-41BDA4060260}">
      <dgm:prSet/>
      <dgm:spPr/>
      <dgm:t>
        <a:bodyPr/>
        <a:lstStyle/>
        <a:p>
          <a:r>
            <a:rPr lang="en-US"/>
            <a:t>Registration</a:t>
          </a:r>
        </a:p>
      </dgm:t>
    </dgm:pt>
    <dgm:pt modelId="{C99483AE-82F1-4820-BD50-0933B02A7688}" type="parTrans" cxnId="{6EB676C3-325B-4B83-B2CD-E12129B7F7E6}">
      <dgm:prSet/>
      <dgm:spPr/>
      <dgm:t>
        <a:bodyPr/>
        <a:lstStyle/>
        <a:p>
          <a:endParaRPr lang="en-US"/>
        </a:p>
      </dgm:t>
    </dgm:pt>
    <dgm:pt modelId="{BDCCBAA0-8D55-49BD-90DA-F3A690583760}" type="sibTrans" cxnId="{6EB676C3-325B-4B83-B2CD-E12129B7F7E6}">
      <dgm:prSet/>
      <dgm:spPr/>
      <dgm:t>
        <a:bodyPr/>
        <a:lstStyle/>
        <a:p>
          <a:endParaRPr lang="en-US"/>
        </a:p>
      </dgm:t>
    </dgm:pt>
    <dgm:pt modelId="{31079CFE-BA15-4AD9-96B9-CDD4C96B2638}">
      <dgm:prSet/>
      <dgm:spPr/>
      <dgm:t>
        <a:bodyPr/>
        <a:lstStyle/>
        <a:p>
          <a:r>
            <a:rPr lang="en-US" dirty="0"/>
            <a:t>Dinner setup and prizes</a:t>
          </a:r>
        </a:p>
      </dgm:t>
    </dgm:pt>
    <dgm:pt modelId="{04D69A54-0D04-4F91-A552-03E0BCC5A6DB}" type="parTrans" cxnId="{EA6E1458-5AB7-4B96-AFD2-B2DA7213A267}">
      <dgm:prSet/>
      <dgm:spPr/>
      <dgm:t>
        <a:bodyPr/>
        <a:lstStyle/>
        <a:p>
          <a:endParaRPr lang="en-US"/>
        </a:p>
      </dgm:t>
    </dgm:pt>
    <dgm:pt modelId="{01175036-FEF4-40FD-A710-38B4A5FE6A7B}" type="sibTrans" cxnId="{EA6E1458-5AB7-4B96-AFD2-B2DA7213A267}">
      <dgm:prSet/>
      <dgm:spPr/>
      <dgm:t>
        <a:bodyPr/>
        <a:lstStyle/>
        <a:p>
          <a:endParaRPr lang="en-US"/>
        </a:p>
      </dgm:t>
    </dgm:pt>
    <dgm:pt modelId="{7C15E06E-BDEF-4756-95CE-693C77ABE1C7}">
      <dgm:prSet/>
      <dgm:spPr/>
      <dgm:t>
        <a:bodyPr/>
        <a:lstStyle/>
        <a:p>
          <a:r>
            <a:rPr lang="en-US"/>
            <a:t>Help with One Cause</a:t>
          </a:r>
        </a:p>
      </dgm:t>
    </dgm:pt>
    <dgm:pt modelId="{7D3B0534-DEC9-40C0-9013-696F65108B64}" type="parTrans" cxnId="{37BC89A2-FA7E-4878-BE77-20F2F7812C2B}">
      <dgm:prSet/>
      <dgm:spPr/>
      <dgm:t>
        <a:bodyPr/>
        <a:lstStyle/>
        <a:p>
          <a:endParaRPr lang="en-US"/>
        </a:p>
      </dgm:t>
    </dgm:pt>
    <dgm:pt modelId="{CDC6F2AB-1824-4A9F-87BC-05C99410663C}" type="sibTrans" cxnId="{37BC89A2-FA7E-4878-BE77-20F2F7812C2B}">
      <dgm:prSet/>
      <dgm:spPr/>
      <dgm:t>
        <a:bodyPr/>
        <a:lstStyle/>
        <a:p>
          <a:endParaRPr lang="en-US"/>
        </a:p>
      </dgm:t>
    </dgm:pt>
    <dgm:pt modelId="{1504DCFD-A6F9-4070-9343-8F2553BF76BD}">
      <dgm:prSet/>
      <dgm:spPr/>
      <dgm:t>
        <a:bodyPr/>
        <a:lstStyle/>
        <a:p>
          <a:r>
            <a:rPr lang="en-US"/>
            <a:t>Help with Ball Drop</a:t>
          </a:r>
        </a:p>
      </dgm:t>
    </dgm:pt>
    <dgm:pt modelId="{FA10FED2-4896-4C04-9C33-F2E07ABB044D}" type="parTrans" cxnId="{0EB03097-F773-435E-B5BF-3AE10637F10F}">
      <dgm:prSet/>
      <dgm:spPr/>
      <dgm:t>
        <a:bodyPr/>
        <a:lstStyle/>
        <a:p>
          <a:endParaRPr lang="en-US"/>
        </a:p>
      </dgm:t>
    </dgm:pt>
    <dgm:pt modelId="{718E839D-224B-4192-A8D2-DF72579BCA7E}" type="sibTrans" cxnId="{0EB03097-F773-435E-B5BF-3AE10637F10F}">
      <dgm:prSet/>
      <dgm:spPr/>
      <dgm:t>
        <a:bodyPr/>
        <a:lstStyle/>
        <a:p>
          <a:endParaRPr lang="en-US"/>
        </a:p>
      </dgm:t>
    </dgm:pt>
    <dgm:pt modelId="{8E261FCC-338D-452E-8600-48B7C237FEF1}" type="pres">
      <dgm:prSet presAssocID="{72DEC1BD-988A-41EF-8F02-DE090A7AA7D7}" presName="Name0" presStyleCnt="0">
        <dgm:presLayoutVars>
          <dgm:dir/>
          <dgm:animLvl val="lvl"/>
          <dgm:resizeHandles val="exact"/>
        </dgm:presLayoutVars>
      </dgm:prSet>
      <dgm:spPr/>
    </dgm:pt>
    <dgm:pt modelId="{BE04FF4E-B947-4E58-A9B0-162B109D8467}" type="pres">
      <dgm:prSet presAssocID="{DDF25340-A016-496A-9A29-2D3F7C26D8FD}" presName="composite" presStyleCnt="0"/>
      <dgm:spPr/>
    </dgm:pt>
    <dgm:pt modelId="{8BF71E6E-DD45-40AB-94F9-5B921F9208C5}" type="pres">
      <dgm:prSet presAssocID="{DDF25340-A016-496A-9A29-2D3F7C26D8F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CCE8048-D20D-49F3-94EE-3C18F1E501BB}" type="pres">
      <dgm:prSet presAssocID="{DDF25340-A016-496A-9A29-2D3F7C26D8FD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8A2DC3E-5791-4809-8670-7911B0C439E7}" type="presOf" srcId="{1A86FBC8-23FA-4360-B2AB-7E7FD5A60541}" destId="{ECCE8048-D20D-49F3-94EE-3C18F1E501BB}" srcOrd="0" destOrd="0" presId="urn:microsoft.com/office/officeart/2005/8/layout/hList1"/>
    <dgm:cxn modelId="{C4660E66-2C05-4BBC-9E62-75BEE4707D97}" srcId="{72DEC1BD-988A-41EF-8F02-DE090A7AA7D7}" destId="{DDF25340-A016-496A-9A29-2D3F7C26D8FD}" srcOrd="0" destOrd="0" parTransId="{722B7B4F-DB0E-43E6-8B40-4B56FE8626DA}" sibTransId="{DB9210C5-A680-4E93-BB20-95CA71899205}"/>
    <dgm:cxn modelId="{EA6E1458-5AB7-4B96-AFD2-B2DA7213A267}" srcId="{DDF25340-A016-496A-9A29-2D3F7C26D8FD}" destId="{31079CFE-BA15-4AD9-96B9-CDD4C96B2638}" srcOrd="3" destOrd="0" parTransId="{04D69A54-0D04-4F91-A552-03E0BCC5A6DB}" sibTransId="{01175036-FEF4-40FD-A710-38B4A5FE6A7B}"/>
    <dgm:cxn modelId="{A56EE184-480B-45E2-9CF4-B17EE0132F6B}" srcId="{DDF25340-A016-496A-9A29-2D3F7C26D8FD}" destId="{1A86FBC8-23FA-4360-B2AB-7E7FD5A60541}" srcOrd="0" destOrd="0" parTransId="{DF751B44-782E-43B2-B267-5D21C15290D2}" sibTransId="{160F338A-A2E7-4448-898D-9C019F751F7A}"/>
    <dgm:cxn modelId="{890CA789-42A4-4413-A5F3-9C4121E3291D}" type="presOf" srcId="{38415972-6E6D-40A6-A4D9-41BDA4060260}" destId="{ECCE8048-D20D-49F3-94EE-3C18F1E501BB}" srcOrd="0" destOrd="2" presId="urn:microsoft.com/office/officeart/2005/8/layout/hList1"/>
    <dgm:cxn modelId="{0EB03097-F773-435E-B5BF-3AE10637F10F}" srcId="{DDF25340-A016-496A-9A29-2D3F7C26D8FD}" destId="{1504DCFD-A6F9-4070-9343-8F2553BF76BD}" srcOrd="5" destOrd="0" parTransId="{FA10FED2-4896-4C04-9C33-F2E07ABB044D}" sibTransId="{718E839D-224B-4192-A8D2-DF72579BCA7E}"/>
    <dgm:cxn modelId="{6FBF5E98-0B2C-44D5-BE35-2CAA43D53AA5}" srcId="{DDF25340-A016-496A-9A29-2D3F7C26D8FD}" destId="{E19E332E-B74B-4FCC-A1DB-5B97BEFA9B4F}" srcOrd="1" destOrd="0" parTransId="{AE50541C-7E19-406F-B43E-1EDD494E2426}" sibTransId="{8863A622-C18C-4C69-BE42-A591DF9FAFF0}"/>
    <dgm:cxn modelId="{37BC89A2-FA7E-4878-BE77-20F2F7812C2B}" srcId="{DDF25340-A016-496A-9A29-2D3F7C26D8FD}" destId="{7C15E06E-BDEF-4756-95CE-693C77ABE1C7}" srcOrd="4" destOrd="0" parTransId="{7D3B0534-DEC9-40C0-9013-696F65108B64}" sibTransId="{CDC6F2AB-1824-4A9F-87BC-05C99410663C}"/>
    <dgm:cxn modelId="{502B59AD-C020-4FF3-845F-B17BE7AB8B17}" type="presOf" srcId="{DDF25340-A016-496A-9A29-2D3F7C26D8FD}" destId="{8BF71E6E-DD45-40AB-94F9-5B921F9208C5}" srcOrd="0" destOrd="0" presId="urn:microsoft.com/office/officeart/2005/8/layout/hList1"/>
    <dgm:cxn modelId="{6FD6DCC2-5C9D-4727-884F-6D8F4536EF84}" type="presOf" srcId="{E19E332E-B74B-4FCC-A1DB-5B97BEFA9B4F}" destId="{ECCE8048-D20D-49F3-94EE-3C18F1E501BB}" srcOrd="0" destOrd="1" presId="urn:microsoft.com/office/officeart/2005/8/layout/hList1"/>
    <dgm:cxn modelId="{6EB676C3-325B-4B83-B2CD-E12129B7F7E6}" srcId="{DDF25340-A016-496A-9A29-2D3F7C26D8FD}" destId="{38415972-6E6D-40A6-A4D9-41BDA4060260}" srcOrd="2" destOrd="0" parTransId="{C99483AE-82F1-4820-BD50-0933B02A7688}" sibTransId="{BDCCBAA0-8D55-49BD-90DA-F3A690583760}"/>
    <dgm:cxn modelId="{54DBADC7-0512-4567-8383-3377FCB43AC3}" type="presOf" srcId="{7C15E06E-BDEF-4756-95CE-693C77ABE1C7}" destId="{ECCE8048-D20D-49F3-94EE-3C18F1E501BB}" srcOrd="0" destOrd="4" presId="urn:microsoft.com/office/officeart/2005/8/layout/hList1"/>
    <dgm:cxn modelId="{7799A0D1-1423-4885-9247-7958CA730F88}" type="presOf" srcId="{31079CFE-BA15-4AD9-96B9-CDD4C96B2638}" destId="{ECCE8048-D20D-49F3-94EE-3C18F1E501BB}" srcOrd="0" destOrd="3" presId="urn:microsoft.com/office/officeart/2005/8/layout/hList1"/>
    <dgm:cxn modelId="{BF068DD9-CFC9-4C55-BD1F-F59333BF0D86}" type="presOf" srcId="{1504DCFD-A6F9-4070-9343-8F2553BF76BD}" destId="{ECCE8048-D20D-49F3-94EE-3C18F1E501BB}" srcOrd="0" destOrd="5" presId="urn:microsoft.com/office/officeart/2005/8/layout/hList1"/>
    <dgm:cxn modelId="{5EB0F4FE-A683-4E7F-B8D9-DC3092626648}" type="presOf" srcId="{72DEC1BD-988A-41EF-8F02-DE090A7AA7D7}" destId="{8E261FCC-338D-452E-8600-48B7C237FEF1}" srcOrd="0" destOrd="0" presId="urn:microsoft.com/office/officeart/2005/8/layout/hList1"/>
    <dgm:cxn modelId="{8A4C4590-7A60-494D-AFCF-D2CB22AB0248}" type="presParOf" srcId="{8E261FCC-338D-452E-8600-48B7C237FEF1}" destId="{BE04FF4E-B947-4E58-A9B0-162B109D8467}" srcOrd="0" destOrd="0" presId="urn:microsoft.com/office/officeart/2005/8/layout/hList1"/>
    <dgm:cxn modelId="{9380D768-7299-4C3F-91B8-3024E78DA191}" type="presParOf" srcId="{BE04FF4E-B947-4E58-A9B0-162B109D8467}" destId="{8BF71E6E-DD45-40AB-94F9-5B921F9208C5}" srcOrd="0" destOrd="0" presId="urn:microsoft.com/office/officeart/2005/8/layout/hList1"/>
    <dgm:cxn modelId="{BB58D0BB-4044-4045-A124-13AF24104A6D}" type="presParOf" srcId="{BE04FF4E-B947-4E58-A9B0-162B109D8467}" destId="{ECCE8048-D20D-49F3-94EE-3C18F1E501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092971-9AF7-40CE-90A4-C91D0A239EA1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EE5E058-6230-4688-9E39-A91FF8CDAE03}">
      <dgm:prSet/>
      <dgm:spPr/>
      <dgm:t>
        <a:bodyPr/>
        <a:lstStyle/>
        <a:p>
          <a:r>
            <a:rPr lang="en-US"/>
            <a:t>Proposed Beneficiaries</a:t>
          </a:r>
        </a:p>
      </dgm:t>
    </dgm:pt>
    <dgm:pt modelId="{D405C947-1A0E-4332-AD8D-2946FCDB6DE7}" type="parTrans" cxnId="{E90F8AED-F5E8-420F-BFEA-1C482B5675D1}">
      <dgm:prSet/>
      <dgm:spPr/>
      <dgm:t>
        <a:bodyPr/>
        <a:lstStyle/>
        <a:p>
          <a:endParaRPr lang="en-US"/>
        </a:p>
      </dgm:t>
    </dgm:pt>
    <dgm:pt modelId="{98BDACE6-168D-497F-9AA5-98215E33209A}" type="sibTrans" cxnId="{E90F8AED-F5E8-420F-BFEA-1C482B5675D1}">
      <dgm:prSet/>
      <dgm:spPr/>
      <dgm:t>
        <a:bodyPr/>
        <a:lstStyle/>
        <a:p>
          <a:endParaRPr lang="en-US"/>
        </a:p>
      </dgm:t>
    </dgm:pt>
    <dgm:pt modelId="{875BF297-2424-4B34-A682-AAFF54D43979}">
      <dgm:prSet/>
      <dgm:spPr/>
      <dgm:t>
        <a:bodyPr/>
        <a:lstStyle/>
        <a:p>
          <a:r>
            <a:rPr lang="en-US" dirty="0"/>
            <a:t>Integrate for Good (Agreed to bring 3 four </a:t>
          </a:r>
          <a:r>
            <a:rPr lang="en-US" dirty="0" err="1"/>
            <a:t>somes</a:t>
          </a:r>
          <a:r>
            <a:rPr lang="en-US" dirty="0"/>
            <a:t>)</a:t>
          </a:r>
        </a:p>
      </dgm:t>
    </dgm:pt>
    <dgm:pt modelId="{2202A5E0-E257-4530-A438-1549386D2F5E}" type="parTrans" cxnId="{487036C1-9A73-4D50-89D7-F591E9CB4282}">
      <dgm:prSet/>
      <dgm:spPr/>
      <dgm:t>
        <a:bodyPr/>
        <a:lstStyle/>
        <a:p>
          <a:endParaRPr lang="en-US"/>
        </a:p>
      </dgm:t>
    </dgm:pt>
    <dgm:pt modelId="{49824717-1F02-4CC2-8D2D-6C0703608D70}" type="sibTrans" cxnId="{487036C1-9A73-4D50-89D7-F591E9CB4282}">
      <dgm:prSet/>
      <dgm:spPr/>
      <dgm:t>
        <a:bodyPr/>
        <a:lstStyle/>
        <a:p>
          <a:endParaRPr lang="en-US"/>
        </a:p>
      </dgm:t>
    </dgm:pt>
    <dgm:pt modelId="{254CC264-87E5-47A1-8168-18A8196B61F9}">
      <dgm:prSet/>
      <dgm:spPr/>
      <dgm:t>
        <a:bodyPr/>
        <a:lstStyle/>
        <a:p>
          <a:r>
            <a:rPr lang="en-US"/>
            <a:t>MC^3 Veterans</a:t>
          </a:r>
        </a:p>
      </dgm:t>
    </dgm:pt>
    <dgm:pt modelId="{75E5CAF7-1629-4C70-9126-BF202F759879}" type="parTrans" cxnId="{5DF1C813-1B9E-44CC-AD23-8B823C66DDD6}">
      <dgm:prSet/>
      <dgm:spPr/>
      <dgm:t>
        <a:bodyPr/>
        <a:lstStyle/>
        <a:p>
          <a:endParaRPr lang="en-US"/>
        </a:p>
      </dgm:t>
    </dgm:pt>
    <dgm:pt modelId="{F66DD758-BEA6-465B-90B4-040C4C1805AB}" type="sibTrans" cxnId="{5DF1C813-1B9E-44CC-AD23-8B823C66DDD6}">
      <dgm:prSet/>
      <dgm:spPr/>
      <dgm:t>
        <a:bodyPr/>
        <a:lstStyle/>
        <a:p>
          <a:endParaRPr lang="en-US"/>
        </a:p>
      </dgm:t>
    </dgm:pt>
    <dgm:pt modelId="{9F8B1BF4-BE10-4C8F-9DE0-5CF0D1C09CD4}">
      <dgm:prSet/>
      <dgm:spPr/>
      <dgm:t>
        <a:bodyPr/>
        <a:lstStyle/>
        <a:p>
          <a:r>
            <a:rPr lang="en-US" dirty="0"/>
            <a:t>Charitable Foundation of Blue Bell Rotary</a:t>
          </a:r>
        </a:p>
      </dgm:t>
    </dgm:pt>
    <dgm:pt modelId="{D5F0BC49-74F9-4618-BF2C-CB8FBD6021D4}" type="parTrans" cxnId="{B739D500-A37D-46A7-BEB6-15CCD0246EDD}">
      <dgm:prSet/>
      <dgm:spPr/>
      <dgm:t>
        <a:bodyPr/>
        <a:lstStyle/>
        <a:p>
          <a:endParaRPr lang="en-US"/>
        </a:p>
      </dgm:t>
    </dgm:pt>
    <dgm:pt modelId="{6018012F-38C8-4E61-961D-2640BC35197D}" type="sibTrans" cxnId="{B739D500-A37D-46A7-BEB6-15CCD0246EDD}">
      <dgm:prSet/>
      <dgm:spPr/>
      <dgm:t>
        <a:bodyPr/>
        <a:lstStyle/>
        <a:p>
          <a:endParaRPr lang="en-US"/>
        </a:p>
      </dgm:t>
    </dgm:pt>
    <dgm:pt modelId="{44F9BA3B-7DD3-45C5-9790-32D5167800A9}">
      <dgm:prSet/>
      <dgm:spPr/>
      <dgm:t>
        <a:bodyPr/>
        <a:lstStyle/>
        <a:p>
          <a:r>
            <a:rPr lang="en-US" dirty="0"/>
            <a:t>Expectation</a:t>
          </a:r>
        </a:p>
      </dgm:t>
    </dgm:pt>
    <dgm:pt modelId="{AB17105B-5791-43A1-880B-50D28CF7A948}" type="parTrans" cxnId="{0A745D18-D218-4AE5-9D51-C86EEB621A9C}">
      <dgm:prSet/>
      <dgm:spPr/>
      <dgm:t>
        <a:bodyPr/>
        <a:lstStyle/>
        <a:p>
          <a:endParaRPr lang="en-US"/>
        </a:p>
      </dgm:t>
    </dgm:pt>
    <dgm:pt modelId="{4EB9B1E8-B0A3-4D3D-8FCD-D28E88F11847}" type="sibTrans" cxnId="{0A745D18-D218-4AE5-9D51-C86EEB621A9C}">
      <dgm:prSet/>
      <dgm:spPr/>
      <dgm:t>
        <a:bodyPr/>
        <a:lstStyle/>
        <a:p>
          <a:endParaRPr lang="en-US"/>
        </a:p>
      </dgm:t>
    </dgm:pt>
    <dgm:pt modelId="{27FFB47F-0274-480D-8A64-3E42448AA484}">
      <dgm:prSet/>
      <dgm:spPr/>
      <dgm:t>
        <a:bodyPr/>
        <a:lstStyle/>
        <a:p>
          <a:r>
            <a:rPr lang="en-US" dirty="0"/>
            <a:t>2 foursomes per beneficiary</a:t>
          </a:r>
        </a:p>
      </dgm:t>
    </dgm:pt>
    <dgm:pt modelId="{854A713F-8920-4256-8E4B-6EC07082EA7F}" type="parTrans" cxnId="{E2E48F71-F799-410C-8634-6FECA457A2DB}">
      <dgm:prSet/>
      <dgm:spPr/>
      <dgm:t>
        <a:bodyPr/>
        <a:lstStyle/>
        <a:p>
          <a:endParaRPr lang="en-US"/>
        </a:p>
      </dgm:t>
    </dgm:pt>
    <dgm:pt modelId="{52959DB7-A4BC-456A-A636-88E9418CE8F1}" type="sibTrans" cxnId="{E2E48F71-F799-410C-8634-6FECA457A2DB}">
      <dgm:prSet/>
      <dgm:spPr/>
      <dgm:t>
        <a:bodyPr/>
        <a:lstStyle/>
        <a:p>
          <a:endParaRPr lang="en-US"/>
        </a:p>
      </dgm:t>
    </dgm:pt>
    <dgm:pt modelId="{8313597E-F224-4402-AB5C-229FCF8DE475}">
      <dgm:prSet/>
      <dgm:spPr/>
      <dgm:t>
        <a:bodyPr/>
        <a:lstStyle/>
        <a:p>
          <a:r>
            <a:rPr lang="en-US" dirty="0"/>
            <a:t>Have a representative at the event</a:t>
          </a:r>
        </a:p>
      </dgm:t>
    </dgm:pt>
    <dgm:pt modelId="{C688AC1D-F654-4BF8-A1F4-F2F39F697BD2}" type="parTrans" cxnId="{42A6E126-C0ED-4864-B8B9-4E013B6BFFA2}">
      <dgm:prSet/>
      <dgm:spPr/>
      <dgm:t>
        <a:bodyPr/>
        <a:lstStyle/>
        <a:p>
          <a:endParaRPr lang="en-US"/>
        </a:p>
      </dgm:t>
    </dgm:pt>
    <dgm:pt modelId="{713E3160-F7CD-4529-82E0-68618C2B2734}" type="sibTrans" cxnId="{42A6E126-C0ED-4864-B8B9-4E013B6BFFA2}">
      <dgm:prSet/>
      <dgm:spPr/>
      <dgm:t>
        <a:bodyPr/>
        <a:lstStyle/>
        <a:p>
          <a:endParaRPr lang="en-US"/>
        </a:p>
      </dgm:t>
    </dgm:pt>
    <dgm:pt modelId="{658C4871-1EB8-4A57-8D7C-A007990290E8}" type="pres">
      <dgm:prSet presAssocID="{2B092971-9AF7-40CE-90A4-C91D0A239EA1}" presName="linear" presStyleCnt="0">
        <dgm:presLayoutVars>
          <dgm:animLvl val="lvl"/>
          <dgm:resizeHandles val="exact"/>
        </dgm:presLayoutVars>
      </dgm:prSet>
      <dgm:spPr/>
    </dgm:pt>
    <dgm:pt modelId="{9905065A-A307-4B96-9E7C-BCCF87263DFE}" type="pres">
      <dgm:prSet presAssocID="{8EE5E058-6230-4688-9E39-A91FF8CDAE0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1E7E72-D898-451C-950D-2A31AEEA9402}" type="pres">
      <dgm:prSet presAssocID="{8EE5E058-6230-4688-9E39-A91FF8CDAE03}" presName="childText" presStyleLbl="revTx" presStyleIdx="0" presStyleCnt="2">
        <dgm:presLayoutVars>
          <dgm:bulletEnabled val="1"/>
        </dgm:presLayoutVars>
      </dgm:prSet>
      <dgm:spPr/>
    </dgm:pt>
    <dgm:pt modelId="{97E787A3-CAC2-4EB1-9678-77483C1EAA35}" type="pres">
      <dgm:prSet presAssocID="{44F9BA3B-7DD3-45C5-9790-32D5167800A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EDFA8A5-BC02-4F13-AF18-06B9C0934533}" type="pres">
      <dgm:prSet presAssocID="{44F9BA3B-7DD3-45C5-9790-32D5167800A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739D500-A37D-46A7-BEB6-15CCD0246EDD}" srcId="{8EE5E058-6230-4688-9E39-A91FF8CDAE03}" destId="{9F8B1BF4-BE10-4C8F-9DE0-5CF0D1C09CD4}" srcOrd="2" destOrd="0" parTransId="{D5F0BC49-74F9-4618-BF2C-CB8FBD6021D4}" sibTransId="{6018012F-38C8-4E61-961D-2640BC35197D}"/>
    <dgm:cxn modelId="{5DF1C813-1B9E-44CC-AD23-8B823C66DDD6}" srcId="{8EE5E058-6230-4688-9E39-A91FF8CDAE03}" destId="{254CC264-87E5-47A1-8168-18A8196B61F9}" srcOrd="1" destOrd="0" parTransId="{75E5CAF7-1629-4C70-9126-BF202F759879}" sibTransId="{F66DD758-BEA6-465B-90B4-040C4C1805AB}"/>
    <dgm:cxn modelId="{0A745D18-D218-4AE5-9D51-C86EEB621A9C}" srcId="{2B092971-9AF7-40CE-90A4-C91D0A239EA1}" destId="{44F9BA3B-7DD3-45C5-9790-32D5167800A9}" srcOrd="1" destOrd="0" parTransId="{AB17105B-5791-43A1-880B-50D28CF7A948}" sibTransId="{4EB9B1E8-B0A3-4D3D-8FCD-D28E88F11847}"/>
    <dgm:cxn modelId="{59D79A1E-3327-4125-B093-C7955503EE67}" type="presOf" srcId="{27FFB47F-0274-480D-8A64-3E42448AA484}" destId="{0EDFA8A5-BC02-4F13-AF18-06B9C0934533}" srcOrd="0" destOrd="0" presId="urn:microsoft.com/office/officeart/2005/8/layout/vList2"/>
    <dgm:cxn modelId="{0929CA20-A7B0-4A4E-89EB-23544299613C}" type="presOf" srcId="{2B092971-9AF7-40CE-90A4-C91D0A239EA1}" destId="{658C4871-1EB8-4A57-8D7C-A007990290E8}" srcOrd="0" destOrd="0" presId="urn:microsoft.com/office/officeart/2005/8/layout/vList2"/>
    <dgm:cxn modelId="{4C1AFC20-33B8-4CF3-8F78-E0C71B88A96E}" type="presOf" srcId="{9F8B1BF4-BE10-4C8F-9DE0-5CF0D1C09CD4}" destId="{1A1E7E72-D898-451C-950D-2A31AEEA9402}" srcOrd="0" destOrd="2" presId="urn:microsoft.com/office/officeart/2005/8/layout/vList2"/>
    <dgm:cxn modelId="{42A6E126-C0ED-4864-B8B9-4E013B6BFFA2}" srcId="{44F9BA3B-7DD3-45C5-9790-32D5167800A9}" destId="{8313597E-F224-4402-AB5C-229FCF8DE475}" srcOrd="1" destOrd="0" parTransId="{C688AC1D-F654-4BF8-A1F4-F2F39F697BD2}" sibTransId="{713E3160-F7CD-4529-82E0-68618C2B2734}"/>
    <dgm:cxn modelId="{E2E48F71-F799-410C-8634-6FECA457A2DB}" srcId="{44F9BA3B-7DD3-45C5-9790-32D5167800A9}" destId="{27FFB47F-0274-480D-8A64-3E42448AA484}" srcOrd="0" destOrd="0" parTransId="{854A713F-8920-4256-8E4B-6EC07082EA7F}" sibTransId="{52959DB7-A4BC-456A-A636-88E9418CE8F1}"/>
    <dgm:cxn modelId="{28407C7D-5EA4-47F5-A85F-DAA1180B1ECC}" type="presOf" srcId="{8EE5E058-6230-4688-9E39-A91FF8CDAE03}" destId="{9905065A-A307-4B96-9E7C-BCCF87263DFE}" srcOrd="0" destOrd="0" presId="urn:microsoft.com/office/officeart/2005/8/layout/vList2"/>
    <dgm:cxn modelId="{CBFDA980-21C9-44A8-A465-DB3F66157359}" type="presOf" srcId="{44F9BA3B-7DD3-45C5-9790-32D5167800A9}" destId="{97E787A3-CAC2-4EB1-9678-77483C1EAA35}" srcOrd="0" destOrd="0" presId="urn:microsoft.com/office/officeart/2005/8/layout/vList2"/>
    <dgm:cxn modelId="{50EE4389-6BD0-4F67-88FE-08895A9A76F1}" type="presOf" srcId="{254CC264-87E5-47A1-8168-18A8196B61F9}" destId="{1A1E7E72-D898-451C-950D-2A31AEEA9402}" srcOrd="0" destOrd="1" presId="urn:microsoft.com/office/officeart/2005/8/layout/vList2"/>
    <dgm:cxn modelId="{1D59A39E-446F-4C56-AF17-AC69D678FBDF}" type="presOf" srcId="{8313597E-F224-4402-AB5C-229FCF8DE475}" destId="{0EDFA8A5-BC02-4F13-AF18-06B9C0934533}" srcOrd="0" destOrd="1" presId="urn:microsoft.com/office/officeart/2005/8/layout/vList2"/>
    <dgm:cxn modelId="{487036C1-9A73-4D50-89D7-F591E9CB4282}" srcId="{8EE5E058-6230-4688-9E39-A91FF8CDAE03}" destId="{875BF297-2424-4B34-A682-AAFF54D43979}" srcOrd="0" destOrd="0" parTransId="{2202A5E0-E257-4530-A438-1549386D2F5E}" sibTransId="{49824717-1F02-4CC2-8D2D-6C0703608D70}"/>
    <dgm:cxn modelId="{018BABD7-0E68-4988-84EA-F4A87E062957}" type="presOf" srcId="{875BF297-2424-4B34-A682-AAFF54D43979}" destId="{1A1E7E72-D898-451C-950D-2A31AEEA9402}" srcOrd="0" destOrd="0" presId="urn:microsoft.com/office/officeart/2005/8/layout/vList2"/>
    <dgm:cxn modelId="{E90F8AED-F5E8-420F-BFEA-1C482B5675D1}" srcId="{2B092971-9AF7-40CE-90A4-C91D0A239EA1}" destId="{8EE5E058-6230-4688-9E39-A91FF8CDAE03}" srcOrd="0" destOrd="0" parTransId="{D405C947-1A0E-4332-AD8D-2946FCDB6DE7}" sibTransId="{98BDACE6-168D-497F-9AA5-98215E33209A}"/>
    <dgm:cxn modelId="{9CC53092-69F0-4823-A2B3-06A22DFDC8B2}" type="presParOf" srcId="{658C4871-1EB8-4A57-8D7C-A007990290E8}" destId="{9905065A-A307-4B96-9E7C-BCCF87263DFE}" srcOrd="0" destOrd="0" presId="urn:microsoft.com/office/officeart/2005/8/layout/vList2"/>
    <dgm:cxn modelId="{46CCD9AB-C24B-46DE-97F7-CDFC1AB84EAB}" type="presParOf" srcId="{658C4871-1EB8-4A57-8D7C-A007990290E8}" destId="{1A1E7E72-D898-451C-950D-2A31AEEA9402}" srcOrd="1" destOrd="0" presId="urn:microsoft.com/office/officeart/2005/8/layout/vList2"/>
    <dgm:cxn modelId="{4C107F02-5993-4CF6-A2FD-7244F871F1F5}" type="presParOf" srcId="{658C4871-1EB8-4A57-8D7C-A007990290E8}" destId="{97E787A3-CAC2-4EB1-9678-77483C1EAA35}" srcOrd="2" destOrd="0" presId="urn:microsoft.com/office/officeart/2005/8/layout/vList2"/>
    <dgm:cxn modelId="{49B6066F-3732-483A-9A16-89CDD7C4DE65}" type="presParOf" srcId="{658C4871-1EB8-4A57-8D7C-A007990290E8}" destId="{0EDFA8A5-BC02-4F13-AF18-06B9C09345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64173-3B07-4F6F-8868-587B4538C6C2}">
      <dsp:nvSpPr>
        <dsp:cNvPr id="0" name=""/>
        <dsp:cNvSpPr/>
      </dsp:nvSpPr>
      <dsp:spPr>
        <a:xfrm>
          <a:off x="860" y="0"/>
          <a:ext cx="3704011" cy="418771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Schedule</a:t>
          </a:r>
        </a:p>
      </dsp:txBody>
      <dsp:txXfrm rot="16200000">
        <a:off x="-1345700" y="1346560"/>
        <a:ext cx="3433923" cy="740802"/>
      </dsp:txXfrm>
    </dsp:sp>
    <dsp:sp modelId="{E86F8C4A-DBCB-4B09-805E-2AB55A77CE6F}">
      <dsp:nvSpPr>
        <dsp:cNvPr id="0" name=""/>
        <dsp:cNvSpPr/>
      </dsp:nvSpPr>
      <dsp:spPr>
        <a:xfrm>
          <a:off x="741662" y="0"/>
          <a:ext cx="2759488" cy="41877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October 16</a:t>
          </a:r>
          <a:r>
            <a:rPr lang="en-US" sz="2800" kern="1200" baseline="30000"/>
            <a:t>th</a:t>
          </a:r>
          <a:r>
            <a:rPr lang="en-US" sz="2800" kern="1200"/>
            <a:t>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Registration 10 AM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Shotgun 11 AM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 – 5 Happy Hour (Open Bar)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Dinner and 1, 2, 3 Prizes</a:t>
          </a:r>
        </a:p>
      </dsp:txBody>
      <dsp:txXfrm>
        <a:off x="741662" y="0"/>
        <a:ext cx="2759488" cy="4187712"/>
      </dsp:txXfrm>
    </dsp:sp>
    <dsp:sp modelId="{DA34C3E7-0B8E-4407-B71E-2C6617C13CB7}">
      <dsp:nvSpPr>
        <dsp:cNvPr id="0" name=""/>
        <dsp:cNvSpPr/>
      </dsp:nvSpPr>
      <dsp:spPr>
        <a:xfrm>
          <a:off x="3834512" y="0"/>
          <a:ext cx="3704011" cy="418771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Hole Activities</a:t>
          </a:r>
        </a:p>
      </dsp:txBody>
      <dsp:txXfrm rot="16200000">
        <a:off x="2487951" y="1346560"/>
        <a:ext cx="3433923" cy="740802"/>
      </dsp:txXfrm>
    </dsp:sp>
    <dsp:sp modelId="{152B099D-61E3-4D83-8E68-4766D8C82739}">
      <dsp:nvSpPr>
        <dsp:cNvPr id="0" name=""/>
        <dsp:cNvSpPr/>
      </dsp:nvSpPr>
      <dsp:spPr>
        <a:xfrm rot="5400000">
          <a:off x="3545244" y="3313063"/>
          <a:ext cx="615576" cy="55560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F117F-FF99-45DC-9662-93AD0D5BAF80}">
      <dsp:nvSpPr>
        <dsp:cNvPr id="0" name=""/>
        <dsp:cNvSpPr/>
      </dsp:nvSpPr>
      <dsp:spPr>
        <a:xfrm>
          <a:off x="4575314" y="0"/>
          <a:ext cx="2759488" cy="41877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Hole Blackjack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Pick a Club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Beat the Pro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Air Cannon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Wheel of Service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Longest Drive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4 Hole in One Competitions</a:t>
          </a:r>
        </a:p>
      </dsp:txBody>
      <dsp:txXfrm>
        <a:off x="4575314" y="0"/>
        <a:ext cx="2759488" cy="4187712"/>
      </dsp:txXfrm>
    </dsp:sp>
    <dsp:sp modelId="{2BBE888A-44C4-4B3E-A4F4-C60910BE6D53}">
      <dsp:nvSpPr>
        <dsp:cNvPr id="0" name=""/>
        <dsp:cNvSpPr/>
      </dsp:nvSpPr>
      <dsp:spPr>
        <a:xfrm>
          <a:off x="7668164" y="0"/>
          <a:ext cx="3704011" cy="418771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182245" bIns="0" numCol="1" spcCol="1270" anchor="t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Ball Drop</a:t>
          </a:r>
        </a:p>
      </dsp:txBody>
      <dsp:txXfrm rot="16200000">
        <a:off x="6321603" y="1346560"/>
        <a:ext cx="3433923" cy="740802"/>
      </dsp:txXfrm>
    </dsp:sp>
    <dsp:sp modelId="{1A9DC5D9-1BE7-40B2-A13C-2D7FF2EB9F75}">
      <dsp:nvSpPr>
        <dsp:cNvPr id="0" name=""/>
        <dsp:cNvSpPr/>
      </dsp:nvSpPr>
      <dsp:spPr>
        <a:xfrm rot="5400000">
          <a:off x="7378895" y="3313063"/>
          <a:ext cx="615576" cy="55560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2F656-FC8F-4E8B-91EB-23E59A50C09C}">
      <dsp:nvSpPr>
        <dsp:cNvPr id="0" name=""/>
        <dsp:cNvSpPr/>
      </dsp:nvSpPr>
      <dsp:spPr>
        <a:xfrm>
          <a:off x="8408966" y="0"/>
          <a:ext cx="2759488" cy="41877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Centre Square Fire Company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5 Balls $100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 Balls $25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1, 2, 3 Prizes</a:t>
          </a:r>
        </a:p>
      </dsp:txBody>
      <dsp:txXfrm>
        <a:off x="8408966" y="0"/>
        <a:ext cx="2759488" cy="4187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B58B3-5776-465A-B309-0D2EF4AA716D}">
      <dsp:nvSpPr>
        <dsp:cNvPr id="0" name=""/>
        <dsp:cNvSpPr/>
      </dsp:nvSpPr>
      <dsp:spPr>
        <a:xfrm>
          <a:off x="3301" y="692444"/>
          <a:ext cx="3312509" cy="2650007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58" tIns="55880" rIns="467432" bIns="558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Golfers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$250 per person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Foursome $900 / $225 a person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60 Days $900 then $1,000 (August 16)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128 total spots available</a:t>
          </a:r>
        </a:p>
      </dsp:txBody>
      <dsp:txXfrm>
        <a:off x="3301" y="692444"/>
        <a:ext cx="2981258" cy="2650007"/>
      </dsp:txXfrm>
    </dsp:sp>
    <dsp:sp modelId="{F3FED876-B8A7-4EAD-B160-4F5277B81734}">
      <dsp:nvSpPr>
        <dsp:cNvPr id="0" name=""/>
        <dsp:cNvSpPr/>
      </dsp:nvSpPr>
      <dsp:spPr>
        <a:xfrm>
          <a:off x="2653308" y="692444"/>
          <a:ext cx="3312509" cy="2650007"/>
        </a:xfrm>
        <a:prstGeom prst="chevron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58" tIns="55880" rIns="116858" bIns="558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VIP Package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$30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3 mulligans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4 hole in 1 competitions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Pot of Gold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Longest drive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 Ball Drop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</dsp:txBody>
      <dsp:txXfrm>
        <a:off x="3315810" y="692444"/>
        <a:ext cx="1987505" cy="2650007"/>
      </dsp:txXfrm>
    </dsp:sp>
    <dsp:sp modelId="{24CD1DB1-F67E-42CE-AAB1-CAD9A57DFFA0}">
      <dsp:nvSpPr>
        <dsp:cNvPr id="0" name=""/>
        <dsp:cNvSpPr/>
      </dsp:nvSpPr>
      <dsp:spPr>
        <a:xfrm>
          <a:off x="5303316" y="692444"/>
          <a:ext cx="3312509" cy="2650007"/>
        </a:xfrm>
        <a:prstGeom prst="chevron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58" tIns="55880" rIns="116858" bIns="558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Golf Cannon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$10, 4 for $30</a:t>
          </a:r>
        </a:p>
      </dsp:txBody>
      <dsp:txXfrm>
        <a:off x="5965818" y="692444"/>
        <a:ext cx="1987505" cy="2650007"/>
      </dsp:txXfrm>
    </dsp:sp>
    <dsp:sp modelId="{7260CDA3-7883-43A5-8455-BF38357F09B0}">
      <dsp:nvSpPr>
        <dsp:cNvPr id="0" name=""/>
        <dsp:cNvSpPr/>
      </dsp:nvSpPr>
      <dsp:spPr>
        <a:xfrm>
          <a:off x="7953323" y="692444"/>
          <a:ext cx="3312509" cy="2650007"/>
        </a:xfrm>
        <a:prstGeom prst="chevron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58" tIns="55880" rIns="116858" bIns="558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Clinic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2-Hour </a:t>
          </a:r>
          <a:r>
            <a:rPr lang="en-US" sz="1700" kern="1200" dirty="0"/>
            <a:t>Clinic 1:30 PM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Dinner and Happy Hour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Clinic Pricing - TBD</a:t>
          </a:r>
        </a:p>
      </dsp:txBody>
      <dsp:txXfrm>
        <a:off x="8615825" y="692444"/>
        <a:ext cx="1987505" cy="2650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AF4FD-3126-4D15-8EB9-D64B0EEBEF02}">
      <dsp:nvSpPr>
        <dsp:cNvPr id="0" name=""/>
        <dsp:cNvSpPr/>
      </dsp:nvSpPr>
      <dsp:spPr>
        <a:xfrm rot="16200000">
          <a:off x="-916372" y="919054"/>
          <a:ext cx="4470024" cy="263191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5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Top Sponsors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$5,000 each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One Sponsor already signed up</a:t>
          </a:r>
        </a:p>
      </dsp:txBody>
      <dsp:txXfrm rot="5400000">
        <a:off x="2683" y="894004"/>
        <a:ext cx="2631914" cy="2682014"/>
      </dsp:txXfrm>
    </dsp:sp>
    <dsp:sp modelId="{5DCD4016-6EA8-472E-8CA1-6C05CB86EEDE}">
      <dsp:nvSpPr>
        <dsp:cNvPr id="0" name=""/>
        <dsp:cNvSpPr/>
      </dsp:nvSpPr>
      <dsp:spPr>
        <a:xfrm rot="16200000">
          <a:off x="1912935" y="919054"/>
          <a:ext cx="4470024" cy="263191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5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Hole Sponsor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Up to 9 holes sponsored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$1,000 each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3 locked down already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Ad on golf cart screen for 2 holes</a:t>
          </a:r>
        </a:p>
      </dsp:txBody>
      <dsp:txXfrm rot="5400000">
        <a:off x="2831990" y="894004"/>
        <a:ext cx="2631914" cy="2682014"/>
      </dsp:txXfrm>
    </dsp:sp>
    <dsp:sp modelId="{F318844E-5921-4C08-86B4-3B769A0483AB}">
      <dsp:nvSpPr>
        <dsp:cNvPr id="0" name=""/>
        <dsp:cNvSpPr/>
      </dsp:nvSpPr>
      <dsp:spPr>
        <a:xfrm rot="16200000">
          <a:off x="4742242" y="919054"/>
          <a:ext cx="4470024" cy="263191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5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Lunch  / Happy Hour  / Dinner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$500 each</a:t>
          </a:r>
        </a:p>
      </dsp:txBody>
      <dsp:txXfrm rot="5400000">
        <a:off x="5661297" y="894004"/>
        <a:ext cx="2631914" cy="2682014"/>
      </dsp:txXfrm>
    </dsp:sp>
    <dsp:sp modelId="{502AEC71-BA00-4B1E-98F0-BA2135DBC761}">
      <dsp:nvSpPr>
        <dsp:cNvPr id="0" name=""/>
        <dsp:cNvSpPr/>
      </dsp:nvSpPr>
      <dsp:spPr>
        <a:xfrm rot="16200000">
          <a:off x="7571550" y="919054"/>
          <a:ext cx="4470024" cy="263191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951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Ball Drop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 $800 one sponsor</a:t>
          </a:r>
        </a:p>
      </dsp:txBody>
      <dsp:txXfrm rot="5400000">
        <a:off x="8490605" y="894004"/>
        <a:ext cx="2631914" cy="2682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71E6E-DD45-40AB-94F9-5B921F9208C5}">
      <dsp:nvSpPr>
        <dsp:cNvPr id="0" name=""/>
        <dsp:cNvSpPr/>
      </dsp:nvSpPr>
      <dsp:spPr>
        <a:xfrm>
          <a:off x="0" y="30402"/>
          <a:ext cx="11053440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Volunteer Opportunities</a:t>
          </a:r>
        </a:p>
      </dsp:txBody>
      <dsp:txXfrm>
        <a:off x="0" y="30402"/>
        <a:ext cx="11053440" cy="633600"/>
      </dsp:txXfrm>
    </dsp:sp>
    <dsp:sp modelId="{ECCE8048-D20D-49F3-94EE-3C18F1E501BB}">
      <dsp:nvSpPr>
        <dsp:cNvPr id="0" name=""/>
        <dsp:cNvSpPr/>
      </dsp:nvSpPr>
      <dsp:spPr>
        <a:xfrm>
          <a:off x="0" y="664003"/>
          <a:ext cx="11053440" cy="22948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Rotary Table at Registration / Dinner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Help sponsors get to their locations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Registration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Dinner setup and prizes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Help with One Cause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Help with Ball Drop</a:t>
          </a:r>
        </a:p>
      </dsp:txBody>
      <dsp:txXfrm>
        <a:off x="0" y="664003"/>
        <a:ext cx="11053440" cy="2294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5065A-A307-4B96-9E7C-BCCF87263DFE}">
      <dsp:nvSpPr>
        <dsp:cNvPr id="0" name=""/>
        <dsp:cNvSpPr/>
      </dsp:nvSpPr>
      <dsp:spPr>
        <a:xfrm>
          <a:off x="0" y="7615"/>
          <a:ext cx="10210061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Proposed Beneficiaries</a:t>
          </a:r>
        </a:p>
      </dsp:txBody>
      <dsp:txXfrm>
        <a:off x="31984" y="39599"/>
        <a:ext cx="10146093" cy="591232"/>
      </dsp:txXfrm>
    </dsp:sp>
    <dsp:sp modelId="{1A1E7E72-D898-451C-950D-2A31AEEA9402}">
      <dsp:nvSpPr>
        <dsp:cNvPr id="0" name=""/>
        <dsp:cNvSpPr/>
      </dsp:nvSpPr>
      <dsp:spPr>
        <a:xfrm>
          <a:off x="0" y="662815"/>
          <a:ext cx="10210061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6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Integrate for Good (Agreed to bring 3 four </a:t>
          </a:r>
          <a:r>
            <a:rPr lang="en-US" sz="2200" kern="1200" dirty="0" err="1"/>
            <a:t>somes</a:t>
          </a:r>
          <a:r>
            <a:rPr lang="en-US" sz="2200" kern="1200" dirty="0"/>
            <a:t>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MC^3 Veterans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Charitable Foundation of Blue Bell Rotary</a:t>
          </a:r>
        </a:p>
      </dsp:txBody>
      <dsp:txXfrm>
        <a:off x="0" y="662815"/>
        <a:ext cx="10210061" cy="1072260"/>
      </dsp:txXfrm>
    </dsp:sp>
    <dsp:sp modelId="{97E787A3-CAC2-4EB1-9678-77483C1EAA35}">
      <dsp:nvSpPr>
        <dsp:cNvPr id="0" name=""/>
        <dsp:cNvSpPr/>
      </dsp:nvSpPr>
      <dsp:spPr>
        <a:xfrm>
          <a:off x="0" y="1735075"/>
          <a:ext cx="10210061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Expectation</a:t>
          </a:r>
        </a:p>
      </dsp:txBody>
      <dsp:txXfrm>
        <a:off x="31984" y="1767059"/>
        <a:ext cx="10146093" cy="591232"/>
      </dsp:txXfrm>
    </dsp:sp>
    <dsp:sp modelId="{0EDFA8A5-BC02-4F13-AF18-06B9C0934533}">
      <dsp:nvSpPr>
        <dsp:cNvPr id="0" name=""/>
        <dsp:cNvSpPr/>
      </dsp:nvSpPr>
      <dsp:spPr>
        <a:xfrm>
          <a:off x="0" y="2390275"/>
          <a:ext cx="10210061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6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2 foursomes per beneficiary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Have a representative at the event</a:t>
          </a:r>
        </a:p>
      </dsp:txBody>
      <dsp:txXfrm>
        <a:off x="0" y="2390275"/>
        <a:ext cx="10210061" cy="72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3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F6D791D-3D99-0841-8B29-86AE654EB621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B17D6786-00F6-6047-81A6-5165FC02E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Bell Rotary Club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Golf Extravaganza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Details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B187D52-5F8A-8250-CA33-C79047979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16126"/>
              </p:ext>
            </p:extLst>
          </p:nvPr>
        </p:nvGraphicFramePr>
        <p:xfrm>
          <a:off x="380999" y="2142067"/>
          <a:ext cx="11373036" cy="418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93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Golfing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E9ED860-8537-0608-9AAE-70DEC6D85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091846"/>
              </p:ext>
            </p:extLst>
          </p:nvPr>
        </p:nvGraphicFramePr>
        <p:xfrm>
          <a:off x="380999" y="2142067"/>
          <a:ext cx="11269134" cy="4034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83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D832AA7B-2EFC-476F-B497-A39933513D18}"/>
              </a:ext>
            </a:extLst>
          </p:cNvPr>
          <p:cNvSpPr txBox="1">
            <a:spLocks/>
          </p:cNvSpPr>
          <p:nvPr/>
        </p:nvSpPr>
        <p:spPr>
          <a:xfrm>
            <a:off x="533399" y="2294467"/>
            <a:ext cx="11506199" cy="4034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3DFF4DC-E355-4938-8A03-125CB8FDD7BB}"/>
              </a:ext>
            </a:extLst>
          </p:cNvPr>
          <p:cNvSpPr txBox="1">
            <a:spLocks/>
          </p:cNvSpPr>
          <p:nvPr/>
        </p:nvSpPr>
        <p:spPr>
          <a:xfrm>
            <a:off x="457199" y="2142067"/>
            <a:ext cx="11506199" cy="4034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FF55839-E4A5-F5C9-DFDE-E2EF1DA67C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2285751"/>
              </p:ext>
            </p:extLst>
          </p:nvPr>
        </p:nvGraphicFramePr>
        <p:xfrm>
          <a:off x="533399" y="1859339"/>
          <a:ext cx="11125202" cy="44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7597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BEEA46-499D-4683-88B0-67EF1993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E810607-4FB6-60A2-8C8C-DA393119B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644747"/>
              </p:ext>
            </p:extLst>
          </p:nvPr>
        </p:nvGraphicFramePr>
        <p:xfrm>
          <a:off x="381000" y="2142067"/>
          <a:ext cx="11053440" cy="2989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9A91C-8DBC-438C-ADF2-6C3563D6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6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E444-D5F2-3557-B175-68BE430E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Beneficiaries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1EE082-ED88-FBC0-2D8F-CB07E05C0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2080"/>
              </p:ext>
            </p:extLst>
          </p:nvPr>
        </p:nvGraphicFramePr>
        <p:xfrm>
          <a:off x="380999" y="2142067"/>
          <a:ext cx="10210061" cy="312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D2974-DE7C-B061-4B5F-A00E38449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527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989ece0-f90e-40bf-9c79-1a7beccdb861}" enabled="0" method="" siteId="{5989ece0-f90e-40bf-9c79-1a7beccdb86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10735</TotalTime>
  <Words>268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Golf Extravaganza 2023</vt:lpstr>
      <vt:lpstr>Event Details</vt:lpstr>
      <vt:lpstr>Golfing</vt:lpstr>
      <vt:lpstr>Sponsors</vt:lpstr>
      <vt:lpstr>Volunteers</vt:lpstr>
      <vt:lpstr>Beneficiaries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Sargent, Dave</cp:lastModifiedBy>
  <cp:revision>160</cp:revision>
  <cp:lastPrinted>2019-12-04T20:41:25Z</cp:lastPrinted>
  <dcterms:created xsi:type="dcterms:W3CDTF">2019-11-18T03:22:22Z</dcterms:created>
  <dcterms:modified xsi:type="dcterms:W3CDTF">2023-06-05T22:44:37Z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