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4"/>
    <p:sldMasterId id="214748367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5143500" cx="9144000"/>
  <p:notesSz cx="6858000" cy="9144000"/>
  <p:embeddedFontLst>
    <p:embeddedFont>
      <p:font typeface="Lato"/>
      <p:regular r:id="rId16"/>
      <p:bold r:id="rId17"/>
      <p:italic r:id="rId18"/>
      <p:boldItalic r:id="rId19"/>
    </p:embeddedFont>
    <p:embeddedFont>
      <p:font typeface="Average"/>
      <p:regular r:id="rId20"/>
    </p:embeddedFont>
    <p:embeddedFont>
      <p:font typeface="Oswald"/>
      <p:regular r:id="rId21"/>
      <p:bold r:id="rId22"/>
    </p:embeddedFont>
    <p:embeddedFont>
      <p:font typeface="Source Sans Pro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verage-regular.fntdata"/><Relationship Id="rId22" Type="http://schemas.openxmlformats.org/officeDocument/2006/relationships/font" Target="fonts/Oswald-bold.fntdata"/><Relationship Id="rId21" Type="http://schemas.openxmlformats.org/officeDocument/2006/relationships/font" Target="fonts/Oswald-regular.fntdata"/><Relationship Id="rId24" Type="http://schemas.openxmlformats.org/officeDocument/2006/relationships/font" Target="fonts/SourceSansPro-bold.fntdata"/><Relationship Id="rId23" Type="http://schemas.openxmlformats.org/officeDocument/2006/relationships/font" Target="fonts/SourceSansPr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font" Target="fonts/SourceSansPro-boldItalic.fntdata"/><Relationship Id="rId25" Type="http://schemas.openxmlformats.org/officeDocument/2006/relationships/font" Target="fonts/SourceSansPro-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Lato-bold.fntdata"/><Relationship Id="rId16" Type="http://schemas.openxmlformats.org/officeDocument/2006/relationships/font" Target="fonts/Lato-regular.fntdata"/><Relationship Id="rId19" Type="http://schemas.openxmlformats.org/officeDocument/2006/relationships/font" Target="fonts/Lato-boldItalic.fntdata"/><Relationship Id="rId18" Type="http://schemas.openxmlformats.org/officeDocument/2006/relationships/font" Target="fonts/Lato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c9918ada00_0_2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g1c9918ada00_0_29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c9918ada00_0_1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c9918ada00_0_1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c9918ada00_0_1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1c9918ada00_0_1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c9918ada00_0_4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1c9918ada00_0_4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c9918ada00_0_2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1c9918ada00_0_2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c9918ada00_0_3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1c9918ada00_0_3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c9918ada00_0_3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1c9918ada00_0_3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1ca6c27cf9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1ca6c27cf9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c9918ada00_0_4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g1c9918ada00_0_40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ctrTitle"/>
          </p:nvPr>
        </p:nvSpPr>
        <p:spPr>
          <a:xfrm>
            <a:off x="1322921" y="1142999"/>
            <a:ext cx="6498300" cy="1293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6DB7D7"/>
              </a:buClr>
              <a:buSzPts val="5060"/>
              <a:buFont typeface="Noto Sans Symbols"/>
              <a:buNone/>
              <a:defRPr sz="46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 txBox="1"/>
          <p:nvPr>
            <p:ph idx="1" type="subTitle"/>
          </p:nvPr>
        </p:nvSpPr>
        <p:spPr>
          <a:xfrm>
            <a:off x="1322921" y="2474259"/>
            <a:ext cx="6498300" cy="68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spcBef>
                <a:spcPts val="300"/>
              </a:spcBef>
              <a:spcAft>
                <a:spcPts val="0"/>
              </a:spcAft>
              <a:buClr>
                <a:srgbClr val="6DB7D7"/>
              </a:buClr>
              <a:buSzPts val="1980"/>
              <a:buFont typeface="Noto Sans Symbols"/>
              <a:buNone/>
              <a:defRPr sz="1800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rtl="0" algn="ctr">
              <a:spcBef>
                <a:spcPts val="600"/>
              </a:spcBef>
              <a:spcAft>
                <a:spcPts val="0"/>
              </a:spcAft>
              <a:buSzPts val="2420"/>
              <a:buNone/>
              <a:defRPr>
                <a:solidFill>
                  <a:srgbClr val="888888"/>
                </a:solidFill>
              </a:defRPr>
            </a:lvl2pPr>
            <a:lvl3pPr lvl="2" rtl="0" algn="ctr">
              <a:spcBef>
                <a:spcPts val="600"/>
              </a:spcBef>
              <a:spcAft>
                <a:spcPts val="0"/>
              </a:spcAft>
              <a:buSzPts val="2200"/>
              <a:buNone/>
              <a:defRPr>
                <a:solidFill>
                  <a:srgbClr val="888888"/>
                </a:solidFill>
              </a:defRPr>
            </a:lvl3pPr>
            <a:lvl4pPr lvl="3" rtl="0" algn="ctr">
              <a:spcBef>
                <a:spcPts val="600"/>
              </a:spcBef>
              <a:spcAft>
                <a:spcPts val="0"/>
              </a:spcAft>
              <a:buSzPts val="1980"/>
              <a:buNone/>
              <a:defRPr>
                <a:solidFill>
                  <a:srgbClr val="888888"/>
                </a:solidFill>
              </a:defRPr>
            </a:lvl4pPr>
            <a:lvl5pPr lvl="4" rtl="0" algn="ctr">
              <a:spcBef>
                <a:spcPts val="600"/>
              </a:spcBef>
              <a:spcAft>
                <a:spcPts val="0"/>
              </a:spcAft>
              <a:buSzPts val="1980"/>
              <a:buNone/>
              <a:defRPr>
                <a:solidFill>
                  <a:srgbClr val="888888"/>
                </a:solidFill>
              </a:defRPr>
            </a:lvl5pPr>
            <a:lvl6pPr lvl="5" rtl="0" algn="ctr">
              <a:spcBef>
                <a:spcPts val="360"/>
              </a:spcBef>
              <a:spcAft>
                <a:spcPts val="0"/>
              </a:spcAft>
              <a:buSzPts val="1980"/>
              <a:buNone/>
              <a:defRPr>
                <a:solidFill>
                  <a:srgbClr val="888888"/>
                </a:solidFill>
              </a:defRPr>
            </a:lvl6pPr>
            <a:lvl7pPr lvl="6" rtl="0" algn="ctr">
              <a:spcBef>
                <a:spcPts val="360"/>
              </a:spcBef>
              <a:spcAft>
                <a:spcPts val="0"/>
              </a:spcAft>
              <a:buSzPts val="1980"/>
              <a:buNone/>
              <a:defRPr>
                <a:solidFill>
                  <a:srgbClr val="888888"/>
                </a:solidFill>
              </a:defRPr>
            </a:lvl7pPr>
            <a:lvl8pPr lvl="7" rtl="0" algn="ctr">
              <a:spcBef>
                <a:spcPts val="360"/>
              </a:spcBef>
              <a:spcAft>
                <a:spcPts val="0"/>
              </a:spcAft>
              <a:buSzPts val="1980"/>
              <a:buNone/>
              <a:defRPr>
                <a:solidFill>
                  <a:srgbClr val="888888"/>
                </a:solidFill>
              </a:defRPr>
            </a:lvl8pPr>
            <a:lvl9pPr lvl="8" rtl="0" algn="ctr">
              <a:spcBef>
                <a:spcPts val="360"/>
              </a:spcBef>
              <a:spcAft>
                <a:spcPts val="0"/>
              </a:spcAft>
              <a:buSzPts val="198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4" name="Google Shape;64;p14"/>
          <p:cNvSpPr txBox="1"/>
          <p:nvPr>
            <p:ph idx="10" type="dt"/>
          </p:nvPr>
        </p:nvSpPr>
        <p:spPr>
          <a:xfrm>
            <a:off x="5629835" y="4706751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4"/>
          <p:cNvSpPr txBox="1"/>
          <p:nvPr>
            <p:ph idx="11" type="ftr"/>
          </p:nvPr>
        </p:nvSpPr>
        <p:spPr>
          <a:xfrm>
            <a:off x="264458" y="4706751"/>
            <a:ext cx="4840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12" type="sldNum"/>
          </p:nvPr>
        </p:nvSpPr>
        <p:spPr>
          <a:xfrm>
            <a:off x="7897906" y="4706751"/>
            <a:ext cx="990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549275" y="80682"/>
            <a:ext cx="8042400" cy="100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549275" y="1200151"/>
            <a:ext cx="8042400" cy="32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4330" lvl="0" marL="457200" rtl="0" algn="l">
              <a:spcBef>
                <a:spcPts val="2000"/>
              </a:spcBef>
              <a:spcAft>
                <a:spcPts val="0"/>
              </a:spcAft>
              <a:buSzPts val="1980"/>
              <a:buChar char="⚫"/>
              <a:defRPr/>
            </a:lvl1pPr>
            <a:lvl2pPr indent="-354330" lvl="1" marL="9144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/>
            </a:lvl2pPr>
            <a:lvl3pPr indent="-354330" lvl="2" marL="13716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/>
            </a:lvl3pPr>
            <a:lvl4pPr indent="-354330" lvl="3" marL="18288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/>
            </a:lvl4pPr>
            <a:lvl5pPr indent="-354329" lvl="4" marL="22860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/>
            </a:lvl5pPr>
            <a:lvl6pPr indent="-354329" lvl="5" marL="2743200" rtl="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/>
            </a:lvl6pPr>
            <a:lvl7pPr indent="-354329" lvl="6" marL="3200400" rtl="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/>
            </a:lvl7pPr>
            <a:lvl8pPr indent="-354329" lvl="7" marL="3657600" rtl="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/>
            </a:lvl8pPr>
            <a:lvl9pPr indent="-354329" lvl="8" marL="4114800" rtl="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0" type="dt"/>
          </p:nvPr>
        </p:nvSpPr>
        <p:spPr>
          <a:xfrm>
            <a:off x="5629835" y="4706751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1" type="ftr"/>
          </p:nvPr>
        </p:nvSpPr>
        <p:spPr>
          <a:xfrm>
            <a:off x="264458" y="4706751"/>
            <a:ext cx="4840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5"/>
          <p:cNvSpPr txBox="1"/>
          <p:nvPr>
            <p:ph idx="12" type="sldNum"/>
          </p:nvPr>
        </p:nvSpPr>
        <p:spPr>
          <a:xfrm>
            <a:off x="7897906" y="4706751"/>
            <a:ext cx="990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logo.png" id="73" name="Google Shape;73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5580" y="4660963"/>
            <a:ext cx="1450065" cy="3558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ith Picture">
  <p:cSld name="Title Slide with Picture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ctrTitle"/>
          </p:nvPr>
        </p:nvSpPr>
        <p:spPr>
          <a:xfrm>
            <a:off x="363538" y="2514601"/>
            <a:ext cx="84168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" type="subTitle"/>
          </p:nvPr>
        </p:nvSpPr>
        <p:spPr>
          <a:xfrm>
            <a:off x="363538" y="3578272"/>
            <a:ext cx="8416800" cy="7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spcBef>
                <a:spcPts val="300"/>
              </a:spcBef>
              <a:spcAft>
                <a:spcPts val="0"/>
              </a:spcAft>
              <a:buSzPts val="1980"/>
              <a:buNone/>
              <a:defRPr sz="1800">
                <a:solidFill>
                  <a:srgbClr val="888888"/>
                </a:solidFill>
              </a:defRPr>
            </a:lvl1pPr>
            <a:lvl2pPr lvl="1" rtl="0" algn="ctr">
              <a:spcBef>
                <a:spcPts val="600"/>
              </a:spcBef>
              <a:spcAft>
                <a:spcPts val="0"/>
              </a:spcAft>
              <a:buSzPts val="2420"/>
              <a:buNone/>
              <a:defRPr>
                <a:solidFill>
                  <a:srgbClr val="888888"/>
                </a:solidFill>
              </a:defRPr>
            </a:lvl2pPr>
            <a:lvl3pPr lvl="2" rtl="0" algn="ctr">
              <a:spcBef>
                <a:spcPts val="600"/>
              </a:spcBef>
              <a:spcAft>
                <a:spcPts val="0"/>
              </a:spcAft>
              <a:buSzPts val="2200"/>
              <a:buNone/>
              <a:defRPr>
                <a:solidFill>
                  <a:srgbClr val="888888"/>
                </a:solidFill>
              </a:defRPr>
            </a:lvl3pPr>
            <a:lvl4pPr lvl="3" rtl="0" algn="ctr">
              <a:spcBef>
                <a:spcPts val="600"/>
              </a:spcBef>
              <a:spcAft>
                <a:spcPts val="0"/>
              </a:spcAft>
              <a:buSzPts val="1980"/>
              <a:buNone/>
              <a:defRPr>
                <a:solidFill>
                  <a:srgbClr val="888888"/>
                </a:solidFill>
              </a:defRPr>
            </a:lvl4pPr>
            <a:lvl5pPr lvl="4" rtl="0" algn="ctr">
              <a:spcBef>
                <a:spcPts val="600"/>
              </a:spcBef>
              <a:spcAft>
                <a:spcPts val="0"/>
              </a:spcAft>
              <a:buSzPts val="1980"/>
              <a:buNone/>
              <a:defRPr>
                <a:solidFill>
                  <a:srgbClr val="888888"/>
                </a:solidFill>
              </a:defRPr>
            </a:lvl5pPr>
            <a:lvl6pPr lvl="5" rtl="0" algn="ctr">
              <a:spcBef>
                <a:spcPts val="360"/>
              </a:spcBef>
              <a:spcAft>
                <a:spcPts val="0"/>
              </a:spcAft>
              <a:buSzPts val="1980"/>
              <a:buNone/>
              <a:defRPr>
                <a:solidFill>
                  <a:srgbClr val="888888"/>
                </a:solidFill>
              </a:defRPr>
            </a:lvl6pPr>
            <a:lvl7pPr lvl="6" rtl="0" algn="ctr">
              <a:spcBef>
                <a:spcPts val="360"/>
              </a:spcBef>
              <a:spcAft>
                <a:spcPts val="0"/>
              </a:spcAft>
              <a:buSzPts val="1980"/>
              <a:buNone/>
              <a:defRPr>
                <a:solidFill>
                  <a:srgbClr val="888888"/>
                </a:solidFill>
              </a:defRPr>
            </a:lvl7pPr>
            <a:lvl8pPr lvl="7" rtl="0" algn="ctr">
              <a:spcBef>
                <a:spcPts val="360"/>
              </a:spcBef>
              <a:spcAft>
                <a:spcPts val="0"/>
              </a:spcAft>
              <a:buSzPts val="1980"/>
              <a:buNone/>
              <a:defRPr>
                <a:solidFill>
                  <a:srgbClr val="888888"/>
                </a:solidFill>
              </a:defRPr>
            </a:lvl8pPr>
            <a:lvl9pPr lvl="8" rtl="0" algn="ctr">
              <a:spcBef>
                <a:spcPts val="360"/>
              </a:spcBef>
              <a:spcAft>
                <a:spcPts val="0"/>
              </a:spcAft>
              <a:buSzPts val="198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7" name="Google Shape;77;p16"/>
          <p:cNvSpPr txBox="1"/>
          <p:nvPr>
            <p:ph idx="10" type="dt"/>
          </p:nvPr>
        </p:nvSpPr>
        <p:spPr>
          <a:xfrm>
            <a:off x="5629835" y="4706751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11" type="ftr"/>
          </p:nvPr>
        </p:nvSpPr>
        <p:spPr>
          <a:xfrm>
            <a:off x="264458" y="4706751"/>
            <a:ext cx="4840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12" type="sldNum"/>
          </p:nvPr>
        </p:nvSpPr>
        <p:spPr>
          <a:xfrm>
            <a:off x="7897906" y="4706751"/>
            <a:ext cx="990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0" name="Google Shape;80;p16"/>
          <p:cNvSpPr/>
          <p:nvPr>
            <p:ph idx="2" type="pic"/>
          </p:nvPr>
        </p:nvSpPr>
        <p:spPr>
          <a:xfrm>
            <a:off x="370980" y="272653"/>
            <a:ext cx="8402100" cy="21276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sx="100500" rotWithShape="0" algn="ctr" sy="100500">
              <a:srgbClr val="000000">
                <a:alpha val="498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2000"/>
              </a:spcBef>
              <a:spcAft>
                <a:spcPts val="0"/>
              </a:spcAft>
              <a:buClr>
                <a:srgbClr val="6DB7D7"/>
              </a:buClr>
              <a:buSzPts val="3520"/>
              <a:buFont typeface="Noto Sans Symbols"/>
              <a:buNone/>
              <a:defRPr b="0" i="0" sz="32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rgbClr val="205C77"/>
              </a:buClr>
              <a:buSzPts val="3080"/>
              <a:buFont typeface="Noto Sans Symbols"/>
              <a:buNone/>
              <a:defRPr b="0" i="0" sz="28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marR="0" rtl="0" algn="l">
              <a:spcBef>
                <a:spcPts val="600"/>
              </a:spcBef>
              <a:spcAft>
                <a:spcPts val="0"/>
              </a:spcAft>
              <a:buClr>
                <a:srgbClr val="6DB7D7"/>
              </a:buClr>
              <a:buSzPts val="2640"/>
              <a:buFont typeface="Noto Sans Symbols"/>
              <a:buNone/>
              <a:defRPr b="0" i="0" sz="24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marR="0" rtl="0" algn="l">
              <a:spcBef>
                <a:spcPts val="600"/>
              </a:spcBef>
              <a:spcAft>
                <a:spcPts val="0"/>
              </a:spcAft>
              <a:buClr>
                <a:srgbClr val="205C77"/>
              </a:buClr>
              <a:buSzPts val="2200"/>
              <a:buFont typeface="Noto Sans Symbols"/>
              <a:buNone/>
              <a:defRPr b="0" i="0" sz="20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marR="0" rtl="0" algn="l">
              <a:spcBef>
                <a:spcPts val="600"/>
              </a:spcBef>
              <a:spcAft>
                <a:spcPts val="0"/>
              </a:spcAft>
              <a:buClr>
                <a:srgbClr val="6DB7D7"/>
              </a:buClr>
              <a:buSzPts val="2200"/>
              <a:buFont typeface="Noto Sans Symbols"/>
              <a:buNone/>
              <a:defRPr b="0" i="0" sz="20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Noto Sans Symbols"/>
              <a:buNone/>
              <a:defRPr b="0" i="0" sz="20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rgbClr val="6DB7D7"/>
              </a:buClr>
              <a:buSzPts val="2200"/>
              <a:buFont typeface="Noto Sans Symbols"/>
              <a:buNone/>
              <a:defRPr b="0" i="0" sz="20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Noto Sans Symbols"/>
              <a:buNone/>
              <a:defRPr b="0" i="0" sz="20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rgbClr val="6DB7D7"/>
              </a:buClr>
              <a:buSzPts val="2200"/>
              <a:buFont typeface="Noto Sans Symbols"/>
              <a:buNone/>
              <a:defRPr b="0" i="0" sz="20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549275" y="1802358"/>
            <a:ext cx="80565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Source Sans Pro"/>
              <a:buNone/>
              <a:defRPr b="0" sz="4600" cap="none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549275" y="2802004"/>
            <a:ext cx="80565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ctr">
              <a:spcBef>
                <a:spcPts val="300"/>
              </a:spcBef>
              <a:spcAft>
                <a:spcPts val="0"/>
              </a:spcAft>
              <a:buSzPts val="198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rtl="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0" algn="l">
              <a:spcBef>
                <a:spcPts val="600"/>
              </a:spcBef>
              <a:spcAft>
                <a:spcPts val="0"/>
              </a:spcAft>
              <a:buSzPts val="176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0" algn="l">
              <a:spcBef>
                <a:spcPts val="600"/>
              </a:spcBef>
              <a:spcAft>
                <a:spcPts val="0"/>
              </a:spcAft>
              <a:buSzPts val="154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0" algn="l">
              <a:spcBef>
                <a:spcPts val="600"/>
              </a:spcBef>
              <a:spcAft>
                <a:spcPts val="0"/>
              </a:spcAft>
              <a:buSzPts val="154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0" algn="l">
              <a:spcBef>
                <a:spcPts val="280"/>
              </a:spcBef>
              <a:spcAft>
                <a:spcPts val="0"/>
              </a:spcAft>
              <a:buSzPts val="154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0" algn="l">
              <a:spcBef>
                <a:spcPts val="280"/>
              </a:spcBef>
              <a:spcAft>
                <a:spcPts val="0"/>
              </a:spcAft>
              <a:buSzPts val="154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0" algn="l">
              <a:spcBef>
                <a:spcPts val="280"/>
              </a:spcBef>
              <a:spcAft>
                <a:spcPts val="0"/>
              </a:spcAft>
              <a:buSzPts val="154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0" algn="l">
              <a:spcBef>
                <a:spcPts val="280"/>
              </a:spcBef>
              <a:spcAft>
                <a:spcPts val="0"/>
              </a:spcAft>
              <a:buSzPts val="154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4" name="Google Shape;84;p17"/>
          <p:cNvSpPr txBox="1"/>
          <p:nvPr>
            <p:ph idx="10" type="dt"/>
          </p:nvPr>
        </p:nvSpPr>
        <p:spPr>
          <a:xfrm>
            <a:off x="5629835" y="4706751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7"/>
          <p:cNvSpPr txBox="1"/>
          <p:nvPr>
            <p:ph idx="11" type="ftr"/>
          </p:nvPr>
        </p:nvSpPr>
        <p:spPr>
          <a:xfrm>
            <a:off x="264458" y="4706751"/>
            <a:ext cx="4840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7"/>
          <p:cNvSpPr txBox="1"/>
          <p:nvPr>
            <p:ph idx="12" type="sldNum"/>
          </p:nvPr>
        </p:nvSpPr>
        <p:spPr>
          <a:xfrm>
            <a:off x="7897906" y="4706751"/>
            <a:ext cx="990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549275" y="80682"/>
            <a:ext cx="8042400" cy="100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549275" y="1200151"/>
            <a:ext cx="3840600" cy="32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8300" lvl="0" marL="457200" rtl="0" algn="l">
              <a:spcBef>
                <a:spcPts val="1600"/>
              </a:spcBef>
              <a:spcAft>
                <a:spcPts val="0"/>
              </a:spcAft>
              <a:buSzPts val="2200"/>
              <a:buChar char="⚫"/>
              <a:defRPr sz="2000"/>
            </a:lvl1pPr>
            <a:lvl2pPr indent="-354330" lvl="1" marL="9144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2pPr>
            <a:lvl3pPr indent="-354330" lvl="2" marL="13716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3pPr>
            <a:lvl4pPr indent="-354330" lvl="3" marL="18288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4pPr>
            <a:lvl5pPr indent="-354329" lvl="4" marL="22860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5pPr>
            <a:lvl6pPr indent="-354329" lvl="5" marL="2743200" rtl="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 sz="1800"/>
            </a:lvl6pPr>
            <a:lvl7pPr indent="-354329" lvl="6" marL="3200400" rtl="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 sz="1800"/>
            </a:lvl7pPr>
            <a:lvl8pPr indent="-354329" lvl="7" marL="3657600" rtl="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 sz="1800"/>
            </a:lvl8pPr>
            <a:lvl9pPr indent="-354329" lvl="8" marL="4114800" rtl="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 sz="1800"/>
            </a:lvl9pPr>
          </a:lstStyle>
          <a:p/>
        </p:txBody>
      </p:sp>
      <p:sp>
        <p:nvSpPr>
          <p:cNvPr id="90" name="Google Shape;90;p18"/>
          <p:cNvSpPr txBox="1"/>
          <p:nvPr>
            <p:ph idx="2" type="body"/>
          </p:nvPr>
        </p:nvSpPr>
        <p:spPr>
          <a:xfrm>
            <a:off x="4751071" y="1200151"/>
            <a:ext cx="3840600" cy="32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8300" lvl="0" marL="457200" rtl="0" algn="l">
              <a:spcBef>
                <a:spcPts val="1600"/>
              </a:spcBef>
              <a:spcAft>
                <a:spcPts val="0"/>
              </a:spcAft>
              <a:buSzPts val="2200"/>
              <a:buChar char="⚫"/>
              <a:defRPr sz="2000"/>
            </a:lvl1pPr>
            <a:lvl2pPr indent="-354330" lvl="1" marL="9144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2pPr>
            <a:lvl3pPr indent="-354330" lvl="2" marL="13716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3pPr>
            <a:lvl4pPr indent="-354330" lvl="3" marL="18288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4pPr>
            <a:lvl5pPr indent="-354329" lvl="4" marL="22860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5pPr>
            <a:lvl6pPr indent="-354329" lvl="5" marL="2743200" rtl="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 sz="1800"/>
            </a:lvl6pPr>
            <a:lvl7pPr indent="-354329" lvl="6" marL="3200400" rtl="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 sz="1800"/>
            </a:lvl7pPr>
            <a:lvl8pPr indent="-354329" lvl="7" marL="3657600" rtl="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 sz="1800"/>
            </a:lvl8pPr>
            <a:lvl9pPr indent="-354329" lvl="8" marL="4114800" rtl="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 sz="1800"/>
            </a:lvl9pPr>
          </a:lstStyle>
          <a:p/>
        </p:txBody>
      </p:sp>
      <p:sp>
        <p:nvSpPr>
          <p:cNvPr id="91" name="Google Shape;91;p18"/>
          <p:cNvSpPr txBox="1"/>
          <p:nvPr>
            <p:ph idx="10" type="dt"/>
          </p:nvPr>
        </p:nvSpPr>
        <p:spPr>
          <a:xfrm>
            <a:off x="5629835" y="4706751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8"/>
          <p:cNvSpPr txBox="1"/>
          <p:nvPr>
            <p:ph idx="11" type="ftr"/>
          </p:nvPr>
        </p:nvSpPr>
        <p:spPr>
          <a:xfrm>
            <a:off x="264458" y="4706751"/>
            <a:ext cx="4840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8"/>
          <p:cNvSpPr txBox="1"/>
          <p:nvPr>
            <p:ph idx="12" type="sldNum"/>
          </p:nvPr>
        </p:nvSpPr>
        <p:spPr>
          <a:xfrm>
            <a:off x="7897906" y="4706751"/>
            <a:ext cx="990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549274" y="80682"/>
            <a:ext cx="8042400" cy="100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Source Sans Pro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549274" y="1089918"/>
            <a:ext cx="3840600" cy="563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ctr">
              <a:spcBef>
                <a:spcPts val="0"/>
              </a:spcBef>
              <a:spcAft>
                <a:spcPts val="0"/>
              </a:spcAft>
              <a:buSzPts val="2640"/>
              <a:buNone/>
              <a:defRPr b="0" sz="2400">
                <a:solidFill>
                  <a:srgbClr val="6DB7D7"/>
                </a:solidFill>
              </a:defRPr>
            </a:lvl1pPr>
            <a:lvl2pPr indent="-228600" lvl="1" marL="914400" rtl="0" algn="l">
              <a:spcBef>
                <a:spcPts val="600"/>
              </a:spcBef>
              <a:spcAft>
                <a:spcPts val="0"/>
              </a:spcAft>
              <a:buSzPts val="2200"/>
              <a:buNone/>
              <a:defRPr b="1" sz="2000"/>
            </a:lvl2pPr>
            <a:lvl3pPr indent="-228600" lvl="2" marL="1371600" rtl="0" algn="l">
              <a:spcBef>
                <a:spcPts val="600"/>
              </a:spcBef>
              <a:spcAft>
                <a:spcPts val="0"/>
              </a:spcAft>
              <a:buSzPts val="1980"/>
              <a:buNone/>
              <a:defRPr b="1" sz="1800"/>
            </a:lvl3pPr>
            <a:lvl4pPr indent="-228600" lvl="3" marL="1828800" rtl="0" algn="l">
              <a:spcBef>
                <a:spcPts val="600"/>
              </a:spcBef>
              <a:spcAft>
                <a:spcPts val="0"/>
              </a:spcAft>
              <a:buSzPts val="1760"/>
              <a:buNone/>
              <a:defRPr b="1" sz="1600"/>
            </a:lvl4pPr>
            <a:lvl5pPr indent="-228600" lvl="4" marL="2286000" rtl="0" algn="l">
              <a:spcBef>
                <a:spcPts val="600"/>
              </a:spcBef>
              <a:spcAft>
                <a:spcPts val="0"/>
              </a:spcAft>
              <a:buSzPts val="1760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SzPts val="1760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SzPts val="1760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SzPts val="1760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SzPts val="1760"/>
              <a:buNone/>
              <a:defRPr b="1" sz="1600"/>
            </a:lvl9pPr>
          </a:lstStyle>
          <a:p/>
        </p:txBody>
      </p:sp>
      <p:sp>
        <p:nvSpPr>
          <p:cNvPr id="97" name="Google Shape;97;p19"/>
          <p:cNvSpPr txBox="1"/>
          <p:nvPr>
            <p:ph idx="2" type="body"/>
          </p:nvPr>
        </p:nvSpPr>
        <p:spPr>
          <a:xfrm>
            <a:off x="549274" y="1760561"/>
            <a:ext cx="3840600" cy="269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8300" lvl="0" marL="457200" rtl="0" algn="l">
              <a:spcBef>
                <a:spcPts val="1600"/>
              </a:spcBef>
              <a:spcAft>
                <a:spcPts val="0"/>
              </a:spcAft>
              <a:buSzPts val="2200"/>
              <a:buChar char="⚫"/>
              <a:defRPr sz="2000"/>
            </a:lvl1pPr>
            <a:lvl2pPr indent="-354330" lvl="1" marL="9144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2pPr>
            <a:lvl3pPr indent="-354330" lvl="2" marL="13716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3pPr>
            <a:lvl4pPr indent="-354330" lvl="3" marL="18288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4pPr>
            <a:lvl5pPr indent="-354329" lvl="4" marL="22860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5pPr>
            <a:lvl6pPr indent="-340360" lvl="5" marL="2743200" rtl="0" algn="l">
              <a:spcBef>
                <a:spcPts val="320"/>
              </a:spcBef>
              <a:spcAft>
                <a:spcPts val="0"/>
              </a:spcAft>
              <a:buSzPts val="1760"/>
              <a:buChar char="⚫"/>
              <a:defRPr sz="1600"/>
            </a:lvl6pPr>
            <a:lvl7pPr indent="-340360" lvl="6" marL="3200400" rtl="0" algn="l">
              <a:spcBef>
                <a:spcPts val="320"/>
              </a:spcBef>
              <a:spcAft>
                <a:spcPts val="0"/>
              </a:spcAft>
              <a:buSzPts val="1760"/>
              <a:buChar char="⚫"/>
              <a:defRPr sz="1600"/>
            </a:lvl7pPr>
            <a:lvl8pPr indent="-340359" lvl="7" marL="3657600" rtl="0" algn="l">
              <a:spcBef>
                <a:spcPts val="320"/>
              </a:spcBef>
              <a:spcAft>
                <a:spcPts val="0"/>
              </a:spcAft>
              <a:buSzPts val="1760"/>
              <a:buChar char="⚫"/>
              <a:defRPr sz="1600"/>
            </a:lvl8pPr>
            <a:lvl9pPr indent="-340359" lvl="8" marL="4114800" rtl="0" algn="l">
              <a:spcBef>
                <a:spcPts val="320"/>
              </a:spcBef>
              <a:spcAft>
                <a:spcPts val="0"/>
              </a:spcAft>
              <a:buSzPts val="1760"/>
              <a:buChar char="⚫"/>
              <a:defRPr sz="1600"/>
            </a:lvl9pPr>
          </a:lstStyle>
          <a:p/>
        </p:txBody>
      </p:sp>
      <p:sp>
        <p:nvSpPr>
          <p:cNvPr id="98" name="Google Shape;98;p19"/>
          <p:cNvSpPr txBox="1"/>
          <p:nvPr>
            <p:ph idx="3" type="body"/>
          </p:nvPr>
        </p:nvSpPr>
        <p:spPr>
          <a:xfrm>
            <a:off x="4751070" y="1089918"/>
            <a:ext cx="3840600" cy="563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ctr">
              <a:spcBef>
                <a:spcPts val="0"/>
              </a:spcBef>
              <a:spcAft>
                <a:spcPts val="0"/>
              </a:spcAft>
              <a:buSzPts val="2640"/>
              <a:buNone/>
              <a:defRPr b="0" sz="2400">
                <a:solidFill>
                  <a:srgbClr val="6DB7D7"/>
                </a:solidFill>
              </a:defRPr>
            </a:lvl1pPr>
            <a:lvl2pPr indent="-228600" lvl="1" marL="914400" rtl="0" algn="l">
              <a:spcBef>
                <a:spcPts val="600"/>
              </a:spcBef>
              <a:spcAft>
                <a:spcPts val="0"/>
              </a:spcAft>
              <a:buSzPts val="2200"/>
              <a:buNone/>
              <a:defRPr b="1" sz="2000"/>
            </a:lvl2pPr>
            <a:lvl3pPr indent="-228600" lvl="2" marL="1371600" rtl="0" algn="l">
              <a:spcBef>
                <a:spcPts val="600"/>
              </a:spcBef>
              <a:spcAft>
                <a:spcPts val="0"/>
              </a:spcAft>
              <a:buSzPts val="1980"/>
              <a:buNone/>
              <a:defRPr b="1" sz="1800"/>
            </a:lvl3pPr>
            <a:lvl4pPr indent="-228600" lvl="3" marL="1828800" rtl="0" algn="l">
              <a:spcBef>
                <a:spcPts val="600"/>
              </a:spcBef>
              <a:spcAft>
                <a:spcPts val="0"/>
              </a:spcAft>
              <a:buSzPts val="1760"/>
              <a:buNone/>
              <a:defRPr b="1" sz="1600"/>
            </a:lvl4pPr>
            <a:lvl5pPr indent="-228600" lvl="4" marL="2286000" rtl="0" algn="l">
              <a:spcBef>
                <a:spcPts val="600"/>
              </a:spcBef>
              <a:spcAft>
                <a:spcPts val="0"/>
              </a:spcAft>
              <a:buSzPts val="1760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SzPts val="1760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SzPts val="1760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SzPts val="1760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SzPts val="1760"/>
              <a:buNone/>
              <a:defRPr b="1" sz="1600"/>
            </a:lvl9pPr>
          </a:lstStyle>
          <a:p/>
        </p:txBody>
      </p:sp>
      <p:sp>
        <p:nvSpPr>
          <p:cNvPr id="99" name="Google Shape;99;p19"/>
          <p:cNvSpPr txBox="1"/>
          <p:nvPr>
            <p:ph idx="4" type="body"/>
          </p:nvPr>
        </p:nvSpPr>
        <p:spPr>
          <a:xfrm>
            <a:off x="4751070" y="1760561"/>
            <a:ext cx="3840600" cy="269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8300" lvl="0" marL="457200" rtl="0" algn="l">
              <a:spcBef>
                <a:spcPts val="1600"/>
              </a:spcBef>
              <a:spcAft>
                <a:spcPts val="0"/>
              </a:spcAft>
              <a:buSzPts val="2200"/>
              <a:buChar char="⚫"/>
              <a:defRPr sz="2000"/>
            </a:lvl1pPr>
            <a:lvl2pPr indent="-354330" lvl="1" marL="9144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2pPr>
            <a:lvl3pPr indent="-354330" lvl="2" marL="13716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3pPr>
            <a:lvl4pPr indent="-354330" lvl="3" marL="18288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4pPr>
            <a:lvl5pPr indent="-354329" lvl="4" marL="22860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5pPr>
            <a:lvl6pPr indent="-340360" lvl="5" marL="2743200" rtl="0" algn="l">
              <a:spcBef>
                <a:spcPts val="320"/>
              </a:spcBef>
              <a:spcAft>
                <a:spcPts val="0"/>
              </a:spcAft>
              <a:buSzPts val="1760"/>
              <a:buChar char="⚫"/>
              <a:defRPr sz="1600"/>
            </a:lvl6pPr>
            <a:lvl7pPr indent="-340360" lvl="6" marL="3200400" rtl="0" algn="l">
              <a:spcBef>
                <a:spcPts val="320"/>
              </a:spcBef>
              <a:spcAft>
                <a:spcPts val="0"/>
              </a:spcAft>
              <a:buSzPts val="1760"/>
              <a:buChar char="⚫"/>
              <a:defRPr sz="1600"/>
            </a:lvl7pPr>
            <a:lvl8pPr indent="-340359" lvl="7" marL="3657600" rtl="0" algn="l">
              <a:spcBef>
                <a:spcPts val="320"/>
              </a:spcBef>
              <a:spcAft>
                <a:spcPts val="0"/>
              </a:spcAft>
              <a:buSzPts val="1760"/>
              <a:buChar char="⚫"/>
              <a:defRPr sz="1600"/>
            </a:lvl8pPr>
            <a:lvl9pPr indent="-340359" lvl="8" marL="4114800" rtl="0" algn="l">
              <a:spcBef>
                <a:spcPts val="320"/>
              </a:spcBef>
              <a:spcAft>
                <a:spcPts val="0"/>
              </a:spcAft>
              <a:buSzPts val="1760"/>
              <a:buChar char="⚫"/>
              <a:defRPr sz="1600"/>
            </a:lvl9pPr>
          </a:lstStyle>
          <a:p/>
        </p:txBody>
      </p:sp>
      <p:sp>
        <p:nvSpPr>
          <p:cNvPr id="100" name="Google Shape;100;p19"/>
          <p:cNvSpPr txBox="1"/>
          <p:nvPr>
            <p:ph idx="10" type="dt"/>
          </p:nvPr>
        </p:nvSpPr>
        <p:spPr>
          <a:xfrm>
            <a:off x="5629835" y="4706751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9"/>
          <p:cNvSpPr txBox="1"/>
          <p:nvPr>
            <p:ph idx="11" type="ftr"/>
          </p:nvPr>
        </p:nvSpPr>
        <p:spPr>
          <a:xfrm>
            <a:off x="264458" y="4706751"/>
            <a:ext cx="4840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9"/>
          <p:cNvSpPr txBox="1"/>
          <p:nvPr>
            <p:ph idx="12" type="sldNum"/>
          </p:nvPr>
        </p:nvSpPr>
        <p:spPr>
          <a:xfrm>
            <a:off x="7897906" y="4706751"/>
            <a:ext cx="990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title"/>
          </p:nvPr>
        </p:nvSpPr>
        <p:spPr>
          <a:xfrm>
            <a:off x="549275" y="80682"/>
            <a:ext cx="8042400" cy="100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0"/>
          <p:cNvSpPr txBox="1"/>
          <p:nvPr>
            <p:ph idx="10" type="dt"/>
          </p:nvPr>
        </p:nvSpPr>
        <p:spPr>
          <a:xfrm>
            <a:off x="5629835" y="4706751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0"/>
          <p:cNvSpPr txBox="1"/>
          <p:nvPr>
            <p:ph idx="11" type="ftr"/>
          </p:nvPr>
        </p:nvSpPr>
        <p:spPr>
          <a:xfrm>
            <a:off x="264458" y="4706751"/>
            <a:ext cx="4840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0"/>
          <p:cNvSpPr txBox="1"/>
          <p:nvPr>
            <p:ph idx="12" type="sldNum"/>
          </p:nvPr>
        </p:nvSpPr>
        <p:spPr>
          <a:xfrm>
            <a:off x="7897906" y="4706751"/>
            <a:ext cx="990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>
            <p:ph idx="10" type="dt"/>
          </p:nvPr>
        </p:nvSpPr>
        <p:spPr>
          <a:xfrm>
            <a:off x="5629835" y="4706751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1"/>
          <p:cNvSpPr txBox="1"/>
          <p:nvPr>
            <p:ph idx="11" type="ftr"/>
          </p:nvPr>
        </p:nvSpPr>
        <p:spPr>
          <a:xfrm>
            <a:off x="264458" y="4706751"/>
            <a:ext cx="4840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21"/>
          <p:cNvSpPr txBox="1"/>
          <p:nvPr>
            <p:ph idx="12" type="sldNum"/>
          </p:nvPr>
        </p:nvSpPr>
        <p:spPr>
          <a:xfrm>
            <a:off x="7897906" y="4706751"/>
            <a:ext cx="990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/>
          <p:nvPr>
            <p:ph type="title"/>
          </p:nvPr>
        </p:nvSpPr>
        <p:spPr>
          <a:xfrm>
            <a:off x="533399" y="458904"/>
            <a:ext cx="38406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Source Sans Pro"/>
              <a:buNone/>
              <a:defRPr b="0"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2"/>
          <p:cNvSpPr txBox="1"/>
          <p:nvPr>
            <p:ph idx="1" type="body"/>
          </p:nvPr>
        </p:nvSpPr>
        <p:spPr>
          <a:xfrm>
            <a:off x="4742824" y="276225"/>
            <a:ext cx="3840600" cy="41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2270" lvl="0" marL="457200" rtl="0" algn="l">
              <a:spcBef>
                <a:spcPts val="2000"/>
              </a:spcBef>
              <a:spcAft>
                <a:spcPts val="0"/>
              </a:spcAft>
              <a:buSzPts val="2420"/>
              <a:buChar char="⚫"/>
              <a:defRPr sz="2200"/>
            </a:lvl1pPr>
            <a:lvl2pPr indent="-368300" lvl="1" marL="914400" rtl="0" algn="l">
              <a:spcBef>
                <a:spcPts val="600"/>
              </a:spcBef>
              <a:spcAft>
                <a:spcPts val="0"/>
              </a:spcAft>
              <a:buSzPts val="2200"/>
              <a:buChar char="⚫"/>
              <a:defRPr sz="2000"/>
            </a:lvl2pPr>
            <a:lvl3pPr indent="-354330" lvl="2" marL="13716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3pPr>
            <a:lvl4pPr indent="-354330" lvl="3" marL="18288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4pPr>
            <a:lvl5pPr indent="-354329" lvl="4" marL="22860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5pPr>
            <a:lvl6pPr indent="-368300" lvl="5" marL="2743200" rtl="0" algn="l">
              <a:spcBef>
                <a:spcPts val="400"/>
              </a:spcBef>
              <a:spcAft>
                <a:spcPts val="0"/>
              </a:spcAft>
              <a:buSzPts val="2200"/>
              <a:buChar char="⚫"/>
              <a:defRPr sz="2000"/>
            </a:lvl6pPr>
            <a:lvl7pPr indent="-368300" lvl="6" marL="3200400" rtl="0" algn="l">
              <a:spcBef>
                <a:spcPts val="400"/>
              </a:spcBef>
              <a:spcAft>
                <a:spcPts val="0"/>
              </a:spcAft>
              <a:buSzPts val="2200"/>
              <a:buChar char="⚫"/>
              <a:defRPr sz="2000"/>
            </a:lvl7pPr>
            <a:lvl8pPr indent="-368300" lvl="7" marL="3657600" rtl="0" algn="l">
              <a:spcBef>
                <a:spcPts val="400"/>
              </a:spcBef>
              <a:spcAft>
                <a:spcPts val="0"/>
              </a:spcAft>
              <a:buSzPts val="2200"/>
              <a:buChar char="⚫"/>
              <a:defRPr sz="2000"/>
            </a:lvl8pPr>
            <a:lvl9pPr indent="-368300" lvl="8" marL="4114800" rtl="0" algn="l">
              <a:spcBef>
                <a:spcPts val="400"/>
              </a:spcBef>
              <a:spcAft>
                <a:spcPts val="0"/>
              </a:spcAft>
              <a:buSzPts val="2200"/>
              <a:buChar char="⚫"/>
              <a:defRPr sz="2000"/>
            </a:lvl9pPr>
          </a:lstStyle>
          <a:p/>
        </p:txBody>
      </p:sp>
      <p:sp>
        <p:nvSpPr>
          <p:cNvPr id="115" name="Google Shape;115;p22"/>
          <p:cNvSpPr txBox="1"/>
          <p:nvPr>
            <p:ph idx="2" type="body"/>
          </p:nvPr>
        </p:nvSpPr>
        <p:spPr>
          <a:xfrm>
            <a:off x="533399" y="1340892"/>
            <a:ext cx="3840600" cy="279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ctr">
              <a:spcBef>
                <a:spcPts val="600"/>
              </a:spcBef>
              <a:spcAft>
                <a:spcPts val="0"/>
              </a:spcAft>
              <a:buSzPts val="1980"/>
              <a:buNone/>
              <a:defRPr sz="1800"/>
            </a:lvl1pPr>
            <a:lvl2pPr indent="-228600" lvl="1" marL="914400" rtl="0" algn="l">
              <a:spcBef>
                <a:spcPts val="600"/>
              </a:spcBef>
              <a:spcAft>
                <a:spcPts val="0"/>
              </a:spcAft>
              <a:buSzPts val="1320"/>
              <a:buNone/>
              <a:defRPr sz="1200"/>
            </a:lvl2pPr>
            <a:lvl3pPr indent="-228600" lvl="2" marL="1371600" rtl="0" algn="l">
              <a:spcBef>
                <a:spcPts val="600"/>
              </a:spcBef>
              <a:spcAft>
                <a:spcPts val="0"/>
              </a:spcAft>
              <a:buSzPts val="1100"/>
              <a:buNone/>
              <a:defRPr sz="1000"/>
            </a:lvl3pPr>
            <a:lvl4pPr indent="-228600" lvl="3" marL="1828800" rtl="0" algn="l">
              <a:spcBef>
                <a:spcPts val="600"/>
              </a:spcBef>
              <a:spcAft>
                <a:spcPts val="0"/>
              </a:spcAft>
              <a:buSzPts val="990"/>
              <a:buNone/>
              <a:defRPr sz="900"/>
            </a:lvl4pPr>
            <a:lvl5pPr indent="-228600" lvl="4" marL="2286000" rtl="0" algn="l">
              <a:spcBef>
                <a:spcPts val="600"/>
              </a:spcBef>
              <a:spcAft>
                <a:spcPts val="0"/>
              </a:spcAft>
              <a:buSzPts val="990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SzPts val="990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SzPts val="990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SzPts val="990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SzPts val="990"/>
              <a:buNone/>
              <a:defRPr sz="900"/>
            </a:lvl9pPr>
          </a:lstStyle>
          <a:p/>
        </p:txBody>
      </p:sp>
      <p:sp>
        <p:nvSpPr>
          <p:cNvPr id="116" name="Google Shape;116;p22"/>
          <p:cNvSpPr txBox="1"/>
          <p:nvPr>
            <p:ph idx="10" type="dt"/>
          </p:nvPr>
        </p:nvSpPr>
        <p:spPr>
          <a:xfrm>
            <a:off x="5629835" y="4706751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2"/>
          <p:cNvSpPr txBox="1"/>
          <p:nvPr>
            <p:ph idx="11" type="ftr"/>
          </p:nvPr>
        </p:nvSpPr>
        <p:spPr>
          <a:xfrm>
            <a:off x="264458" y="4706751"/>
            <a:ext cx="4840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22"/>
          <p:cNvSpPr txBox="1"/>
          <p:nvPr>
            <p:ph idx="12" type="sldNum"/>
          </p:nvPr>
        </p:nvSpPr>
        <p:spPr>
          <a:xfrm>
            <a:off x="7897906" y="4706751"/>
            <a:ext cx="990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 txBox="1"/>
          <p:nvPr>
            <p:ph type="title"/>
          </p:nvPr>
        </p:nvSpPr>
        <p:spPr>
          <a:xfrm>
            <a:off x="533398" y="458904"/>
            <a:ext cx="40794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Source Sans Pro"/>
              <a:buNone/>
              <a:defRPr b="0"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23"/>
          <p:cNvSpPr txBox="1"/>
          <p:nvPr>
            <p:ph idx="1" type="body"/>
          </p:nvPr>
        </p:nvSpPr>
        <p:spPr>
          <a:xfrm>
            <a:off x="533398" y="1340892"/>
            <a:ext cx="4079400" cy="279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ctr">
              <a:spcBef>
                <a:spcPts val="600"/>
              </a:spcBef>
              <a:spcAft>
                <a:spcPts val="0"/>
              </a:spcAft>
              <a:buSzPts val="1980"/>
              <a:buNone/>
              <a:defRPr sz="1800"/>
            </a:lvl1pPr>
            <a:lvl2pPr indent="-228600" lvl="1" marL="914400" rtl="0" algn="l">
              <a:spcBef>
                <a:spcPts val="600"/>
              </a:spcBef>
              <a:spcAft>
                <a:spcPts val="0"/>
              </a:spcAft>
              <a:buSzPts val="1320"/>
              <a:buNone/>
              <a:defRPr sz="1200"/>
            </a:lvl2pPr>
            <a:lvl3pPr indent="-228600" lvl="2" marL="1371600" rtl="0" algn="l">
              <a:spcBef>
                <a:spcPts val="600"/>
              </a:spcBef>
              <a:spcAft>
                <a:spcPts val="0"/>
              </a:spcAft>
              <a:buSzPts val="1100"/>
              <a:buNone/>
              <a:defRPr sz="1000"/>
            </a:lvl3pPr>
            <a:lvl4pPr indent="-228600" lvl="3" marL="1828800" rtl="0" algn="l">
              <a:spcBef>
                <a:spcPts val="600"/>
              </a:spcBef>
              <a:spcAft>
                <a:spcPts val="0"/>
              </a:spcAft>
              <a:buSzPts val="990"/>
              <a:buNone/>
              <a:defRPr sz="900"/>
            </a:lvl4pPr>
            <a:lvl5pPr indent="-228600" lvl="4" marL="2286000" rtl="0" algn="l">
              <a:spcBef>
                <a:spcPts val="600"/>
              </a:spcBef>
              <a:spcAft>
                <a:spcPts val="0"/>
              </a:spcAft>
              <a:buSzPts val="990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SzPts val="990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SzPts val="990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SzPts val="990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SzPts val="990"/>
              <a:buNone/>
              <a:defRPr sz="900"/>
            </a:lvl9pPr>
          </a:lstStyle>
          <a:p/>
        </p:txBody>
      </p:sp>
      <p:sp>
        <p:nvSpPr>
          <p:cNvPr id="122" name="Google Shape;122;p23"/>
          <p:cNvSpPr txBox="1"/>
          <p:nvPr>
            <p:ph idx="10" type="dt"/>
          </p:nvPr>
        </p:nvSpPr>
        <p:spPr>
          <a:xfrm>
            <a:off x="5629835" y="4706751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23"/>
          <p:cNvSpPr txBox="1"/>
          <p:nvPr>
            <p:ph idx="11" type="ftr"/>
          </p:nvPr>
        </p:nvSpPr>
        <p:spPr>
          <a:xfrm>
            <a:off x="264458" y="4706751"/>
            <a:ext cx="4840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23"/>
          <p:cNvSpPr txBox="1"/>
          <p:nvPr>
            <p:ph idx="12" type="sldNum"/>
          </p:nvPr>
        </p:nvSpPr>
        <p:spPr>
          <a:xfrm>
            <a:off x="7897906" y="4706751"/>
            <a:ext cx="990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5" name="Google Shape;125;p23"/>
          <p:cNvSpPr/>
          <p:nvPr>
            <p:ph idx="2" type="pic"/>
          </p:nvPr>
        </p:nvSpPr>
        <p:spPr>
          <a:xfrm>
            <a:off x="5090617" y="269544"/>
            <a:ext cx="3657600" cy="39885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sx="100500" rotWithShape="0" algn="ctr" sy="100500">
              <a:srgbClr val="000000">
                <a:alpha val="498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2000"/>
              </a:spcBef>
              <a:spcAft>
                <a:spcPts val="0"/>
              </a:spcAft>
              <a:buClr>
                <a:srgbClr val="6DB7D7"/>
              </a:buClr>
              <a:buSzPts val="3520"/>
              <a:buFont typeface="Noto Sans Symbols"/>
              <a:buNone/>
              <a:defRPr b="0" i="0" sz="32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rgbClr val="205C77"/>
              </a:buClr>
              <a:buSzPts val="3080"/>
              <a:buFont typeface="Noto Sans Symbols"/>
              <a:buNone/>
              <a:defRPr b="0" i="0" sz="28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marR="0" rtl="0" algn="l">
              <a:spcBef>
                <a:spcPts val="600"/>
              </a:spcBef>
              <a:spcAft>
                <a:spcPts val="0"/>
              </a:spcAft>
              <a:buClr>
                <a:srgbClr val="6DB7D7"/>
              </a:buClr>
              <a:buSzPts val="2640"/>
              <a:buFont typeface="Noto Sans Symbols"/>
              <a:buNone/>
              <a:defRPr b="0" i="0" sz="24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marR="0" rtl="0" algn="l">
              <a:spcBef>
                <a:spcPts val="600"/>
              </a:spcBef>
              <a:spcAft>
                <a:spcPts val="0"/>
              </a:spcAft>
              <a:buClr>
                <a:srgbClr val="205C77"/>
              </a:buClr>
              <a:buSzPts val="2200"/>
              <a:buFont typeface="Noto Sans Symbols"/>
              <a:buNone/>
              <a:defRPr b="0" i="0" sz="20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marR="0" rtl="0" algn="l">
              <a:spcBef>
                <a:spcPts val="600"/>
              </a:spcBef>
              <a:spcAft>
                <a:spcPts val="0"/>
              </a:spcAft>
              <a:buClr>
                <a:srgbClr val="6DB7D7"/>
              </a:buClr>
              <a:buSzPts val="2200"/>
              <a:buFont typeface="Noto Sans Symbols"/>
              <a:buNone/>
              <a:defRPr b="0" i="0" sz="20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Noto Sans Symbols"/>
              <a:buNone/>
              <a:defRPr b="0" i="0" sz="20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rgbClr val="6DB7D7"/>
              </a:buClr>
              <a:buSzPts val="2200"/>
              <a:buFont typeface="Noto Sans Symbols"/>
              <a:buNone/>
              <a:defRPr b="0" i="0" sz="20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Noto Sans Symbols"/>
              <a:buNone/>
              <a:defRPr b="0" i="0" sz="20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rgbClr val="6DB7D7"/>
              </a:buClr>
              <a:buSzPts val="2200"/>
              <a:buFont typeface="Noto Sans Symbols"/>
              <a:buNone/>
              <a:defRPr b="0" i="0" sz="20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"/>
          <p:cNvSpPr txBox="1"/>
          <p:nvPr>
            <p:ph type="title"/>
          </p:nvPr>
        </p:nvSpPr>
        <p:spPr>
          <a:xfrm>
            <a:off x="549275" y="80682"/>
            <a:ext cx="8042400" cy="100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24"/>
          <p:cNvSpPr txBox="1"/>
          <p:nvPr>
            <p:ph idx="1" type="body"/>
          </p:nvPr>
        </p:nvSpPr>
        <p:spPr>
          <a:xfrm rot="5400000">
            <a:off x="2941501" y="-1192199"/>
            <a:ext cx="3257700" cy="804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4330" lvl="0" marL="457200" rtl="0" algn="l">
              <a:spcBef>
                <a:spcPts val="2000"/>
              </a:spcBef>
              <a:spcAft>
                <a:spcPts val="0"/>
              </a:spcAft>
              <a:buSzPts val="1980"/>
              <a:buChar char="⚫"/>
              <a:defRPr/>
            </a:lvl1pPr>
            <a:lvl2pPr indent="-354330" lvl="1" marL="9144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/>
            </a:lvl2pPr>
            <a:lvl3pPr indent="-354330" lvl="2" marL="13716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/>
            </a:lvl3pPr>
            <a:lvl4pPr indent="-354330" lvl="3" marL="18288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/>
            </a:lvl4pPr>
            <a:lvl5pPr indent="-354329" lvl="4" marL="22860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/>
            </a:lvl5pPr>
            <a:lvl6pPr indent="-354329" lvl="5" marL="2743200" rtl="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/>
            </a:lvl6pPr>
            <a:lvl7pPr indent="-354329" lvl="6" marL="3200400" rtl="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/>
            </a:lvl7pPr>
            <a:lvl8pPr indent="-354329" lvl="7" marL="3657600" rtl="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/>
            </a:lvl8pPr>
            <a:lvl9pPr indent="-354329" lvl="8" marL="4114800" rtl="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/>
            </a:lvl9pPr>
          </a:lstStyle>
          <a:p/>
        </p:txBody>
      </p:sp>
      <p:sp>
        <p:nvSpPr>
          <p:cNvPr id="129" name="Google Shape;129;p24"/>
          <p:cNvSpPr txBox="1"/>
          <p:nvPr>
            <p:ph idx="10" type="dt"/>
          </p:nvPr>
        </p:nvSpPr>
        <p:spPr>
          <a:xfrm>
            <a:off x="5629835" y="4706751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4"/>
          <p:cNvSpPr txBox="1"/>
          <p:nvPr>
            <p:ph idx="11" type="ftr"/>
          </p:nvPr>
        </p:nvSpPr>
        <p:spPr>
          <a:xfrm>
            <a:off x="264458" y="4706751"/>
            <a:ext cx="4840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4"/>
          <p:cNvSpPr txBox="1"/>
          <p:nvPr>
            <p:ph idx="12" type="sldNum"/>
          </p:nvPr>
        </p:nvSpPr>
        <p:spPr>
          <a:xfrm>
            <a:off x="7897906" y="4706751"/>
            <a:ext cx="990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5"/>
          <p:cNvSpPr txBox="1"/>
          <p:nvPr>
            <p:ph type="title"/>
          </p:nvPr>
        </p:nvSpPr>
        <p:spPr>
          <a:xfrm rot="5400000">
            <a:off x="6041092" y="1604926"/>
            <a:ext cx="41814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5"/>
          <p:cNvSpPr txBox="1"/>
          <p:nvPr>
            <p:ph idx="1" type="body"/>
          </p:nvPr>
        </p:nvSpPr>
        <p:spPr>
          <a:xfrm rot="5400000">
            <a:off x="1803450" y="-977924"/>
            <a:ext cx="4181400" cy="668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4330" lvl="0" marL="457200" rtl="0" algn="l">
              <a:spcBef>
                <a:spcPts val="2000"/>
              </a:spcBef>
              <a:spcAft>
                <a:spcPts val="0"/>
              </a:spcAft>
              <a:buSzPts val="1980"/>
              <a:buChar char="⚫"/>
              <a:defRPr/>
            </a:lvl1pPr>
            <a:lvl2pPr indent="-354330" lvl="1" marL="9144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/>
            </a:lvl2pPr>
            <a:lvl3pPr indent="-354330" lvl="2" marL="13716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/>
            </a:lvl3pPr>
            <a:lvl4pPr indent="-354330" lvl="3" marL="18288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/>
            </a:lvl4pPr>
            <a:lvl5pPr indent="-354329" lvl="4" marL="2286000" rtl="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/>
            </a:lvl5pPr>
            <a:lvl6pPr indent="-354329" lvl="5" marL="2743200" rtl="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/>
            </a:lvl6pPr>
            <a:lvl7pPr indent="-354329" lvl="6" marL="3200400" rtl="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/>
            </a:lvl7pPr>
            <a:lvl8pPr indent="-354329" lvl="7" marL="3657600" rtl="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/>
            </a:lvl8pPr>
            <a:lvl9pPr indent="-354329" lvl="8" marL="4114800" rtl="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/>
            </a:lvl9pPr>
          </a:lstStyle>
          <a:p/>
        </p:txBody>
      </p:sp>
      <p:sp>
        <p:nvSpPr>
          <p:cNvPr id="135" name="Google Shape;135;p25"/>
          <p:cNvSpPr txBox="1"/>
          <p:nvPr>
            <p:ph idx="10" type="dt"/>
          </p:nvPr>
        </p:nvSpPr>
        <p:spPr>
          <a:xfrm>
            <a:off x="5629835" y="4706751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5"/>
          <p:cNvSpPr txBox="1"/>
          <p:nvPr>
            <p:ph idx="11" type="ftr"/>
          </p:nvPr>
        </p:nvSpPr>
        <p:spPr>
          <a:xfrm>
            <a:off x="264458" y="4706751"/>
            <a:ext cx="4840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5"/>
          <p:cNvSpPr txBox="1"/>
          <p:nvPr>
            <p:ph idx="12" type="sldNum"/>
          </p:nvPr>
        </p:nvSpPr>
        <p:spPr>
          <a:xfrm>
            <a:off x="7897906" y="4706751"/>
            <a:ext cx="990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title"/>
          </p:nvPr>
        </p:nvSpPr>
        <p:spPr>
          <a:xfrm>
            <a:off x="549275" y="80682"/>
            <a:ext cx="8042400" cy="100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Source Sans Pro"/>
              <a:buNone/>
              <a:defRPr b="0" i="0" sz="46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7" name="Google Shape;57;p13"/>
          <p:cNvSpPr txBox="1"/>
          <p:nvPr>
            <p:ph idx="1" type="body"/>
          </p:nvPr>
        </p:nvSpPr>
        <p:spPr>
          <a:xfrm>
            <a:off x="549275" y="1200151"/>
            <a:ext cx="8042400" cy="32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6240" lvl="0" marL="457200" marR="0" rtl="0" algn="l">
              <a:spcBef>
                <a:spcPts val="2000"/>
              </a:spcBef>
              <a:spcAft>
                <a:spcPts val="0"/>
              </a:spcAft>
              <a:buClr>
                <a:srgbClr val="6DB7D7"/>
              </a:buClr>
              <a:buSzPts val="2640"/>
              <a:buFont typeface="Noto Sans Symbols"/>
              <a:buChar char="⚫"/>
              <a:defRPr b="0" i="0" sz="24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82269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205C77"/>
              </a:buClr>
              <a:buSzPts val="2420"/>
              <a:buFont typeface="Noto Sans Symbols"/>
              <a:buChar char="⚫"/>
              <a:defRPr b="0" i="0" sz="22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68300" lvl="2" marL="1371600" marR="0" rtl="0" algn="l">
              <a:spcBef>
                <a:spcPts val="600"/>
              </a:spcBef>
              <a:spcAft>
                <a:spcPts val="0"/>
              </a:spcAft>
              <a:buClr>
                <a:srgbClr val="6DB7D7"/>
              </a:buClr>
              <a:buSzPts val="2200"/>
              <a:buFont typeface="Noto Sans Symbols"/>
              <a:buChar char="⚫"/>
              <a:defRPr b="0" i="0" sz="20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54330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205C77"/>
              </a:buClr>
              <a:buSzPts val="1980"/>
              <a:buFont typeface="Noto Sans Symbols"/>
              <a:buChar char="⚫"/>
              <a:defRPr b="0" i="0" sz="18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54329" lvl="4" marL="2286000" marR="0" rtl="0" algn="l">
              <a:spcBef>
                <a:spcPts val="600"/>
              </a:spcBef>
              <a:spcAft>
                <a:spcPts val="0"/>
              </a:spcAft>
              <a:buClr>
                <a:srgbClr val="6DB7D7"/>
              </a:buClr>
              <a:buSzPts val="1980"/>
              <a:buFont typeface="Noto Sans Symbols"/>
              <a:buChar char="⚫"/>
              <a:defRPr b="0" i="0" sz="18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5432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980"/>
              <a:buFont typeface="Noto Sans Symbols"/>
              <a:buChar char="⚫"/>
              <a:defRPr b="0" i="0" sz="18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54329" lvl="6" marL="3200400" marR="0" rtl="0" algn="l">
              <a:spcBef>
                <a:spcPts val="360"/>
              </a:spcBef>
              <a:spcAft>
                <a:spcPts val="0"/>
              </a:spcAft>
              <a:buClr>
                <a:srgbClr val="6DB7D7"/>
              </a:buClr>
              <a:buSzPts val="1980"/>
              <a:buFont typeface="Noto Sans Symbols"/>
              <a:buChar char="⚫"/>
              <a:defRPr b="0" i="0" sz="18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54329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980"/>
              <a:buFont typeface="Noto Sans Symbols"/>
              <a:buChar char="⚫"/>
              <a:defRPr b="0" i="0" sz="18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54329" lvl="8" marL="4114800" marR="0" rtl="0" algn="l">
              <a:spcBef>
                <a:spcPts val="360"/>
              </a:spcBef>
              <a:spcAft>
                <a:spcPts val="0"/>
              </a:spcAft>
              <a:buClr>
                <a:srgbClr val="6DB7D7"/>
              </a:buClr>
              <a:buSzPts val="1980"/>
              <a:buFont typeface="Noto Sans Symbols"/>
              <a:buChar char="⚫"/>
              <a:defRPr b="0" i="0" sz="18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58" name="Google Shape;58;p13"/>
          <p:cNvSpPr txBox="1"/>
          <p:nvPr>
            <p:ph idx="10" type="dt"/>
          </p:nvPr>
        </p:nvSpPr>
        <p:spPr>
          <a:xfrm>
            <a:off x="5629835" y="4706751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59" name="Google Shape;59;p13"/>
          <p:cNvSpPr txBox="1"/>
          <p:nvPr>
            <p:ph idx="11" type="ftr"/>
          </p:nvPr>
        </p:nvSpPr>
        <p:spPr>
          <a:xfrm>
            <a:off x="264458" y="4706751"/>
            <a:ext cx="4840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60" name="Google Shape;60;p13"/>
          <p:cNvSpPr txBox="1"/>
          <p:nvPr>
            <p:ph idx="12" type="sldNum"/>
          </p:nvPr>
        </p:nvSpPr>
        <p:spPr>
          <a:xfrm>
            <a:off x="7897906" y="4706751"/>
            <a:ext cx="990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youtube.com/watch?v=cRQsb84ZKr0" TargetMode="External"/><Relationship Id="rId4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qNiAHNKTf3k" TargetMode="External"/><Relationship Id="rId4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dced.pa.gov/programs/opportunity-scholarship-tax-credit-program-ostc/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Relationship Id="rId4" Type="http://schemas.openxmlformats.org/officeDocument/2006/relationships/hyperlink" Target="mailto:bbrittin@ichsphila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6"/>
          <p:cNvSpPr txBox="1"/>
          <p:nvPr>
            <p:ph idx="1" type="subTitle"/>
          </p:nvPr>
        </p:nvSpPr>
        <p:spPr>
          <a:xfrm>
            <a:off x="0" y="3945490"/>
            <a:ext cx="9144000" cy="3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3520"/>
              <a:buNone/>
            </a:pPr>
            <a:r>
              <a:rPr lang="en" sz="3200" cap="none"/>
              <a:t>PHILADELPHIA, USA</a:t>
            </a:r>
            <a:endParaRPr sz="3200" cap="none"/>
          </a:p>
        </p:txBody>
      </p:sp>
      <p:pic>
        <p:nvPicPr>
          <p:cNvPr descr="400dpiLogoCropped.png" id="143" name="Google Shape;143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8333" y="712184"/>
            <a:ext cx="5167339" cy="29910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7"/>
          <p:cNvSpPr txBox="1"/>
          <p:nvPr>
            <p:ph type="title"/>
          </p:nvPr>
        </p:nvSpPr>
        <p:spPr>
          <a:xfrm>
            <a:off x="201250" y="3996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ICHS Mission:</a:t>
            </a:r>
            <a:endParaRPr/>
          </a:p>
        </p:txBody>
      </p:sp>
      <p:sp>
        <p:nvSpPr>
          <p:cNvPr id="149" name="Google Shape;149;p27"/>
          <p:cNvSpPr txBox="1"/>
          <p:nvPr>
            <p:ph idx="1" type="body"/>
          </p:nvPr>
        </p:nvSpPr>
        <p:spPr>
          <a:xfrm>
            <a:off x="311700" y="3162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3600">
                <a:solidFill>
                  <a:schemeClr val="dk1"/>
                </a:solidFill>
              </a:rPr>
              <a:t>ICHS promotes transformational growth through Biblical truth and engaged faculty, preparing students to reach their full potential in a multicultural community. </a:t>
            </a:r>
            <a:endParaRPr sz="3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8"/>
          <p:cNvSpPr txBox="1"/>
          <p:nvPr>
            <p:ph type="title"/>
          </p:nvPr>
        </p:nvSpPr>
        <p:spPr>
          <a:xfrm>
            <a:off x="311700" y="41212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ICHS Vision: </a:t>
            </a:r>
            <a:endParaRPr/>
          </a:p>
        </p:txBody>
      </p:sp>
      <p:sp>
        <p:nvSpPr>
          <p:cNvPr id="155" name="Google Shape;155;p28"/>
          <p:cNvSpPr txBox="1"/>
          <p:nvPr>
            <p:ph idx="1" type="body"/>
          </p:nvPr>
        </p:nvSpPr>
        <p:spPr>
          <a:xfrm>
            <a:off x="311700" y="2689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To provide an excellent education in a safe, caring, and Christ-Centered community.</a:t>
            </a:r>
            <a:endParaRPr b="1" sz="3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3000">
              <a:solidFill>
                <a:srgbClr val="666666"/>
              </a:solidFill>
              <a:highlight>
                <a:srgbClr val="EEEEEE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200"/>
              <a:t>International Christian High School</a:t>
            </a:r>
            <a:endParaRPr sz="3200"/>
          </a:p>
        </p:txBody>
      </p:sp>
      <p:sp>
        <p:nvSpPr>
          <p:cNvPr id="161" name="Google Shape;161;p29"/>
          <p:cNvSpPr txBox="1"/>
          <p:nvPr>
            <p:ph idx="1" type="body"/>
          </p:nvPr>
        </p:nvSpPr>
        <p:spPr>
          <a:xfrm>
            <a:off x="157775" y="1017725"/>
            <a:ext cx="8835300" cy="404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chemeClr val="dk1"/>
                </a:solidFill>
              </a:rPr>
              <a:t>ICHS was founded in 1968 as a result of low performing and failed school systems in Philadelphia.  </a:t>
            </a:r>
            <a:endParaRPr sz="2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</a:rPr>
              <a:t>Grades 9 - 12</a:t>
            </a:r>
            <a:endParaRPr b="1" sz="2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2500">
                <a:solidFill>
                  <a:schemeClr val="dk1"/>
                </a:solidFill>
              </a:rPr>
              <a:t>Students:   160 </a:t>
            </a:r>
            <a:r>
              <a:rPr lang="en" sz="2500">
                <a:solidFill>
                  <a:schemeClr val="dk1"/>
                </a:solidFill>
              </a:rPr>
              <a:t>       ( Local:  150     International Students:  10 )</a:t>
            </a:r>
            <a:br>
              <a:rPr lang="en" sz="2500">
                <a:solidFill>
                  <a:schemeClr val="dk1"/>
                </a:solidFill>
              </a:rPr>
            </a:br>
            <a:r>
              <a:rPr i="1" lang="en" sz="2500">
                <a:solidFill>
                  <a:schemeClr val="dk1"/>
                </a:solidFill>
              </a:rPr>
              <a:t>ICHS is a SEVIS school recognized by Homeland Security to issue I-20 / F1 VISA’s</a:t>
            </a:r>
            <a:endParaRPr sz="2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0"/>
          <p:cNvSpPr txBox="1"/>
          <p:nvPr>
            <p:ph type="title"/>
          </p:nvPr>
        </p:nvSpPr>
        <p:spPr>
          <a:xfrm>
            <a:off x="233700" y="145250"/>
            <a:ext cx="1974300" cy="168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/>
              <a:t>School Tour</a:t>
            </a:r>
            <a:endParaRPr sz="3700"/>
          </a:p>
        </p:txBody>
      </p:sp>
      <p:sp>
        <p:nvSpPr>
          <p:cNvPr id="167" name="Google Shape;167;p30"/>
          <p:cNvSpPr txBox="1"/>
          <p:nvPr>
            <p:ph idx="1" type="body"/>
          </p:nvPr>
        </p:nvSpPr>
        <p:spPr>
          <a:xfrm>
            <a:off x="311700" y="1136000"/>
            <a:ext cx="1818300" cy="3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134F5C"/>
                </a:solidFill>
              </a:rPr>
              <a:t>https://www.youtube.com/watch?v=cRQsb84ZKr0</a:t>
            </a:r>
            <a:endParaRPr>
              <a:solidFill>
                <a:srgbClr val="134F5C"/>
              </a:solidFill>
            </a:endParaRPr>
          </a:p>
        </p:txBody>
      </p:sp>
      <p:pic>
        <p:nvPicPr>
          <p:cNvPr descr="Uniting Local and Global Communities through Christian Education&#10;INTERNATIONAL CHRISTIAN HIGH SCHOOL&#10;5500 Tabor Ave. Philadelphia, PA 19120&#10;www.ichsphila.org" id="168" name="Google Shape;168;p30" title="International Christian High School (6 minute Virtual Tour)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1"/>
          <p:cNvSpPr txBox="1"/>
          <p:nvPr>
            <p:ph type="title"/>
          </p:nvPr>
        </p:nvSpPr>
        <p:spPr>
          <a:xfrm>
            <a:off x="311700" y="445025"/>
            <a:ext cx="1473600" cy="166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ICHS As A </a:t>
            </a:r>
            <a:br>
              <a:rPr lang="en" sz="3600"/>
            </a:br>
            <a:r>
              <a:rPr lang="en" sz="3600"/>
              <a:t>Refuge</a:t>
            </a:r>
            <a:endParaRPr sz="3600"/>
          </a:p>
        </p:txBody>
      </p:sp>
      <p:sp>
        <p:nvSpPr>
          <p:cNvPr id="174" name="Google Shape;174;p31"/>
          <p:cNvSpPr txBox="1"/>
          <p:nvPr>
            <p:ph idx="1" type="body"/>
          </p:nvPr>
        </p:nvSpPr>
        <p:spPr>
          <a:xfrm>
            <a:off x="1785425" y="0"/>
            <a:ext cx="6858000" cy="514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descr="ICHS Student &amp; Faculty Stories 2022" id="175" name="Google Shape;175;p31" title="ICHS As A Refuge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85425" y="0"/>
            <a:ext cx="6858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Opportunities to Partner with ICHS</a:t>
            </a:r>
            <a:endParaRPr/>
          </a:p>
        </p:txBody>
      </p:sp>
      <p:sp>
        <p:nvSpPr>
          <p:cNvPr id="181" name="Google Shape;181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Mentoring Program with Male students and Female Students during Lunch.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Organizational Partnerships.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Program Development (Internships, Trades, Ministry Partnerships)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Mission Trip Training &amp; Support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Scholarship Opportunities.  Redirecting your PA State Taxes.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Directing State Taxes to Eligible Schools / Students	  </a:t>
            </a:r>
            <a:endParaRPr/>
          </a:p>
        </p:txBody>
      </p:sp>
      <p:sp>
        <p:nvSpPr>
          <p:cNvPr id="187" name="Google Shape;187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https://dced.pa.gov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https://dced.pa.gov/programs/opportunity-scholarship-tax-credit-program-ostc/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     </a:t>
            </a:r>
            <a:r>
              <a:rPr i="1" lang="en"/>
              <a:t>Special Purpose Entity,   </a:t>
            </a:r>
            <a:r>
              <a:rPr i="1" lang="en"/>
              <a:t>Opportunity</a:t>
            </a:r>
            <a:r>
              <a:rPr i="1" lang="en"/>
              <a:t> Scholarship Tax Credit, </a:t>
            </a:r>
            <a:br>
              <a:rPr i="1" lang="en"/>
            </a:br>
            <a:r>
              <a:rPr i="1" lang="en"/>
              <a:t>Education Incentive Tax Credit</a:t>
            </a:r>
            <a:endParaRPr i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Are you interested in choosing where your PA taxes go?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Do you have a Private school that you believe in?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Have an Scholarship Organization (SO) walk you through the process (start - end 2 hours)     $100 = $1,000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4"/>
          <p:cNvSpPr txBox="1"/>
          <p:nvPr>
            <p:ph idx="1" type="subTitle"/>
          </p:nvPr>
        </p:nvSpPr>
        <p:spPr>
          <a:xfrm>
            <a:off x="0" y="3314390"/>
            <a:ext cx="9144000" cy="3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3520"/>
              <a:buNone/>
            </a:pPr>
            <a:r>
              <a:rPr lang="en" sz="3200" cap="none">
                <a:solidFill>
                  <a:schemeClr val="accent2"/>
                </a:solidFill>
              </a:rPr>
              <a:t>PHILADELPHIA, USA</a:t>
            </a:r>
            <a:endParaRPr sz="3200" cap="none">
              <a:solidFill>
                <a:schemeClr val="accent2"/>
              </a:solidFill>
            </a:endParaRPr>
          </a:p>
        </p:txBody>
      </p:sp>
      <p:pic>
        <p:nvPicPr>
          <p:cNvPr descr="400dpiLogoCropped.png" id="193" name="Google Shape;193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8333" y="191509"/>
            <a:ext cx="5167339" cy="2991061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34"/>
          <p:cNvSpPr txBox="1"/>
          <p:nvPr>
            <p:ph idx="1" type="subTitle"/>
          </p:nvPr>
        </p:nvSpPr>
        <p:spPr>
          <a:xfrm>
            <a:off x="0" y="3830843"/>
            <a:ext cx="9144000" cy="11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3520"/>
              <a:buNone/>
            </a:pPr>
            <a:r>
              <a:rPr lang="en" sz="3200">
                <a:solidFill>
                  <a:schemeClr val="accent2"/>
                </a:solidFill>
              </a:rPr>
              <a:t>Benjamin Brittin</a:t>
            </a:r>
            <a:endParaRPr sz="3200">
              <a:solidFill>
                <a:schemeClr val="accent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3520"/>
              <a:buNone/>
            </a:pPr>
            <a:r>
              <a:rPr lang="en" sz="3200">
                <a:solidFill>
                  <a:schemeClr val="accent2"/>
                </a:solidFill>
              </a:rPr>
              <a:t>  </a:t>
            </a:r>
            <a:r>
              <a:rPr lang="en" sz="3200">
                <a:solidFill>
                  <a:schemeClr val="accent2"/>
                </a:solidFill>
                <a:uFill>
                  <a:noFill/>
                </a:u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bbrittin@ichsphila.org</a:t>
            </a:r>
            <a:r>
              <a:rPr lang="en" sz="3200">
                <a:solidFill>
                  <a:schemeClr val="accent2"/>
                </a:solidFill>
              </a:rPr>
              <a:t> or  267-900-2000</a:t>
            </a:r>
            <a:endParaRPr sz="3200" cap="none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Breeze">
  <a:themeElements>
    <a:clrScheme name="Breeze">
      <a:dk1>
        <a:srgbClr val="000000"/>
      </a:dk1>
      <a:lt1>
        <a:srgbClr val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