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11"/>
  </p:notesMasterIdLst>
  <p:sldIdLst>
    <p:sldId id="342" r:id="rId2"/>
    <p:sldId id="370" r:id="rId3"/>
    <p:sldId id="360" r:id="rId4"/>
    <p:sldId id="369" r:id="rId5"/>
    <p:sldId id="371" r:id="rId6"/>
    <p:sldId id="374" r:id="rId7"/>
    <p:sldId id="373" r:id="rId8"/>
    <p:sldId id="368" r:id="rId9"/>
    <p:sldId id="3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1A5F63-B086-E242-99CA-8256ABC8A603}" v="6" dt="2023-09-18T22:52:33.414"/>
    <p1510:client id="{D3DBE6BF-6033-4F10-9C66-17E501C1CFFF}" v="2" dt="2023-09-18T16:36:17.8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30"/>
    <p:restoredTop sz="94673"/>
  </p:normalViewPr>
  <p:slideViewPr>
    <p:cSldViewPr snapToGrid="0">
      <p:cViewPr varScale="1">
        <p:scale>
          <a:sx n="137" d="100"/>
          <a:sy n="137" d="100"/>
        </p:scale>
        <p:origin x="1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M Jones" userId="cbf27dc9e0bb7719" providerId="LiveId" clId="{281A5F63-B086-E242-99CA-8256ABC8A603}"/>
    <pc:docChg chg="undo custSel addSld delSld modSld sldOrd">
      <pc:chgData name="Peter M Jones" userId="cbf27dc9e0bb7719" providerId="LiveId" clId="{281A5F63-B086-E242-99CA-8256ABC8A603}" dt="2023-09-18T22:52:43.458" v="180" actId="26606"/>
      <pc:docMkLst>
        <pc:docMk/>
      </pc:docMkLst>
      <pc:sldChg chg="modSp mod">
        <pc:chgData name="Peter M Jones" userId="cbf27dc9e0bb7719" providerId="LiveId" clId="{281A5F63-B086-E242-99CA-8256ABC8A603}" dt="2023-09-18T21:58:37.112" v="1" actId="6549"/>
        <pc:sldMkLst>
          <pc:docMk/>
          <pc:sldMk cId="1907968182" sldId="342"/>
        </pc:sldMkLst>
        <pc:spChg chg="mod">
          <ac:chgData name="Peter M Jones" userId="cbf27dc9e0bb7719" providerId="LiveId" clId="{281A5F63-B086-E242-99CA-8256ABC8A603}" dt="2023-09-18T21:58:37.112" v="1" actId="6549"/>
          <ac:spMkLst>
            <pc:docMk/>
            <pc:sldMk cId="1907968182" sldId="342"/>
            <ac:spMk id="8" creationId="{B0F37C06-8A3D-8E4C-B6E2-47C520E496A6}"/>
          </ac:spMkLst>
        </pc:spChg>
      </pc:sldChg>
      <pc:sldChg chg="addSp delSp modSp add mod ord">
        <pc:chgData name="Peter M Jones" userId="cbf27dc9e0bb7719" providerId="LiveId" clId="{281A5F63-B086-E242-99CA-8256ABC8A603}" dt="2023-09-18T22:49:09.774" v="140" actId="1076"/>
        <pc:sldMkLst>
          <pc:docMk/>
          <pc:sldMk cId="772677676" sldId="371"/>
        </pc:sldMkLst>
        <pc:spChg chg="mod">
          <ac:chgData name="Peter M Jones" userId="cbf27dc9e0bb7719" providerId="LiveId" clId="{281A5F63-B086-E242-99CA-8256ABC8A603}" dt="2023-09-18T22:48:49.050" v="138" actId="404"/>
          <ac:spMkLst>
            <pc:docMk/>
            <pc:sldMk cId="772677676" sldId="371"/>
            <ac:spMk id="2" creationId="{F9B464FD-B185-417D-AA76-026F56B81F48}"/>
          </ac:spMkLst>
        </pc:spChg>
        <pc:spChg chg="del">
          <ac:chgData name="Peter M Jones" userId="cbf27dc9e0bb7719" providerId="LiveId" clId="{281A5F63-B086-E242-99CA-8256ABC8A603}" dt="2023-09-18T22:48:06.441" v="125" actId="26606"/>
          <ac:spMkLst>
            <pc:docMk/>
            <pc:sldMk cId="772677676" sldId="371"/>
            <ac:spMk id="14" creationId="{A4AC5506-6312-4701-8D3C-40187889A947}"/>
          </ac:spMkLst>
        </pc:spChg>
        <pc:spChg chg="add">
          <ac:chgData name="Peter M Jones" userId="cbf27dc9e0bb7719" providerId="LiveId" clId="{281A5F63-B086-E242-99CA-8256ABC8A603}" dt="2023-09-18T22:48:06.441" v="125" actId="26606"/>
          <ac:spMkLst>
            <pc:docMk/>
            <pc:sldMk cId="772677676" sldId="371"/>
            <ac:spMk id="19" creationId="{D4771268-CB57-404A-9271-370EB28F6090}"/>
          </ac:spMkLst>
        </pc:spChg>
        <pc:picChg chg="del mod modCrop">
          <ac:chgData name="Peter M Jones" userId="cbf27dc9e0bb7719" providerId="LiveId" clId="{281A5F63-B086-E242-99CA-8256ABC8A603}" dt="2023-09-18T22:46:56.685" v="81" actId="478"/>
          <ac:picMkLst>
            <pc:docMk/>
            <pc:sldMk cId="772677676" sldId="371"/>
            <ac:picMk id="3" creationId="{8F697C68-A025-76C9-D4D3-420278DBA31A}"/>
          </ac:picMkLst>
        </pc:picChg>
        <pc:picChg chg="add mod">
          <ac:chgData name="Peter M Jones" userId="cbf27dc9e0bb7719" providerId="LiveId" clId="{281A5F63-B086-E242-99CA-8256ABC8A603}" dt="2023-09-18T22:49:09.774" v="140" actId="1076"/>
          <ac:picMkLst>
            <pc:docMk/>
            <pc:sldMk cId="772677676" sldId="371"/>
            <ac:picMk id="4" creationId="{EB51B31D-FC4F-1B68-A3DD-B930B5DD403F}"/>
          </ac:picMkLst>
        </pc:picChg>
      </pc:sldChg>
      <pc:sldChg chg="addSp delSp modSp new del mod">
        <pc:chgData name="Peter M Jones" userId="cbf27dc9e0bb7719" providerId="LiveId" clId="{281A5F63-B086-E242-99CA-8256ABC8A603}" dt="2023-09-18T22:48:58.739" v="139" actId="2696"/>
        <pc:sldMkLst>
          <pc:docMk/>
          <pc:sldMk cId="691549233" sldId="372"/>
        </pc:sldMkLst>
        <pc:picChg chg="add del mod">
          <ac:chgData name="Peter M Jones" userId="cbf27dc9e0bb7719" providerId="LiveId" clId="{281A5F63-B086-E242-99CA-8256ABC8A603}" dt="2023-09-18T22:46:21.966" v="75" actId="478"/>
          <ac:picMkLst>
            <pc:docMk/>
            <pc:sldMk cId="691549233" sldId="372"/>
            <ac:picMk id="2" creationId="{22E7C9F9-6F18-FB5F-FCF9-9C8F6FA3E464}"/>
          </ac:picMkLst>
        </pc:picChg>
        <pc:picChg chg="add mod">
          <ac:chgData name="Peter M Jones" userId="cbf27dc9e0bb7719" providerId="LiveId" clId="{281A5F63-B086-E242-99CA-8256ABC8A603}" dt="2023-09-18T22:46:26.969" v="76"/>
          <ac:picMkLst>
            <pc:docMk/>
            <pc:sldMk cId="691549233" sldId="372"/>
            <ac:picMk id="3" creationId="{D08E3970-2AB1-4965-F4D7-0A9014881ECF}"/>
          </ac:picMkLst>
        </pc:picChg>
      </pc:sldChg>
      <pc:sldChg chg="add">
        <pc:chgData name="Peter M Jones" userId="cbf27dc9e0bb7719" providerId="LiveId" clId="{281A5F63-B086-E242-99CA-8256ABC8A603}" dt="2023-09-18T22:46:38.729" v="77" actId="2890"/>
        <pc:sldMkLst>
          <pc:docMk/>
          <pc:sldMk cId="62915707" sldId="373"/>
        </pc:sldMkLst>
      </pc:sldChg>
      <pc:sldChg chg="addSp delSp modSp add mod addAnim delAnim modAnim">
        <pc:chgData name="Peter M Jones" userId="cbf27dc9e0bb7719" providerId="LiveId" clId="{281A5F63-B086-E242-99CA-8256ABC8A603}" dt="2023-09-18T22:52:43.458" v="180" actId="26606"/>
        <pc:sldMkLst>
          <pc:docMk/>
          <pc:sldMk cId="172836017" sldId="374"/>
        </pc:sldMkLst>
        <pc:spChg chg="del mod">
          <ac:chgData name="Peter M Jones" userId="cbf27dc9e0bb7719" providerId="LiveId" clId="{281A5F63-B086-E242-99CA-8256ABC8A603}" dt="2023-09-18T22:52:37.168" v="177" actId="478"/>
          <ac:spMkLst>
            <pc:docMk/>
            <pc:sldMk cId="172836017" sldId="374"/>
            <ac:spMk id="2" creationId="{F9B464FD-B185-417D-AA76-026F56B81F48}"/>
          </ac:spMkLst>
        </pc:spChg>
        <pc:spChg chg="add del">
          <ac:chgData name="Peter M Jones" userId="cbf27dc9e0bb7719" providerId="LiveId" clId="{281A5F63-B086-E242-99CA-8256ABC8A603}" dt="2023-09-18T22:52:15.956" v="174" actId="26606"/>
          <ac:spMkLst>
            <pc:docMk/>
            <pc:sldMk cId="172836017" sldId="374"/>
            <ac:spMk id="19" creationId="{D4771268-CB57-404A-9271-370EB28F6090}"/>
          </ac:spMkLst>
        </pc:spChg>
        <pc:spChg chg="add del">
          <ac:chgData name="Peter M Jones" userId="cbf27dc9e0bb7719" providerId="LiveId" clId="{281A5F63-B086-E242-99CA-8256ABC8A603}" dt="2023-09-18T22:52:15.948" v="173" actId="26606"/>
          <ac:spMkLst>
            <pc:docMk/>
            <pc:sldMk cId="172836017" sldId="374"/>
            <ac:spMk id="1033" creationId="{D28B54C3-B57B-472A-B96E-1FCB67093DC2}"/>
          </ac:spMkLst>
        </pc:spChg>
        <pc:spChg chg="add del">
          <ac:chgData name="Peter M Jones" userId="cbf27dc9e0bb7719" providerId="LiveId" clId="{281A5F63-B086-E242-99CA-8256ABC8A603}" dt="2023-09-18T22:52:06.115" v="171" actId="26606"/>
          <ac:spMkLst>
            <pc:docMk/>
            <pc:sldMk cId="172836017" sldId="374"/>
            <ac:spMk id="1035" creationId="{E8D41CF8-5232-42BC-8D05-AFEDE215398E}"/>
          </ac:spMkLst>
        </pc:spChg>
        <pc:spChg chg="add del">
          <ac:chgData name="Peter M Jones" userId="cbf27dc9e0bb7719" providerId="LiveId" clId="{281A5F63-B086-E242-99CA-8256ABC8A603}" dt="2023-09-18T22:52:06.115" v="171" actId="26606"/>
          <ac:spMkLst>
            <pc:docMk/>
            <pc:sldMk cId="172836017" sldId="374"/>
            <ac:spMk id="1036" creationId="{49237091-E62C-4878-AA4C-0B9995ADB28F}"/>
          </ac:spMkLst>
        </pc:spChg>
        <pc:spChg chg="add del">
          <ac:chgData name="Peter M Jones" userId="cbf27dc9e0bb7719" providerId="LiveId" clId="{281A5F63-B086-E242-99CA-8256ABC8A603}" dt="2023-09-18T22:52:15.948" v="173" actId="26606"/>
          <ac:spMkLst>
            <pc:docMk/>
            <pc:sldMk cId="172836017" sldId="374"/>
            <ac:spMk id="1037" creationId="{C4C9F2B0-1044-46EB-8AEB-C3BFFDE6C2CC}"/>
          </ac:spMkLst>
        </pc:spChg>
        <pc:spChg chg="add del">
          <ac:chgData name="Peter M Jones" userId="cbf27dc9e0bb7719" providerId="LiveId" clId="{281A5F63-B086-E242-99CA-8256ABC8A603}" dt="2023-09-18T22:52:15.948" v="173" actId="26606"/>
          <ac:spMkLst>
            <pc:docMk/>
            <pc:sldMk cId="172836017" sldId="374"/>
            <ac:spMk id="1038" creationId="{8C790BE2-4E4F-4AAF-81A2-4A6F4885EBE6}"/>
          </ac:spMkLst>
        </pc:spChg>
        <pc:spChg chg="add del">
          <ac:chgData name="Peter M Jones" userId="cbf27dc9e0bb7719" providerId="LiveId" clId="{281A5F63-B086-E242-99CA-8256ABC8A603}" dt="2023-09-18T22:52:15.948" v="173" actId="26606"/>
          <ac:spMkLst>
            <pc:docMk/>
            <pc:sldMk cId="172836017" sldId="374"/>
            <ac:spMk id="1039" creationId="{32B3ACB3-D689-442E-8A40-8680B0FEB8A2}"/>
          </ac:spMkLst>
        </pc:spChg>
        <pc:spChg chg="add del">
          <ac:chgData name="Peter M Jones" userId="cbf27dc9e0bb7719" providerId="LiveId" clId="{281A5F63-B086-E242-99CA-8256ABC8A603}" dt="2023-09-18T22:52:15.948" v="173" actId="26606"/>
          <ac:spMkLst>
            <pc:docMk/>
            <pc:sldMk cId="172836017" sldId="374"/>
            <ac:spMk id="1040" creationId="{7DB3C429-F8DA-49B9-AF84-21996FCF78B5}"/>
          </ac:spMkLst>
        </pc:spChg>
        <pc:spChg chg="add del">
          <ac:chgData name="Peter M Jones" userId="cbf27dc9e0bb7719" providerId="LiveId" clId="{281A5F63-B086-E242-99CA-8256ABC8A603}" dt="2023-09-18T22:52:43.458" v="180" actId="26606"/>
          <ac:spMkLst>
            <pc:docMk/>
            <pc:sldMk cId="172836017" sldId="374"/>
            <ac:spMk id="1042" creationId="{C3896A03-3945-419A-B66B-4EE266EDD152}"/>
          </ac:spMkLst>
        </pc:spChg>
        <pc:spChg chg="add del">
          <ac:chgData name="Peter M Jones" userId="cbf27dc9e0bb7719" providerId="LiveId" clId="{281A5F63-B086-E242-99CA-8256ABC8A603}" dt="2023-09-18T22:52:43.458" v="180" actId="26606"/>
          <ac:spMkLst>
            <pc:docMk/>
            <pc:sldMk cId="172836017" sldId="374"/>
            <ac:spMk id="1043" creationId="{B34F5AD2-EDBD-4BBD-A55C-EAFFD0C7097A}"/>
          </ac:spMkLst>
        </pc:spChg>
        <pc:spChg chg="add del">
          <ac:chgData name="Peter M Jones" userId="cbf27dc9e0bb7719" providerId="LiveId" clId="{281A5F63-B086-E242-99CA-8256ABC8A603}" dt="2023-09-18T22:52:43.458" v="180" actId="26606"/>
          <ac:spMkLst>
            <pc:docMk/>
            <pc:sldMk cId="172836017" sldId="374"/>
            <ac:spMk id="1044" creationId="{6832F003-FCA6-4CFB-A2EA-308F3AA257D1}"/>
          </ac:spMkLst>
        </pc:spChg>
        <pc:spChg chg="add del">
          <ac:chgData name="Peter M Jones" userId="cbf27dc9e0bb7719" providerId="LiveId" clId="{281A5F63-B086-E242-99CA-8256ABC8A603}" dt="2023-09-18T22:52:43.451" v="179" actId="26606"/>
          <ac:spMkLst>
            <pc:docMk/>
            <pc:sldMk cId="172836017" sldId="374"/>
            <ac:spMk id="1049" creationId="{8950AD4C-6AF3-49F8-94E1-DBCAFB39478B}"/>
          </ac:spMkLst>
        </pc:spChg>
        <pc:spChg chg="add del">
          <ac:chgData name="Peter M Jones" userId="cbf27dc9e0bb7719" providerId="LiveId" clId="{281A5F63-B086-E242-99CA-8256ABC8A603}" dt="2023-09-18T22:52:43.451" v="179" actId="26606"/>
          <ac:spMkLst>
            <pc:docMk/>
            <pc:sldMk cId="172836017" sldId="374"/>
            <ac:spMk id="1051" creationId="{0ACBD85E-A404-45CB-B532-1039E479D4C6}"/>
          </ac:spMkLst>
        </pc:spChg>
        <pc:spChg chg="add del">
          <ac:chgData name="Peter M Jones" userId="cbf27dc9e0bb7719" providerId="LiveId" clId="{281A5F63-B086-E242-99CA-8256ABC8A603}" dt="2023-09-18T22:52:43.451" v="179" actId="26606"/>
          <ac:spMkLst>
            <pc:docMk/>
            <pc:sldMk cId="172836017" sldId="374"/>
            <ac:spMk id="1053" creationId="{DB1626B1-BAC7-4893-A5AC-620597685187}"/>
          </ac:spMkLst>
        </pc:spChg>
        <pc:spChg chg="add del">
          <ac:chgData name="Peter M Jones" userId="cbf27dc9e0bb7719" providerId="LiveId" clId="{281A5F63-B086-E242-99CA-8256ABC8A603}" dt="2023-09-18T22:52:43.451" v="179" actId="26606"/>
          <ac:spMkLst>
            <pc:docMk/>
            <pc:sldMk cId="172836017" sldId="374"/>
            <ac:spMk id="1055" creationId="{D64E9910-51FE-45BF-973D-9D2401FD3C63}"/>
          </ac:spMkLst>
        </pc:spChg>
        <pc:spChg chg="add">
          <ac:chgData name="Peter M Jones" userId="cbf27dc9e0bb7719" providerId="LiveId" clId="{281A5F63-B086-E242-99CA-8256ABC8A603}" dt="2023-09-18T22:52:43.458" v="180" actId="26606"/>
          <ac:spMkLst>
            <pc:docMk/>
            <pc:sldMk cId="172836017" sldId="374"/>
            <ac:spMk id="1057" creationId="{69D184B2-2226-4E31-BCCB-444330767440}"/>
          </ac:spMkLst>
        </pc:spChg>
        <pc:spChg chg="add">
          <ac:chgData name="Peter M Jones" userId="cbf27dc9e0bb7719" providerId="LiveId" clId="{281A5F63-B086-E242-99CA-8256ABC8A603}" dt="2023-09-18T22:52:43.458" v="180" actId="26606"/>
          <ac:spMkLst>
            <pc:docMk/>
            <pc:sldMk cId="172836017" sldId="374"/>
            <ac:spMk id="1058" creationId="{1AC4D4E3-486A-464A-8EC8-D44881097267}"/>
          </ac:spMkLst>
        </pc:spChg>
        <pc:spChg chg="add">
          <ac:chgData name="Peter M Jones" userId="cbf27dc9e0bb7719" providerId="LiveId" clId="{281A5F63-B086-E242-99CA-8256ABC8A603}" dt="2023-09-18T22:52:43.458" v="180" actId="26606"/>
          <ac:spMkLst>
            <pc:docMk/>
            <pc:sldMk cId="172836017" sldId="374"/>
            <ac:spMk id="1059" creationId="{864DE13E-58EB-4475-B79C-0D4FC651239B}"/>
          </ac:spMkLst>
        </pc:spChg>
        <pc:grpChg chg="add del">
          <ac:chgData name="Peter M Jones" userId="cbf27dc9e0bb7719" providerId="LiveId" clId="{281A5F63-B086-E242-99CA-8256ABC8A603}" dt="2023-09-18T22:52:03.012" v="169" actId="26606"/>
          <ac:grpSpMkLst>
            <pc:docMk/>
            <pc:sldMk cId="172836017" sldId="374"/>
            <ac:grpSpMk id="1031" creationId="{BE6E7D98-3D55-80C4-C8EA-40EC70EB12A7}"/>
          </ac:grpSpMkLst>
        </pc:grpChg>
        <pc:picChg chg="del">
          <ac:chgData name="Peter M Jones" userId="cbf27dc9e0bb7719" providerId="LiveId" clId="{281A5F63-B086-E242-99CA-8256ABC8A603}" dt="2023-09-18T22:51:21.740" v="142" actId="478"/>
          <ac:picMkLst>
            <pc:docMk/>
            <pc:sldMk cId="172836017" sldId="374"/>
            <ac:picMk id="4" creationId="{EB51B31D-FC4F-1B68-A3DD-B930B5DD403F}"/>
          </ac:picMkLst>
        </pc:picChg>
        <pc:picChg chg="add mod">
          <ac:chgData name="Peter M Jones" userId="cbf27dc9e0bb7719" providerId="LiveId" clId="{281A5F63-B086-E242-99CA-8256ABC8A603}" dt="2023-09-18T22:52:43.458" v="180" actId="26606"/>
          <ac:picMkLst>
            <pc:docMk/>
            <pc:sldMk cId="172836017" sldId="374"/>
            <ac:picMk id="1026" creationId="{2189EB67-FDD5-53D8-D3ED-56DC670C89B9}"/>
          </ac:picMkLst>
        </pc:picChg>
      </pc:sldChg>
    </pc:docChg>
  </pc:docChgLst>
  <pc:docChgLst>
    <pc:chgData name="Peter M Jones" userId="cbf27dc9e0bb7719" providerId="LiveId" clId="{D3DBE6BF-6033-4F10-9C66-17E501C1CFFF}"/>
    <pc:docChg chg="undo custSel delSld modSld sldOrd">
      <pc:chgData name="Peter M Jones" userId="cbf27dc9e0bb7719" providerId="LiveId" clId="{D3DBE6BF-6033-4F10-9C66-17E501C1CFFF}" dt="2023-09-18T16:36:53.809" v="41" actId="1076"/>
      <pc:docMkLst>
        <pc:docMk/>
      </pc:docMkLst>
      <pc:sldChg chg="del">
        <pc:chgData name="Peter M Jones" userId="cbf27dc9e0bb7719" providerId="LiveId" clId="{D3DBE6BF-6033-4F10-9C66-17E501C1CFFF}" dt="2023-09-18T16:33:02.843" v="1" actId="47"/>
        <pc:sldMkLst>
          <pc:docMk/>
          <pc:sldMk cId="3431656607" sldId="364"/>
        </pc:sldMkLst>
      </pc:sldChg>
      <pc:sldChg chg="del">
        <pc:chgData name="Peter M Jones" userId="cbf27dc9e0bb7719" providerId="LiveId" clId="{D3DBE6BF-6033-4F10-9C66-17E501C1CFFF}" dt="2023-09-18T16:32:58.897" v="0" actId="47"/>
        <pc:sldMkLst>
          <pc:docMk/>
          <pc:sldMk cId="1318279558" sldId="365"/>
        </pc:sldMkLst>
      </pc:sldChg>
      <pc:sldChg chg="addSp delSp modSp mod setBg">
        <pc:chgData name="Peter M Jones" userId="cbf27dc9e0bb7719" providerId="LiveId" clId="{D3DBE6BF-6033-4F10-9C66-17E501C1CFFF}" dt="2023-09-18T16:36:20.604" v="35" actId="26606"/>
        <pc:sldMkLst>
          <pc:docMk/>
          <pc:sldMk cId="4280347890" sldId="368"/>
        </pc:sldMkLst>
        <pc:spChg chg="add del">
          <ac:chgData name="Peter M Jones" userId="cbf27dc9e0bb7719" providerId="LiveId" clId="{D3DBE6BF-6033-4F10-9C66-17E501C1CFFF}" dt="2023-09-18T16:36:20.604" v="35" actId="26606"/>
          <ac:spMkLst>
            <pc:docMk/>
            <pc:sldMk cId="4280347890" sldId="368"/>
            <ac:spMk id="4" creationId="{32BC26D8-82FB-445E-AA49-62A77D7C1EE0}"/>
          </ac:spMkLst>
        </pc:spChg>
        <pc:spChg chg="add del">
          <ac:chgData name="Peter M Jones" userId="cbf27dc9e0bb7719" providerId="LiveId" clId="{D3DBE6BF-6033-4F10-9C66-17E501C1CFFF}" dt="2023-09-18T16:36:20.604" v="35" actId="26606"/>
          <ac:spMkLst>
            <pc:docMk/>
            <pc:sldMk cId="4280347890" sldId="368"/>
            <ac:spMk id="5" creationId="{CB44330D-EA18-4254-AA95-EB49948539B8}"/>
          </ac:spMkLst>
        </pc:spChg>
        <pc:spChg chg="add del">
          <ac:chgData name="Peter M Jones" userId="cbf27dc9e0bb7719" providerId="LiveId" clId="{D3DBE6BF-6033-4F10-9C66-17E501C1CFFF}" dt="2023-09-18T16:35:50.912" v="30" actId="26606"/>
          <ac:spMkLst>
            <pc:docMk/>
            <pc:sldMk cId="4280347890" sldId="368"/>
            <ac:spMk id="7" creationId="{AB8C311F-7253-4AED-9701-7FC0708C41C7}"/>
          </ac:spMkLst>
        </pc:spChg>
        <pc:spChg chg="add del">
          <ac:chgData name="Peter M Jones" userId="cbf27dc9e0bb7719" providerId="LiveId" clId="{D3DBE6BF-6033-4F10-9C66-17E501C1CFFF}" dt="2023-09-18T16:35:50.912" v="30" actId="26606"/>
          <ac:spMkLst>
            <pc:docMk/>
            <pc:sldMk cId="4280347890" sldId="368"/>
            <ac:spMk id="9" creationId="{E2384209-CB15-4CDF-9D31-C44FD9A3F20D}"/>
          </ac:spMkLst>
        </pc:spChg>
        <pc:spChg chg="add">
          <ac:chgData name="Peter M Jones" userId="cbf27dc9e0bb7719" providerId="LiveId" clId="{D3DBE6BF-6033-4F10-9C66-17E501C1CFFF}" dt="2023-09-18T16:36:20.604" v="35" actId="26606"/>
          <ac:spMkLst>
            <pc:docMk/>
            <pc:sldMk cId="4280347890" sldId="368"/>
            <ac:spMk id="10" creationId="{32BC26D8-82FB-445E-AA49-62A77D7C1EE0}"/>
          </ac:spMkLst>
        </pc:spChg>
        <pc:spChg chg="add del">
          <ac:chgData name="Peter M Jones" userId="cbf27dc9e0bb7719" providerId="LiveId" clId="{D3DBE6BF-6033-4F10-9C66-17E501C1CFFF}" dt="2023-09-18T16:35:50.912" v="30" actId="26606"/>
          <ac:spMkLst>
            <pc:docMk/>
            <pc:sldMk cId="4280347890" sldId="368"/>
            <ac:spMk id="11" creationId="{2633B3B5-CC90-43F0-8714-D31D1F3F0209}"/>
          </ac:spMkLst>
        </pc:spChg>
        <pc:spChg chg="add">
          <ac:chgData name="Peter M Jones" userId="cbf27dc9e0bb7719" providerId="LiveId" clId="{D3DBE6BF-6033-4F10-9C66-17E501C1CFFF}" dt="2023-09-18T16:36:20.604" v="35" actId="26606"/>
          <ac:spMkLst>
            <pc:docMk/>
            <pc:sldMk cId="4280347890" sldId="368"/>
            <ac:spMk id="12" creationId="{CB44330D-EA18-4254-AA95-EB49948539B8}"/>
          </ac:spMkLst>
        </pc:spChg>
        <pc:spChg chg="add del">
          <ac:chgData name="Peter M Jones" userId="cbf27dc9e0bb7719" providerId="LiveId" clId="{D3DBE6BF-6033-4F10-9C66-17E501C1CFFF}" dt="2023-09-18T16:35:50.912" v="30" actId="26606"/>
          <ac:spMkLst>
            <pc:docMk/>
            <pc:sldMk cId="4280347890" sldId="368"/>
            <ac:spMk id="13" creationId="{A8D57A06-A426-446D-B02C-A2DC6B62E45E}"/>
          </ac:spMkLst>
        </pc:spChg>
        <pc:picChg chg="mod">
          <ac:chgData name="Peter M Jones" userId="cbf27dc9e0bb7719" providerId="LiveId" clId="{D3DBE6BF-6033-4F10-9C66-17E501C1CFFF}" dt="2023-09-18T16:36:20.604" v="35" actId="26606"/>
          <ac:picMkLst>
            <pc:docMk/>
            <pc:sldMk cId="4280347890" sldId="368"/>
            <ac:picMk id="2" creationId="{1CC6FCD8-C27E-75D9-395A-DD7310A1E6B1}"/>
          </ac:picMkLst>
        </pc:picChg>
      </pc:sldChg>
      <pc:sldChg chg="addSp delSp modSp mod ord addAnim delAnim setClrOvrMap">
        <pc:chgData name="Peter M Jones" userId="cbf27dc9e0bb7719" providerId="LiveId" clId="{D3DBE6BF-6033-4F10-9C66-17E501C1CFFF}" dt="2023-09-18T16:36:53.809" v="41" actId="1076"/>
        <pc:sldMkLst>
          <pc:docMk/>
          <pc:sldMk cId="152229635" sldId="370"/>
        </pc:sldMkLst>
        <pc:spChg chg="mod">
          <ac:chgData name="Peter M Jones" userId="cbf27dc9e0bb7719" providerId="LiveId" clId="{D3DBE6BF-6033-4F10-9C66-17E501C1CFFF}" dt="2023-09-18T16:36:49.496" v="39" actId="26606"/>
          <ac:spMkLst>
            <pc:docMk/>
            <pc:sldMk cId="152229635" sldId="370"/>
            <ac:spMk id="2" creationId="{F9B464FD-B185-417D-AA76-026F56B81F48}"/>
          </ac:spMkLst>
        </pc:spChg>
        <pc:spChg chg="add del">
          <ac:chgData name="Peter M Jones" userId="cbf27dc9e0bb7719" providerId="LiveId" clId="{D3DBE6BF-6033-4F10-9C66-17E501C1CFFF}" dt="2023-09-18T16:36:49.502" v="40" actId="26606"/>
          <ac:spMkLst>
            <pc:docMk/>
            <pc:sldMk cId="152229635" sldId="370"/>
            <ac:spMk id="9" creationId="{A4AC5506-6312-4701-8D3C-40187889A947}"/>
          </ac:spMkLst>
        </pc:spChg>
        <pc:spChg chg="add">
          <ac:chgData name="Peter M Jones" userId="cbf27dc9e0bb7719" providerId="LiveId" clId="{D3DBE6BF-6033-4F10-9C66-17E501C1CFFF}" dt="2023-09-18T16:36:49.502" v="40" actId="26606"/>
          <ac:spMkLst>
            <pc:docMk/>
            <pc:sldMk cId="152229635" sldId="370"/>
            <ac:spMk id="14" creationId="{A4AC5506-6312-4701-8D3C-40187889A947}"/>
          </ac:spMkLst>
        </pc:spChg>
        <pc:picChg chg="mod">
          <ac:chgData name="Peter M Jones" userId="cbf27dc9e0bb7719" providerId="LiveId" clId="{D3DBE6BF-6033-4F10-9C66-17E501C1CFFF}" dt="2023-09-18T16:36:53.809" v="41" actId="1076"/>
          <ac:picMkLst>
            <pc:docMk/>
            <pc:sldMk cId="152229635" sldId="370"/>
            <ac:picMk id="3" creationId="{8F697C68-A025-76C9-D4D3-420278DBA31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6C275-10D2-2046-BF96-95CA98F6CAC8}" type="datetimeFigureOut">
              <a:rPr lang="en-US" smtClean="0"/>
              <a:t>9/18/23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84B80-CF35-E445-85F3-53F1C1CFF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64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84B80-CF35-E445-85F3-53F1C1CFF0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7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8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Google Shape;10;p43">
            <a:extLst>
              <a:ext uri="{FF2B5EF4-FFF2-40B4-BE49-F238E27FC236}">
                <a16:creationId xmlns:a16="http://schemas.microsoft.com/office/drawing/2014/main" id="{776D56CD-E4EA-E013-9312-3B3F32FD7EA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8" t="20244" b="22788"/>
          <a:stretch/>
        </p:blipFill>
        <p:spPr>
          <a:xfrm>
            <a:off x="19424" y="6185163"/>
            <a:ext cx="1554480" cy="567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2180A5-680F-3648-159C-3BA02E8D34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36331" y="6212132"/>
            <a:ext cx="1645920" cy="62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3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5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oogle Shape;10;p43">
            <a:extLst>
              <a:ext uri="{FF2B5EF4-FFF2-40B4-BE49-F238E27FC236}">
                <a16:creationId xmlns:a16="http://schemas.microsoft.com/office/drawing/2014/main" id="{DB325669-27DA-A78B-69AC-E3BAD0F3F607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8" t="20244" b="22788"/>
          <a:stretch/>
        </p:blipFill>
        <p:spPr>
          <a:xfrm>
            <a:off x="19424" y="6185163"/>
            <a:ext cx="1554480" cy="567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F5AED8-BD38-F165-7C35-98B257BB02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36331" y="6212132"/>
            <a:ext cx="1645920" cy="62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5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409161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4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 few lines can go here. If you put a picture on the left, the caption can go here.</a:t>
            </a:r>
          </a:p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1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 few lines can go here. If you put a picture on the left, the caption can go here.</a:t>
            </a:r>
          </a:p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2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8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4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7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262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5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8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99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3492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9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6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7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7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7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oogle Shape;10;p43">
            <a:extLst>
              <a:ext uri="{FF2B5EF4-FFF2-40B4-BE49-F238E27FC236}">
                <a16:creationId xmlns:a16="http://schemas.microsoft.com/office/drawing/2014/main" id="{0E31C25D-2925-4A94-F284-B1198DC07D9B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8" t="20244" b="22788"/>
          <a:stretch/>
        </p:blipFill>
        <p:spPr>
          <a:xfrm>
            <a:off x="0" y="6086852"/>
            <a:ext cx="1968403" cy="718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253653-7365-FA83-1270-BAD43A1DA3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0200" y="6232330"/>
            <a:ext cx="1371600" cy="517552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212C299-9089-0095-49E0-C89F6136B6D0}"/>
              </a:ext>
            </a:extLst>
          </p:cNvPr>
          <p:cNvSpPr txBox="1">
            <a:spLocks/>
          </p:cNvSpPr>
          <p:nvPr userDrawn="1"/>
        </p:nvSpPr>
        <p:spPr>
          <a:xfrm>
            <a:off x="11177465" y="6340099"/>
            <a:ext cx="684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E4AAA4-6363-4581-962D-1ACCC2D600C5}" type="slidenum">
              <a:rPr lang="en-US" b="1" smtClean="0">
                <a:solidFill>
                  <a:schemeClr val="accent1"/>
                </a:solidFill>
                <a:latin typeface="Trebuchet MS"/>
              </a:rPr>
              <a:pPr/>
              <a:t>‹#›</a:t>
            </a:fld>
            <a:endParaRPr lang="en-US" b="1">
              <a:solidFill>
                <a:schemeClr val="accent1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0998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/>
                  <a:t>Royal Blue</a:t>
                </a:r>
                <a:br>
                  <a:rPr lang="en-US" sz="700"/>
                </a:br>
                <a:r>
                  <a:rPr lang="en-US" sz="600"/>
                  <a:t>R23,G69,B143</a:t>
                </a:r>
                <a:endParaRPr lang="en-US" sz="70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Azure</a:t>
                </a:r>
                <a:br>
                  <a:rPr lang="en-US" sz="600"/>
                </a:br>
                <a:r>
                  <a:rPr lang="en-US" sz="60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>
                    <a:solidFill>
                      <a:schemeClr val="tx1"/>
                    </a:solidFill>
                  </a:rPr>
                  <a:t>Sky Blue </a:t>
                </a:r>
                <a:br>
                  <a:rPr lang="en-US" sz="600">
                    <a:solidFill>
                      <a:schemeClr val="tx1"/>
                    </a:solidFill>
                  </a:rPr>
                </a:br>
                <a:r>
                  <a:rPr lang="en-US" sz="60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Violet</a:t>
                </a:r>
                <a:br>
                  <a:rPr lang="en-US" sz="600"/>
                </a:br>
                <a:r>
                  <a:rPr lang="en-US" sz="60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Orange</a:t>
                </a:r>
                <a:br>
                  <a:rPr lang="en-US" sz="600"/>
                </a:br>
                <a:r>
                  <a:rPr lang="en-US" sz="60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>
                    <a:solidFill>
                      <a:schemeClr val="tx1"/>
                    </a:solidFill>
                  </a:rPr>
                  <a:t>Gold</a:t>
                </a:r>
                <a:br>
                  <a:rPr lang="en-US" sz="600">
                    <a:solidFill>
                      <a:schemeClr val="tx1"/>
                    </a:solidFill>
                  </a:rPr>
                </a:br>
                <a:r>
                  <a:rPr lang="en-US" sz="60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>
                    <a:solidFill>
                      <a:schemeClr val="bg1"/>
                    </a:solidFill>
                  </a:rPr>
                  <a:t>Cranberry</a:t>
                </a:r>
                <a:br>
                  <a:rPr lang="en-US" sz="600">
                    <a:solidFill>
                      <a:schemeClr val="bg1"/>
                    </a:solidFill>
                  </a:rPr>
                </a:br>
                <a:r>
                  <a:rPr lang="en-US" sz="60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Turquoise</a:t>
                </a:r>
                <a:br>
                  <a:rPr lang="en-US" sz="600"/>
                </a:br>
                <a:r>
                  <a:rPr lang="en-US" sz="60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84762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bluebellrotary.org/event/blue-bell-rotary-club-annual-golf-outing/" TargetMode="Externa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F6D791D-3D99-0841-8B29-86AE654EB621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>
                <a:solidFill>
                  <a:srgbClr val="DA1A5A"/>
                </a:solidFill>
              </a:rPr>
              <a:t>Title Page Option</a:t>
            </a:r>
            <a:endParaRPr lang="en-US" sz="3600" b="1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B17D6786-00F6-6047-81A6-5165FC02E5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Rotary Club of Blue Bell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0F37C06-8A3D-8E4C-B6E2-47C520E49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September 19 CLUB meeting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8992A8-DF9E-39E1-AFB8-50016C334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2E2FF2-99DB-C98E-FCA3-A0A8E6D21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724" y="5818393"/>
            <a:ext cx="2178262" cy="8219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796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699">
        <p:random/>
      </p:transition>
    </mc:Choice>
    <mc:Fallback xmlns="">
      <p:transition spd="slow" advTm="11699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B464FD-B185-417D-AA76-026F56B81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latin typeface="+mj-lt"/>
                <a:ea typeface="+mj-ea"/>
                <a:cs typeface="+mj-cs"/>
              </a:rPr>
              <a:t>Today’s presentation – September 19</a:t>
            </a:r>
            <a:endParaRPr lang="en-US" sz="32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697C68-A025-76C9-D4D3-420278DBA3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25" b="5325"/>
          <a:stretch/>
        </p:blipFill>
        <p:spPr>
          <a:xfrm>
            <a:off x="1459721" y="1590318"/>
            <a:ext cx="9690568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044">
        <p:random/>
      </p:transition>
    </mc:Choice>
    <mc:Fallback xmlns="">
      <p:transition spd="slow" advTm="14044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578C97-1528-D2EB-B68B-C41F0139B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1" t="10448" b="8789"/>
          <a:stretch/>
        </p:blipFill>
        <p:spPr>
          <a:xfrm>
            <a:off x="1328467" y="138022"/>
            <a:ext cx="10400571" cy="671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7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881">
        <p:random/>
      </p:transition>
    </mc:Choice>
    <mc:Fallback xmlns="">
      <p:transition spd="slow" advTm="14881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FD18E107-DC41-3D31-3F40-1A646B45F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925" y="-856"/>
            <a:ext cx="5743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6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B464FD-B185-417D-AA76-026F56B81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District 7430 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rotoplast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team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51B31D-FC4F-1B68-A3DD-B930B5DD4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526" y="102636"/>
            <a:ext cx="7788680" cy="6016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2677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44">
        <p:random/>
      </p:transition>
    </mc:Choice>
    <mc:Fallback>
      <p:transition spd="slow" advTm="14044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8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Do Better 4 Steve | Blue Bell PA">
            <a:extLst>
              <a:ext uri="{FF2B5EF4-FFF2-40B4-BE49-F238E27FC236}">
                <a16:creationId xmlns:a16="http://schemas.microsoft.com/office/drawing/2014/main" id="{2189EB67-FDD5-53D8-D3ED-56DC670C89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7" r="-1" b="7549"/>
          <a:stretch/>
        </p:blipFill>
        <p:spPr bwMode="auto">
          <a:xfrm>
            <a:off x="1263578" y="1590952"/>
            <a:ext cx="9664846" cy="349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36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44">
        <p:random/>
      </p:transition>
    </mc:Choice>
    <mc:Fallback>
      <p:transition spd="slow" advTm="14044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B464FD-B185-417D-AA76-026F56B81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latin typeface="+mj-lt"/>
                <a:ea typeface="+mj-ea"/>
                <a:cs typeface="+mj-cs"/>
              </a:rPr>
              <a:t>Next week:  Social – September 27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697C68-A025-76C9-D4D3-420278DBA3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82" b="9456"/>
          <a:stretch/>
        </p:blipFill>
        <p:spPr>
          <a:xfrm>
            <a:off x="2728685" y="1595535"/>
            <a:ext cx="6492240" cy="461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5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44">
        <p:random/>
      </p:transition>
    </mc:Choice>
    <mc:Fallback>
      <p:transition spd="slow" advTm="14044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2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CC6FCD8-C27E-75D9-395A-DD7310A1E6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b="18698"/>
          <a:stretch/>
        </p:blipFill>
        <p:spPr bwMode="auto">
          <a:xfrm>
            <a:off x="2669843" y="643467"/>
            <a:ext cx="6852313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34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33C9B6-523B-9D47-1758-CE7C17A45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71539"/>
            <a:ext cx="10905066" cy="411492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15E5E-C714-BCD6-74D9-87CE230189F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7A94E25-127B-4C48-AF96-44BA7B823777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9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185">
        <p:random/>
      </p:transition>
    </mc:Choice>
    <mc:Fallback xmlns="">
      <p:transition spd="slow" advTm="10185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6825</TotalTime>
  <Words>31</Words>
  <Application>Microsoft Macintosh PowerPoint</Application>
  <PresentationFormat>Widescreen</PresentationFormat>
  <Paragraphs>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Trebuchet MS</vt:lpstr>
      <vt:lpstr>1_Office Theme</vt:lpstr>
      <vt:lpstr>September 19 CLUB meeting</vt:lpstr>
      <vt:lpstr>Today’s presentation – September 19</vt:lpstr>
      <vt:lpstr>PowerPoint Presentation</vt:lpstr>
      <vt:lpstr>PowerPoint Presentation</vt:lpstr>
      <vt:lpstr>District 7430 – rotoplast team</vt:lpstr>
      <vt:lpstr>PowerPoint Presentation</vt:lpstr>
      <vt:lpstr>Next week:  Social – September 27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July 2023 Board meeting</dc:title>
  <dc:subject/>
  <dc:creator>Peter Jones</dc:creator>
  <cp:keywords/>
  <dc:description/>
  <cp:lastModifiedBy>Peter Jones</cp:lastModifiedBy>
  <cp:revision>1</cp:revision>
  <dcterms:created xsi:type="dcterms:W3CDTF">2023-07-10T00:12:07Z</dcterms:created>
  <dcterms:modified xsi:type="dcterms:W3CDTF">2023-09-18T22:52:52Z</dcterms:modified>
  <cp:category/>
</cp:coreProperties>
</file>