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B0ED-14E1-98AC-C399-A6EDD551D0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36DF9-1DFE-01B7-615A-D1BDF147E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2373E-FB34-F3F9-AF10-389EFB2B7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7EB05-F636-BA1D-BDE2-22CFDB162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CBDE0-14D2-D392-9A5D-DC7E6159A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0C99-82B3-BDED-D331-CEB0CFDF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356A5-A573-105E-D22F-E1ADFC908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33163-33E1-7E92-58CB-5901B938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01987-6AB3-296F-31AF-7E79CBD5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8B604-4028-0DF4-60F7-AED09A37A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4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B11E25-5CCF-CF66-F8CC-648DCC849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72CF1-0CC9-E190-1E53-79C0FD3B1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8E5B1-22D6-3210-C9C2-8B2D8113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EC84F-95A4-375F-3D79-C92AFC90E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2B9F5-0904-E585-FEC7-15EE5779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0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F8725-C270-D9F8-183D-D0885B04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CAD3A-4211-BBE9-2F07-DC3A1F9BA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701B1-6B63-9D1C-9191-03B12973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7BA67-CD39-FFD0-2227-0B62D326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71E9D-F92C-E6F0-5EBC-42ECCB94F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4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A201-18BA-167F-586C-7DA52AD49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7FCEF-35D8-5017-D74F-F4FA61C06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A2DFF-F24E-C521-696B-2B4F3DCDF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0B3E5-E599-C371-158A-85946D7D1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4094D-1053-40E6-506D-3D15EE4C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7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B693-D4B8-0206-FA0C-E9AA15285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C9D9C-FDD3-E000-A5A9-2CEB5303F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214DE-20CA-E536-2B71-64EF3A36E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7B1BA-A43D-C381-3365-598D7359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D28DD-CD90-1B54-CDED-26A221AC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A4DFC-3487-1CF6-4834-B46B0AEB7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0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1CCF-2CC9-5795-3952-E39CBE5D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D30A2-9AD7-1070-EB9B-169766F75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1F21C-2614-F9EA-3E0F-DB545F485A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680E0-DFAB-0EC7-1685-57E924024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7AB9D-203B-AC6B-3ABA-56609F30DD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73490D-7217-64D1-0BCD-9AE9D772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5AFBCB-8CDB-415D-EB7F-061200C4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BC677C-3634-1F52-6310-B542118F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7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AF5A7-2BE6-9020-9769-5DBA337E8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3BFCE-7E93-2FC5-953A-AAFFD7F6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586CA-8760-7648-EA14-63B3A8C1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FCA36-4EEA-4B68-D474-5DE63379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5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84F8D4-FC57-3BB5-1DCD-5BB59E4F3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2FA213-2C50-CE52-C157-84C1D770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9E29B-4EC3-FC76-BEBD-F8A7B805A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8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029A8-D332-0B3E-A1FB-77EFF157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99DEA-30C0-8009-644C-48A3F8862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531A3-91F3-A7DD-DBD7-70CDBDA23B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44166-1E8B-7277-D775-D36C81568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9120A-2E14-BA73-B5C9-2171FA880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DC73D3-AEC5-A8A7-871F-B97AD8F4E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6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8055E-F2E9-1CC3-3BCE-C2C4E45F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1E6643-B35E-50E6-092F-C5ADEF959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AD0139-514C-AC28-35E1-37B25D1F1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4657A-2AAD-B173-54FF-0A2004B1C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077F74-D279-9BB4-CB9B-8B908CF05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9F646-8034-C627-791A-A7E3AFA0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0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60A016-2120-E1D2-CB2B-FED43E19F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2F4C4-57D2-55F9-355B-3355CC3EF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7C8C0-4200-EC8D-DF73-FC36766E3D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C8D35-1100-4E29-8F52-65BCEC3E301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26462-568B-5F58-1123-BBE900D75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9D0F8-2C81-0AA5-ADD3-BC0AF24AC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25512-F26F-4DAD-8C0D-D66668ED0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F8FAC-1E6D-AB39-32B7-1E12FA51B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Silent Auction Initiative</a:t>
            </a:r>
          </a:p>
        </p:txBody>
      </p:sp>
    </p:spTree>
    <p:extLst>
      <p:ext uri="{BB962C8B-B14F-4D97-AF65-F5344CB8AC3E}">
        <p14:creationId xmlns:p14="http://schemas.microsoft.com/office/powerpoint/2010/main" val="542685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018104-A815-0EA2-6118-E1A943CEA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5400" dirty="0"/>
              <a:t>Silent Auction Themed Baskets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038CA99-94D0-34AB-7940-8F4AD44C1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1746" y="1479067"/>
            <a:ext cx="9326880" cy="413122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1E60E-B8A5-46DE-0C7C-11DED0380CE5}"/>
              </a:ext>
            </a:extLst>
          </p:cNvPr>
          <p:cNvSpPr txBox="1"/>
          <p:nvPr/>
        </p:nvSpPr>
        <p:spPr>
          <a:xfrm>
            <a:off x="1329925" y="5879080"/>
            <a:ext cx="10045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0C0"/>
                </a:solidFill>
              </a:rPr>
              <a:t>Club Members Needed to Own a Basket</a:t>
            </a:r>
          </a:p>
        </p:txBody>
      </p:sp>
    </p:spTree>
    <p:extLst>
      <p:ext uri="{BB962C8B-B14F-4D97-AF65-F5344CB8AC3E}">
        <p14:creationId xmlns:p14="http://schemas.microsoft.com/office/powerpoint/2010/main" val="92958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5CD7E-563D-8116-043A-32C7B72E9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Intake Form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7D6B80-1F6C-7963-7303-04EC208C7C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3437" y="557360"/>
            <a:ext cx="4323099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181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Silent Auction Initiative</vt:lpstr>
      <vt:lpstr>Silent Auction Themed Baskets</vt:lpstr>
      <vt:lpstr>Intake Form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Silent Auction Initiative</dc:title>
  <dc:creator>Judy Paulsworth</dc:creator>
  <cp:lastModifiedBy>Judy Paulsworth</cp:lastModifiedBy>
  <cp:revision>1</cp:revision>
  <dcterms:created xsi:type="dcterms:W3CDTF">2023-02-06T18:40:10Z</dcterms:created>
  <dcterms:modified xsi:type="dcterms:W3CDTF">2023-02-06T18:55:50Z</dcterms:modified>
</cp:coreProperties>
</file>