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0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6" autoAdjust="0"/>
    <p:restoredTop sz="94660"/>
  </p:normalViewPr>
  <p:slideViewPr>
    <p:cSldViewPr snapToGrid="0">
      <p:cViewPr varScale="1">
        <p:scale>
          <a:sx n="86" d="100"/>
          <a:sy n="86" d="100"/>
        </p:scale>
        <p:origin x="48" y="7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 preserve="1">
  <p:cSld name="Title and Content">
    <p:bg>
      <p:bgPr>
        <a:solidFill>
          <a:schemeClr val="lt1"/>
        </a:solidFill>
        <a:effectLst/>
      </p:bgPr>
    </p:bg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13;p44"/>
          <p:cNvSpPr/>
          <p:nvPr/>
        </p:nvSpPr>
        <p:spPr>
          <a:xfrm>
            <a:off x="-101600" y="457200"/>
            <a:ext cx="12395200" cy="533400"/>
          </a:xfrm>
          <a:prstGeom prst="rect">
            <a:avLst/>
          </a:prstGeom>
          <a:solidFill>
            <a:srgbClr val="005DAA"/>
          </a:solidFill>
          <a:ln>
            <a:noFill/>
          </a:ln>
          <a:effectLst>
            <a:outerShdw blurRad="88900" dist="61087" dir="5400000" rotWithShape="0">
              <a:srgbClr val="000000">
                <a:alpha val="2392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14;p44"/>
          <p:cNvSpPr txBox="1">
            <a:spLocks noGrp="1"/>
          </p:cNvSpPr>
          <p:nvPr>
            <p:ph type="title"/>
          </p:nvPr>
        </p:nvSpPr>
        <p:spPr>
          <a:xfrm>
            <a:off x="508000" y="457200"/>
            <a:ext cx="1168400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 Narrow"/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5" name="Google Shape;15;p44"/>
          <p:cNvSpPr txBox="1">
            <a:spLocks noGrp="1"/>
          </p:cNvSpPr>
          <p:nvPr>
            <p:ph type="body" idx="1"/>
          </p:nvPr>
        </p:nvSpPr>
        <p:spPr>
          <a:xfrm>
            <a:off x="609600" y="1219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687D9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687D90"/>
                </a:solidFill>
                <a:latin typeface="+mn-lt"/>
                <a:ea typeface="Georgia"/>
                <a:cs typeface="Georgia"/>
                <a:sym typeface="Georgia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919295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919295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687D90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687D90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005DAA"/>
              </a:buClr>
              <a:buSzPts val="1600"/>
              <a:buFont typeface="Noto Sans Symbols"/>
              <a:buChar char="▪"/>
              <a:defRPr sz="1600" b="0" i="0" u="none" strike="noStrike" cap="none">
                <a:solidFill>
                  <a:srgbClr val="919295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919295"/>
              </a:buClr>
              <a:buSzPts val="1600"/>
              <a:buFont typeface="Noto Sans Symbols"/>
              <a:buChar char="▪"/>
              <a:defRPr sz="1600" b="0" i="0" u="none" strike="noStrike" cap="none">
                <a:solidFill>
                  <a:srgbClr val="919295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35927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264F76-994F-4AB5-B17B-46C0C2FA5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365125"/>
            <a:ext cx="10543032" cy="1325563"/>
          </a:xfrm>
        </p:spPr>
        <p:txBody>
          <a:bodyPr>
            <a:normAutofit/>
          </a:bodyPr>
          <a:lstStyle>
            <a:lvl1pPr>
              <a:defRPr sz="5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A69B3B-A540-4556-98C8-1F49704A79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20624" y="1825625"/>
            <a:ext cx="5599176" cy="4206382"/>
          </a:xfrm>
        </p:spPr>
        <p:txBody>
          <a:bodyPr/>
          <a:lstStyle>
            <a:lvl1pPr marL="457200" indent="-457200">
              <a:buFont typeface="Wingdings 2" panose="05020102010507070707" pitchFamily="18" charset="2"/>
              <a:buChar char="¬"/>
              <a:defRPr/>
            </a:lvl1pPr>
            <a:lvl2pPr marL="800100" indent="-342900">
              <a:buFont typeface="Wingdings 2" panose="05020102010507070707" pitchFamily="18" charset="2"/>
              <a:buChar char="¬"/>
              <a:defRPr/>
            </a:lvl2pPr>
            <a:lvl3pPr marL="1257300" indent="-342900">
              <a:buFont typeface="Wingdings 2" panose="05020102010507070707" pitchFamily="18" charset="2"/>
              <a:buChar char="¬"/>
              <a:defRPr/>
            </a:lvl3pPr>
            <a:lvl4pPr marL="1657350" indent="-285750">
              <a:buFont typeface="Wingdings 2" panose="05020102010507070707" pitchFamily="18" charset="2"/>
              <a:buChar char="¬"/>
              <a:defRPr/>
            </a:lvl4pPr>
            <a:lvl5pPr marL="2114550" indent="-285750">
              <a:buFont typeface="Wingdings 2" panose="05020102010507070707" pitchFamily="18" charset="2"/>
              <a:buChar char="¬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C72438-7C63-48F2-9D6F-2461BFD6D5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4791456" cy="4206382"/>
          </a:xfrm>
        </p:spPr>
        <p:txBody>
          <a:bodyPr/>
          <a:lstStyle>
            <a:lvl1pPr marL="228600" indent="-228600">
              <a:buFont typeface="Wingdings 2" panose="05020102010507070707" pitchFamily="18" charset="2"/>
              <a:buChar char="¬"/>
              <a:defRPr/>
            </a:lvl1pPr>
            <a:lvl2pPr marL="685800" indent="-228600">
              <a:buFont typeface="Wingdings 2" panose="05020102010507070707" pitchFamily="18" charset="2"/>
              <a:buChar char="¬"/>
              <a:defRPr/>
            </a:lvl2pPr>
            <a:lvl3pPr marL="1143000" indent="-228600">
              <a:buFont typeface="Wingdings 2" panose="05020102010507070707" pitchFamily="18" charset="2"/>
              <a:buChar char="¬"/>
              <a:defRPr/>
            </a:lvl3pPr>
            <a:lvl4pPr marL="1600200" indent="-228600">
              <a:buFont typeface="Wingdings 2" panose="05020102010507070707" pitchFamily="18" charset="2"/>
              <a:buChar char="¬"/>
              <a:defRPr/>
            </a:lvl4pPr>
            <a:lvl5pPr marL="2057400" indent="-228600">
              <a:buFont typeface="Wingdings 2" panose="05020102010507070707" pitchFamily="18" charset="2"/>
              <a:buChar char="¬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FA1B49-6AAA-4DA7-970F-B75899F1A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E3649A-B9A2-4737-B47E-758DC1406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0C1407-C705-451C-878E-8175DCCD5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704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 preserve="1">
  <p:cSld name="1_Title and Content">
    <p:bg>
      <p:bgPr>
        <a:solidFill>
          <a:schemeClr val="lt1"/>
        </a:solidFill>
        <a:effectLst/>
      </p:bgPr>
    </p:bg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13;p44"/>
          <p:cNvSpPr/>
          <p:nvPr/>
        </p:nvSpPr>
        <p:spPr>
          <a:xfrm>
            <a:off x="-101600" y="457200"/>
            <a:ext cx="12395200" cy="533400"/>
          </a:xfrm>
          <a:prstGeom prst="rect">
            <a:avLst/>
          </a:prstGeom>
          <a:solidFill>
            <a:srgbClr val="005DAA"/>
          </a:solidFill>
          <a:ln>
            <a:noFill/>
          </a:ln>
          <a:effectLst>
            <a:outerShdw blurRad="88900" dist="61087" dir="5400000" rotWithShape="0">
              <a:srgbClr val="000000">
                <a:alpha val="2392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14;p44"/>
          <p:cNvSpPr txBox="1">
            <a:spLocks noGrp="1"/>
          </p:cNvSpPr>
          <p:nvPr>
            <p:ph type="title"/>
          </p:nvPr>
        </p:nvSpPr>
        <p:spPr>
          <a:xfrm>
            <a:off x="508000" y="457200"/>
            <a:ext cx="1168400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 Narrow"/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5" name="Google Shape;15;p44"/>
          <p:cNvSpPr txBox="1">
            <a:spLocks noGrp="1"/>
          </p:cNvSpPr>
          <p:nvPr>
            <p:ph type="body" idx="1"/>
          </p:nvPr>
        </p:nvSpPr>
        <p:spPr>
          <a:xfrm>
            <a:off x="609600" y="1219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687D90"/>
              </a:buClr>
              <a:buSzPts val="1600"/>
              <a:buFont typeface="Arial"/>
              <a:buNone/>
              <a:defRPr lang="en-US" sz="1800" b="0" i="0" u="none" strike="noStrike" cap="none" dirty="0" smtClean="0">
                <a:solidFill>
                  <a:srgbClr val="687D90"/>
                </a:solidFill>
                <a:latin typeface="+mn-lt"/>
                <a:ea typeface="Georgia"/>
                <a:cs typeface="Georgia"/>
                <a:sym typeface="Georgia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919295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919295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687D90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687D90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005DAA"/>
              </a:buClr>
              <a:buSzPts val="1600"/>
              <a:buFont typeface="Noto Sans Symbols"/>
              <a:buChar char="▪"/>
              <a:defRPr sz="1600" b="0" i="0" u="none" strike="noStrike" cap="none">
                <a:solidFill>
                  <a:srgbClr val="919295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919295"/>
              </a:buClr>
              <a:buSzPts val="1600"/>
              <a:buFont typeface="Noto Sans Symbols"/>
              <a:buChar char="▪"/>
              <a:defRPr sz="1600" b="0" i="0" u="none" strike="noStrike" cap="none">
                <a:solidFill>
                  <a:srgbClr val="919295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70536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Slide" preserve="1">
  <p:cSld name="1_Title Slid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18;p47"/>
          <p:cNvSpPr/>
          <p:nvPr/>
        </p:nvSpPr>
        <p:spPr>
          <a:xfrm>
            <a:off x="-203200" y="2667000"/>
            <a:ext cx="12699999" cy="1600200"/>
          </a:xfrm>
          <a:prstGeom prst="rect">
            <a:avLst/>
          </a:prstGeom>
          <a:solidFill>
            <a:srgbClr val="005DAA"/>
          </a:solidFill>
          <a:ln>
            <a:noFill/>
          </a:ln>
          <a:effectLst>
            <a:outerShdw blurRad="88900" dist="61087" dir="5400000" rotWithShape="0">
              <a:srgbClr val="000000">
                <a:alpha val="45098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47"/>
          <p:cNvSpPr txBox="1">
            <a:spLocks noGrp="1"/>
          </p:cNvSpPr>
          <p:nvPr>
            <p:ph type="ctrTitle"/>
          </p:nvPr>
        </p:nvSpPr>
        <p:spPr>
          <a:xfrm>
            <a:off x="203200" y="2667000"/>
            <a:ext cx="117856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 Narrow"/>
              <a:buNone/>
              <a:defRPr sz="32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625878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ustom Layout" preserve="1">
  <p:cSld name="1_Custom Layou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449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6_Title Slide" preserve="1">
  <p:cSld name="6_Title Slide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6"/>
          <p:cNvSpPr txBox="1">
            <a:spLocks noGrp="1"/>
          </p:cNvSpPr>
          <p:nvPr>
            <p:ph type="ctrTitle"/>
          </p:nvPr>
        </p:nvSpPr>
        <p:spPr>
          <a:xfrm>
            <a:off x="-193964" y="3429000"/>
            <a:ext cx="12395200" cy="990600"/>
          </a:xfrm>
          <a:prstGeom prst="rect">
            <a:avLst/>
          </a:prstGeom>
          <a:solidFill>
            <a:srgbClr val="00AEEF"/>
          </a:solidFill>
          <a:ln>
            <a:noFill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548625" tIns="0" rIns="0" bIns="9142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 Narrow"/>
              <a:buNone/>
              <a:defRPr sz="44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3" name="Google Shape;23;p46"/>
          <p:cNvSpPr txBox="1">
            <a:spLocks noGrp="1"/>
          </p:cNvSpPr>
          <p:nvPr>
            <p:ph type="subTitle" idx="1"/>
          </p:nvPr>
        </p:nvSpPr>
        <p:spPr>
          <a:xfrm>
            <a:off x="711200" y="4611744"/>
            <a:ext cx="8534400" cy="9508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00AEEF"/>
              </a:buClr>
              <a:buSzPts val="2200"/>
              <a:buFont typeface="Arial"/>
              <a:buNone/>
              <a:defRPr sz="2200" b="0" i="0" u="none" strike="noStrike" cap="none">
                <a:solidFill>
                  <a:srgbClr val="00AEE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ctr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B7B2AE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B7B2AE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B7B2AE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B7B2AE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B7B2AE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B7B2AE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B7B2AE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B7B2AE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B7B2AE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B7B2AE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B7B2AE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B7B2AE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B7B2AE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B7B2AE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B7B2AE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B7B2AE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816097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2">
            <a:extLst>
              <a:ext uri="{FF2B5EF4-FFF2-40B4-BE49-F238E27FC236}">
                <a16:creationId xmlns:a16="http://schemas.microsoft.com/office/drawing/2014/main" id="{ADB7AFEE-FCFA-EE44-A6ED-641CA589F61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42900" y="4120063"/>
            <a:ext cx="11506200" cy="465667"/>
          </a:xfrm>
        </p:spPr>
        <p:txBody>
          <a:bodyPr>
            <a:noAutofit/>
          </a:bodyPr>
          <a:lstStyle>
            <a:lvl1pPr marL="0" indent="0" algn="ctr">
              <a:buNone/>
              <a:defRPr lang="en-US" sz="3200" b="1" kern="1200" dirty="0">
                <a:solidFill>
                  <a:srgbClr val="005DAA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Type your Rotary club name here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ED87DAF-6E20-BA44-8FD5-867BBA628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3298132"/>
            <a:ext cx="11506200" cy="821931"/>
          </a:xfrm>
        </p:spPr>
        <p:txBody>
          <a:bodyPr tIns="0" bIns="91440" anchor="b">
            <a:normAutofit/>
          </a:bodyPr>
          <a:lstStyle>
            <a:lvl1pPr marL="0" indent="0" algn="ctr" defTabSz="914400" rtl="0" eaLnBrk="1" latinLnBrk="0" hangingPunct="1">
              <a:buNone/>
              <a:defRPr lang="en-US" sz="4800" b="1" kern="1200" cap="all" baseline="0" dirty="0">
                <a:solidFill>
                  <a:srgbClr val="005DAA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5365F1A-2611-CD4E-A266-B14CF06F42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503" y="5818393"/>
            <a:ext cx="1883773" cy="71636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2F61008-5AFF-634D-9011-6DE20E46D6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503" y="323243"/>
            <a:ext cx="2609627" cy="2619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6580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6B15CEA-7F4D-4111-91E1-C24BB8942014}"/>
              </a:ext>
            </a:extLst>
          </p:cNvPr>
          <p:cNvSpPr/>
          <p:nvPr/>
        </p:nvSpPr>
        <p:spPr>
          <a:xfrm flipV="1">
            <a:off x="0" y="0"/>
            <a:ext cx="12192000" cy="1540042"/>
          </a:xfrm>
          <a:prstGeom prst="rect">
            <a:avLst/>
          </a:prstGeom>
          <a:solidFill>
            <a:srgbClr val="01B4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110B65-104E-48DA-9FDA-01FF9A48E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"/>
            <a:ext cx="11506200" cy="1540042"/>
          </a:xfrm>
        </p:spPr>
        <p:txBody>
          <a:bodyPr tIns="0" bIns="91440" anchor="b"/>
          <a:lstStyle>
            <a:lvl1pPr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A633E9E-2A95-4274-8C9E-B12F3C8F05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2142067"/>
            <a:ext cx="11506199" cy="4034896"/>
          </a:xfrm>
        </p:spPr>
        <p:txBody>
          <a:bodyPr>
            <a:normAutofit/>
          </a:bodyPr>
          <a:lstStyle>
            <a:lvl1pPr>
              <a:defRPr sz="2400">
                <a:solidFill>
                  <a:srgbClr val="333333"/>
                </a:solidFill>
              </a:defRPr>
            </a:lvl1pPr>
            <a:lvl2pPr marL="457200" indent="-228600">
              <a:defRPr sz="2000">
                <a:solidFill>
                  <a:srgbClr val="333333"/>
                </a:solidFill>
              </a:defRPr>
            </a:lvl2pPr>
            <a:lvl3pPr marL="685800" indent="-228600">
              <a:defRPr sz="1800">
                <a:solidFill>
                  <a:srgbClr val="333333"/>
                </a:solidFill>
              </a:defRPr>
            </a:lvl3pPr>
            <a:lvl4pPr marL="914400" indent="-228600">
              <a:defRPr sz="1600">
                <a:solidFill>
                  <a:srgbClr val="333333"/>
                </a:solidFill>
              </a:defRPr>
            </a:lvl4pPr>
            <a:lvl5pPr marL="1143000" indent="-228600">
              <a:defRPr sz="1600">
                <a:solidFill>
                  <a:srgbClr val="333333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extBox 5" hidden="1">
            <a:extLst>
              <a:ext uri="{FF2B5EF4-FFF2-40B4-BE49-F238E27FC236}">
                <a16:creationId xmlns:a16="http://schemas.microsoft.com/office/drawing/2014/main" id="{134820A4-D5DF-4EEE-9F8B-8C9C8D423F7B}"/>
              </a:ext>
            </a:extLst>
          </p:cNvPr>
          <p:cNvSpPr txBox="1"/>
          <p:nvPr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75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E2B2F9D-68E3-43FB-86DA-500515AC8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tx1"/>
                </a:solidFill>
              </a:defRPr>
            </a:lvl1pPr>
          </a:lstStyle>
          <a:p>
            <a:fld id="{3A4F6043-7A67-491B-98BC-F933DED722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473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C7A07-96C3-42AF-943D-953C86C3DA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63557"/>
            <a:ext cx="9144000" cy="2387600"/>
          </a:xfrm>
        </p:spPr>
        <p:txBody>
          <a:bodyPr anchor="b">
            <a:normAutofit/>
          </a:bodyPr>
          <a:lstStyle>
            <a:lvl1pPr algn="ctr">
              <a:lnSpc>
                <a:spcPct val="90000"/>
              </a:lnSpc>
              <a:defRPr sz="5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EE38DF-F503-4E79-B1B0-16489708A1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43232"/>
            <a:ext cx="9144000" cy="1655762"/>
          </a:xfrm>
        </p:spPr>
        <p:txBody>
          <a:bodyPr>
            <a:normAutofit/>
          </a:bodyPr>
          <a:lstStyle>
            <a:lvl1pPr marL="0" indent="0" algn="ctr">
              <a:lnSpc>
                <a:spcPts val="3200"/>
              </a:lnSpc>
              <a:buNone/>
              <a:defRPr sz="24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26653A-450D-4BDE-8718-99F2D9314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03152" y="0"/>
            <a:ext cx="685800" cy="685800"/>
          </a:xfrm>
        </p:spPr>
        <p:txBody>
          <a:bodyPr/>
          <a:lstStyle>
            <a:lvl1pPr algn="ctr">
              <a:defRPr/>
            </a:lvl1pPr>
          </a:lstStyle>
          <a:p>
            <a:fld id="{3A4F6043-7A67-491B-98BC-F933DED72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976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2700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43"/>
          <p:cNvPicPr preferRelativeResize="0">
            <a:picLocks noChangeAspect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288" t="20244" b="22788"/>
          <a:stretch/>
        </p:blipFill>
        <p:spPr>
          <a:xfrm>
            <a:off x="19424" y="5867400"/>
            <a:ext cx="2087880" cy="762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91313362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KG5-uzdILrM?feature=oembe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F5E37A-E398-FCB9-7CA1-12B2DEA90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latin typeface="+mn-lt"/>
              </a:rPr>
              <a:t>Shandra Summerville – President Champaign Rotary Club (2021 – 2022)</a:t>
            </a:r>
          </a:p>
        </p:txBody>
      </p:sp>
      <p:pic>
        <p:nvPicPr>
          <p:cNvPr id="5" name="Online Media 4" descr="Black History Month: ROTARY">
            <a:hlinkClick r:id="" action="ppaction://media"/>
            <a:extLst>
              <a:ext uri="{FF2B5EF4-FFF2-40B4-BE49-F238E27FC236}">
                <a16:creationId xmlns:a16="http://schemas.microsoft.com/office/drawing/2014/main" id="{118F9028-4045-8967-D425-79BD800C9C35}"/>
              </a:ext>
            </a:extLst>
          </p:cNvPr>
          <p:cNvPicPr>
            <a:picLocks noGrp="1" noRot="1" noChangeAspect="1"/>
          </p:cNvPicPr>
          <p:nvPr>
            <p:ph idx="4294967295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103120" y="1115568"/>
            <a:ext cx="9225463" cy="5212080"/>
          </a:xfrm>
          <a:prstGeom prst="rect">
            <a:avLst/>
          </a:prstGeom>
        </p:spPr>
      </p:pic>
      <p:sp>
        <p:nvSpPr>
          <p:cNvPr id="3" name="Slide Number Placeholder 3">
            <a:extLst>
              <a:ext uri="{FF2B5EF4-FFF2-40B4-BE49-F238E27FC236}">
                <a16:creationId xmlns:a16="http://schemas.microsoft.com/office/drawing/2014/main" id="{DFFA19CA-0BEA-2DFF-C7AA-24B324EE9D63}"/>
              </a:ext>
            </a:extLst>
          </p:cNvPr>
          <p:cNvSpPr txBox="1">
            <a:spLocks/>
          </p:cNvSpPr>
          <p:nvPr/>
        </p:nvSpPr>
        <p:spPr>
          <a:xfrm>
            <a:off x="11817236" y="6515100"/>
            <a:ext cx="374764" cy="3429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872D85-72FD-FE49-898F-EBE317299843}" type="slidenum">
              <a:rPr kumimoji="0" lang="en-US" altLang="en-US" sz="1200" b="0" i="1" u="none" strike="noStrike" kern="1200" cap="none" spc="0" normalizeH="0" baseline="0" noProof="0" smtClean="0">
                <a:ln>
                  <a:noFill/>
                </a:ln>
                <a:solidFill>
                  <a:srgbClr val="00246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200" b="0" i="1" u="none" strike="noStrike" kern="1200" cap="none" spc="0" normalizeH="0" baseline="0" noProof="0" dirty="0">
              <a:ln>
                <a:noFill/>
              </a:ln>
              <a:solidFill>
                <a:srgbClr val="00246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529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Custom Design">
  <a:themeElements>
    <a:clrScheme name="Custom 1">
      <a:dk1>
        <a:srgbClr val="958D85"/>
      </a:dk1>
      <a:lt1>
        <a:srgbClr val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5DA9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</Words>
  <Application>Microsoft Office PowerPoint</Application>
  <PresentationFormat>Widescreen</PresentationFormat>
  <Paragraphs>2</Paragraphs>
  <Slides>1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Arial Narrow</vt:lpstr>
      <vt:lpstr>Calibri</vt:lpstr>
      <vt:lpstr>Georgia</vt:lpstr>
      <vt:lpstr>Noto Sans Symbols</vt:lpstr>
      <vt:lpstr>Wingdings 2</vt:lpstr>
      <vt:lpstr>1_Custom Design</vt:lpstr>
      <vt:lpstr>Shandra Summerville – President Champaign Rotary Club (2021 – 2022)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Shandra Summerville – President Champaign Rotary Club (2021 – 2022)</dc:title>
  <dc:creator>Peter M Jones</dc:creator>
  <cp:lastModifiedBy>Peter M Jones</cp:lastModifiedBy>
  <cp:revision>1</cp:revision>
  <dcterms:created xsi:type="dcterms:W3CDTF">2023-02-06T16:18:47Z</dcterms:created>
  <dcterms:modified xsi:type="dcterms:W3CDTF">2023-02-06T16:19:29Z</dcterms:modified>
</cp:coreProperties>
</file>