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44"/>
          <p:cNvSpPr/>
          <p:nvPr/>
        </p:nvSpPr>
        <p:spPr>
          <a:xfrm>
            <a:off x="-101600" y="457200"/>
            <a:ext cx="123952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44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 Narrow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44"/>
          <p:cNvSpPr txBox="1">
            <a:spLocks noGrp="1"/>
          </p:cNvSpPr>
          <p:nvPr>
            <p:ph type="body"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87D9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687D90"/>
                </a:solidFill>
                <a:latin typeface="+mn-lt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19295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29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87D9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687D9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5DAA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rgbClr val="91929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19295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rgbClr val="919295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592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0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1_Title and Content"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44"/>
          <p:cNvSpPr/>
          <p:nvPr/>
        </p:nvSpPr>
        <p:spPr>
          <a:xfrm>
            <a:off x="-101600" y="457200"/>
            <a:ext cx="123952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44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 Narrow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44"/>
          <p:cNvSpPr txBox="1">
            <a:spLocks noGrp="1"/>
          </p:cNvSpPr>
          <p:nvPr>
            <p:ph type="body"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87D90"/>
              </a:buClr>
              <a:buSzPts val="1600"/>
              <a:buFont typeface="Arial"/>
              <a:buNone/>
              <a:defRPr lang="en-US" sz="1800" b="0" i="0" u="none" strike="noStrike" cap="none" dirty="0" smtClean="0">
                <a:solidFill>
                  <a:srgbClr val="687D90"/>
                </a:solidFill>
                <a:latin typeface="+mn-lt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19295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29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87D9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687D9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5DAA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rgbClr val="91929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19295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rgbClr val="919295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053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 preserve="1">
  <p:cSld name="1_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7"/>
          <p:cNvSpPr/>
          <p:nvPr/>
        </p:nvSpPr>
        <p:spPr>
          <a:xfrm>
            <a:off x="-203200" y="2667000"/>
            <a:ext cx="12699999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5098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47"/>
          <p:cNvSpPr txBox="1"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Narrow"/>
              <a:buNone/>
              <a:defRPr sz="32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258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 preserve="1">
  <p:cSld name="1_Custom Layou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4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 preserve="1">
  <p:cSld name="6_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6"/>
          <p:cNvSpPr txBox="1">
            <a:spLocks noGrp="1"/>
          </p:cNvSpPr>
          <p:nvPr>
            <p:ph type="ctrTitle"/>
          </p:nvPr>
        </p:nvSpPr>
        <p:spPr>
          <a:xfrm>
            <a:off x="-193964" y="3429000"/>
            <a:ext cx="12395200" cy="990600"/>
          </a:xfrm>
          <a:prstGeom prst="rect">
            <a:avLst/>
          </a:prstGeom>
          <a:solidFill>
            <a:srgbClr val="00AEEF"/>
          </a:solidFill>
          <a:ln>
            <a:noFill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548625" tIns="0" rIns="0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 Narrow"/>
              <a:buNone/>
              <a:defRPr sz="44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Google Shape;23;p46"/>
          <p:cNvSpPr txBox="1"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AEEF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00AEE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B7B2AE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7B2A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1609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365F1A-2611-CD4E-A266-B14CF06F4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503" y="5818393"/>
            <a:ext cx="1883773" cy="7163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58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7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7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270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43"/>
          <p:cNvPicPr preferRelativeResize="0"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88" t="20244" b="22788"/>
          <a:stretch/>
        </p:blipFill>
        <p:spPr>
          <a:xfrm>
            <a:off x="19424" y="5867400"/>
            <a:ext cx="2087880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13133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KG5-uzdILrM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5E37A-E398-FCB9-7CA1-12B2DEA90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+mn-lt"/>
              </a:rPr>
              <a:t>Shandra Summerville – President Champaign Rotary Club (2021 – 2022)</a:t>
            </a:r>
          </a:p>
        </p:txBody>
      </p:sp>
      <p:pic>
        <p:nvPicPr>
          <p:cNvPr id="5" name="Online Media 4" descr="Black History Month: ROTARY">
            <a:hlinkClick r:id="" action="ppaction://media"/>
            <a:extLst>
              <a:ext uri="{FF2B5EF4-FFF2-40B4-BE49-F238E27FC236}">
                <a16:creationId xmlns:a16="http://schemas.microsoft.com/office/drawing/2014/main" id="{118F9028-4045-8967-D425-79BD800C9C35}"/>
              </a:ext>
            </a:extLst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03120" y="1115568"/>
            <a:ext cx="9225463" cy="5212080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DFFA19CA-0BEA-2DFF-C7AA-24B324EE9D63}"/>
              </a:ext>
            </a:extLst>
          </p:cNvPr>
          <p:cNvSpPr txBox="1">
            <a:spLocks/>
          </p:cNvSpPr>
          <p:nvPr/>
        </p:nvSpPr>
        <p:spPr>
          <a:xfrm>
            <a:off x="11817236" y="6515100"/>
            <a:ext cx="374764" cy="3429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72D85-72FD-FE49-898F-EBE317299843}" type="slidenum">
              <a:rPr kumimoji="0" lang="en-US" altLang="en-US" sz="1200" b="0" i="1" u="none" strike="noStrike" kern="1200" cap="none" spc="0" normalizeH="0" baseline="0" noProof="0" smtClean="0">
                <a:ln>
                  <a:noFill/>
                </a:ln>
                <a:solidFill>
                  <a:srgbClr val="0024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1" u="none" strike="noStrike" kern="1200" cap="none" spc="0" normalizeH="0" baseline="0" noProof="0" dirty="0">
              <a:ln>
                <a:noFill/>
              </a:ln>
              <a:solidFill>
                <a:srgbClr val="00246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2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5DA9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2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Georgia</vt:lpstr>
      <vt:lpstr>Noto Sans Symbols</vt:lpstr>
      <vt:lpstr>Wingdings 2</vt:lpstr>
      <vt:lpstr>1_Custom Design</vt:lpstr>
      <vt:lpstr>Shandra Summerville – President Champaign Rotary Club (2021 – 2022)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Shandra Summerville – President Champaign Rotary Club (2021 – 2022)</dc:title>
  <dc:creator>Peter M Jones</dc:creator>
  <cp:lastModifiedBy>Peter M Jones</cp:lastModifiedBy>
  <cp:revision>1</cp:revision>
  <dcterms:created xsi:type="dcterms:W3CDTF">2023-02-06T16:18:47Z</dcterms:created>
  <dcterms:modified xsi:type="dcterms:W3CDTF">2023-02-06T16:19:29Z</dcterms:modified>
</cp:coreProperties>
</file>