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4"/>
  </p:notesMasterIdLst>
  <p:sldIdLst>
    <p:sldId id="1862" r:id="rId3"/>
    <p:sldId id="1859" r:id="rId4"/>
    <p:sldId id="1860" r:id="rId5"/>
    <p:sldId id="1864" r:id="rId6"/>
    <p:sldId id="1866" r:id="rId7"/>
    <p:sldId id="1867" r:id="rId8"/>
    <p:sldId id="1875" r:id="rId9"/>
    <p:sldId id="1872" r:id="rId10"/>
    <p:sldId id="1865" r:id="rId11"/>
    <p:sldId id="1874" r:id="rId12"/>
    <p:sldId id="18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55DA07-22D1-F6FF-2D18-36640E850108}" name="MARY VILA" initials="MV" userId="564537e51c9d322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A81B"/>
    <a:srgbClr val="005DAA"/>
    <a:srgbClr val="E335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EE1CDC-C3C9-4388-ADBA-F1F70F092056}" v="479" dt="2023-03-13T17:03:30.5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51408" autoAdjust="0"/>
  </p:normalViewPr>
  <p:slideViewPr>
    <p:cSldViewPr snapToGrid="0" snapToObjects="1">
      <p:cViewPr varScale="1">
        <p:scale>
          <a:sx n="39" d="100"/>
          <a:sy n="39" d="100"/>
        </p:scale>
        <p:origin x="988" y="36"/>
      </p:cViewPr>
      <p:guideLst>
        <p:guide orient="horz" pos="2160"/>
        <p:guide pos="3840"/>
      </p:guideLst>
    </p:cSldViewPr>
  </p:slideViewPr>
  <p:notesTextViewPr>
    <p:cViewPr>
      <p:scale>
        <a:sx n="110" d="100"/>
        <a:sy n="11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21"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VILA" userId="564537e51c9d3225" providerId="LiveId" clId="{5E39185A-3113-4B1C-90B1-3A34C0A00725}"/>
    <pc:docChg chg="custSel addSld modSld">
      <pc:chgData name="MARY VILA" userId="564537e51c9d3225" providerId="LiveId" clId="{5E39185A-3113-4B1C-90B1-3A34C0A00725}" dt="2023-03-13T21:10:04.964" v="610" actId="26606"/>
      <pc:docMkLst>
        <pc:docMk/>
      </pc:docMkLst>
      <pc:sldChg chg="addSp modSp mod">
        <pc:chgData name="MARY VILA" userId="564537e51c9d3225" providerId="LiveId" clId="{5E39185A-3113-4B1C-90B1-3A34C0A00725}" dt="2023-03-13T21:10:04.964" v="610" actId="26606"/>
        <pc:sldMkLst>
          <pc:docMk/>
          <pc:sldMk cId="2377031849" sldId="1862"/>
        </pc:sldMkLst>
        <pc:spChg chg="mod">
          <ac:chgData name="MARY VILA" userId="564537e51c9d3225" providerId="LiveId" clId="{5E39185A-3113-4B1C-90B1-3A34C0A00725}" dt="2023-03-13T21:10:04.964" v="610" actId="26606"/>
          <ac:spMkLst>
            <pc:docMk/>
            <pc:sldMk cId="2377031849" sldId="1862"/>
            <ac:spMk id="2" creationId="{45E6A6F2-D514-14C6-EAE6-51D226E5D0B5}"/>
          </ac:spMkLst>
        </pc:spChg>
        <pc:spChg chg="mod">
          <ac:chgData name="MARY VILA" userId="564537e51c9d3225" providerId="LiveId" clId="{5E39185A-3113-4B1C-90B1-3A34C0A00725}" dt="2023-03-13T21:10:04.964" v="610" actId="26606"/>
          <ac:spMkLst>
            <pc:docMk/>
            <pc:sldMk cId="2377031849" sldId="1862"/>
            <ac:spMk id="1031" creationId="{D56AEED4-F676-0E54-2D8D-6426DAE0D22F}"/>
          </ac:spMkLst>
        </pc:spChg>
        <pc:spChg chg="add">
          <ac:chgData name="MARY VILA" userId="564537e51c9d3225" providerId="LiveId" clId="{5E39185A-3113-4B1C-90B1-3A34C0A00725}" dt="2023-03-13T21:10:04.964" v="610" actId="26606"/>
          <ac:spMkLst>
            <pc:docMk/>
            <pc:sldMk cId="2377031849" sldId="1862"/>
            <ac:spMk id="1036" creationId="{26BA587D-5BB1-51BA-CA9F-878F56570527}"/>
          </ac:spMkLst>
        </pc:spChg>
        <pc:picChg chg="mod">
          <ac:chgData name="MARY VILA" userId="564537e51c9d3225" providerId="LiveId" clId="{5E39185A-3113-4B1C-90B1-3A34C0A00725}" dt="2023-03-13T21:10:04.964" v="610" actId="26606"/>
          <ac:picMkLst>
            <pc:docMk/>
            <pc:sldMk cId="2377031849" sldId="1862"/>
            <ac:picMk id="1026" creationId="{1FC63810-186D-C897-82C8-50BA2612CC02}"/>
          </ac:picMkLst>
        </pc:picChg>
      </pc:sldChg>
      <pc:sldChg chg="addSp modSp mod modClrScheme chgLayout">
        <pc:chgData name="MARY VILA" userId="564537e51c9d3225" providerId="LiveId" clId="{5E39185A-3113-4B1C-90B1-3A34C0A00725}" dt="2023-03-13T21:08:46.953" v="606" actId="255"/>
        <pc:sldMkLst>
          <pc:docMk/>
          <pc:sldMk cId="1831653024" sldId="1872"/>
        </pc:sldMkLst>
        <pc:spChg chg="mod">
          <ac:chgData name="MARY VILA" userId="564537e51c9d3225" providerId="LiveId" clId="{5E39185A-3113-4B1C-90B1-3A34C0A00725}" dt="2023-03-13T21:08:16.272" v="602" actId="26606"/>
          <ac:spMkLst>
            <pc:docMk/>
            <pc:sldMk cId="1831653024" sldId="1872"/>
            <ac:spMk id="4" creationId="{EB639C5E-2B97-A3E0-5120-C2BA54E2DF48}"/>
          </ac:spMkLst>
        </pc:spChg>
        <pc:spChg chg="mod">
          <ac:chgData name="MARY VILA" userId="564537e51c9d3225" providerId="LiveId" clId="{5E39185A-3113-4B1C-90B1-3A34C0A00725}" dt="2023-03-13T21:08:16.272" v="602" actId="26606"/>
          <ac:spMkLst>
            <pc:docMk/>
            <pc:sldMk cId="1831653024" sldId="1872"/>
            <ac:spMk id="6" creationId="{4DE147FF-3944-BAA0-D462-02C3908E8046}"/>
          </ac:spMkLst>
        </pc:spChg>
        <pc:spChg chg="mod">
          <ac:chgData name="MARY VILA" userId="564537e51c9d3225" providerId="LiveId" clId="{5E39185A-3113-4B1C-90B1-3A34C0A00725}" dt="2023-03-13T21:08:16.272" v="602" actId="26606"/>
          <ac:spMkLst>
            <pc:docMk/>
            <pc:sldMk cId="1831653024" sldId="1872"/>
            <ac:spMk id="7" creationId="{1326CB47-A633-F364-668A-EA0656474BAC}"/>
          </ac:spMkLst>
        </pc:spChg>
        <pc:spChg chg="mod ord">
          <ac:chgData name="MARY VILA" userId="564537e51c9d3225" providerId="LiveId" clId="{5E39185A-3113-4B1C-90B1-3A34C0A00725}" dt="2023-03-13T21:08:37.453" v="605" actId="255"/>
          <ac:spMkLst>
            <pc:docMk/>
            <pc:sldMk cId="1831653024" sldId="1872"/>
            <ac:spMk id="9" creationId="{3665A09F-74EF-AE27-4D16-278917B20D11}"/>
          </ac:spMkLst>
        </pc:spChg>
        <pc:spChg chg="mod">
          <ac:chgData name="MARY VILA" userId="564537e51c9d3225" providerId="LiveId" clId="{5E39185A-3113-4B1C-90B1-3A34C0A00725}" dt="2023-03-13T21:08:46.953" v="606" actId="255"/>
          <ac:spMkLst>
            <pc:docMk/>
            <pc:sldMk cId="1831653024" sldId="1872"/>
            <ac:spMk id="11" creationId="{5BAC85EB-0FB9-0B22-0F38-5B8100C91308}"/>
          </ac:spMkLst>
        </pc:spChg>
        <pc:spChg chg="add mod">
          <ac:chgData name="MARY VILA" userId="564537e51c9d3225" providerId="LiveId" clId="{5E39185A-3113-4B1C-90B1-3A34C0A00725}" dt="2023-03-13T21:08:16.272" v="602" actId="26606"/>
          <ac:spMkLst>
            <pc:docMk/>
            <pc:sldMk cId="1831653024" sldId="1872"/>
            <ac:spMk id="16" creationId="{332667A7-81DE-E41B-8A8B-1A6CB591B79B}"/>
          </ac:spMkLst>
        </pc:spChg>
      </pc:sldChg>
      <pc:sldChg chg="addSp delSp modSp new mod modClrScheme chgLayout">
        <pc:chgData name="MARY VILA" userId="564537e51c9d3225" providerId="LiveId" clId="{5E39185A-3113-4B1C-90B1-3A34C0A00725}" dt="2023-03-13T21:09:17.572" v="609" actId="14100"/>
        <pc:sldMkLst>
          <pc:docMk/>
          <pc:sldMk cId="233717702" sldId="1875"/>
        </pc:sldMkLst>
        <pc:spChg chg="del mod ord">
          <ac:chgData name="MARY VILA" userId="564537e51c9d3225" providerId="LiveId" clId="{5E39185A-3113-4B1C-90B1-3A34C0A00725}" dt="2023-03-13T20:57:55.821" v="1" actId="700"/>
          <ac:spMkLst>
            <pc:docMk/>
            <pc:sldMk cId="233717702" sldId="1875"/>
            <ac:spMk id="2" creationId="{AF235631-C289-0936-7131-6B1BA432EF07}"/>
          </ac:spMkLst>
        </pc:spChg>
        <pc:spChg chg="del mod ord">
          <ac:chgData name="MARY VILA" userId="564537e51c9d3225" providerId="LiveId" clId="{5E39185A-3113-4B1C-90B1-3A34C0A00725}" dt="2023-03-13T20:57:55.821" v="1" actId="700"/>
          <ac:spMkLst>
            <pc:docMk/>
            <pc:sldMk cId="233717702" sldId="1875"/>
            <ac:spMk id="3" creationId="{C3D06B7D-E8FB-8A5F-6E48-22FAC6FB625C}"/>
          </ac:spMkLst>
        </pc:spChg>
        <pc:spChg chg="mod ord">
          <ac:chgData name="MARY VILA" userId="564537e51c9d3225" providerId="LiveId" clId="{5E39185A-3113-4B1C-90B1-3A34C0A00725}" dt="2023-03-13T21:07:29.993" v="598" actId="26606"/>
          <ac:spMkLst>
            <pc:docMk/>
            <pc:sldMk cId="233717702" sldId="1875"/>
            <ac:spMk id="4" creationId="{D46F30C5-DE1B-D78B-95E2-C7AF18D2161A}"/>
          </ac:spMkLst>
        </pc:spChg>
        <pc:spChg chg="mod ord">
          <ac:chgData name="MARY VILA" userId="564537e51c9d3225" providerId="LiveId" clId="{5E39185A-3113-4B1C-90B1-3A34C0A00725}" dt="2023-03-13T21:07:29.993" v="598" actId="26606"/>
          <ac:spMkLst>
            <pc:docMk/>
            <pc:sldMk cId="233717702" sldId="1875"/>
            <ac:spMk id="5" creationId="{015E282C-A030-2691-1726-7B97B4188B21}"/>
          </ac:spMkLst>
        </pc:spChg>
        <pc:spChg chg="mod ord">
          <ac:chgData name="MARY VILA" userId="564537e51c9d3225" providerId="LiveId" clId="{5E39185A-3113-4B1C-90B1-3A34C0A00725}" dt="2023-03-13T21:07:29.993" v="598" actId="26606"/>
          <ac:spMkLst>
            <pc:docMk/>
            <pc:sldMk cId="233717702" sldId="1875"/>
            <ac:spMk id="6" creationId="{35F33089-C022-ACBF-C960-D73D8CA45644}"/>
          </ac:spMkLst>
        </pc:spChg>
        <pc:spChg chg="add mod ord">
          <ac:chgData name="MARY VILA" userId="564537e51c9d3225" providerId="LiveId" clId="{5E39185A-3113-4B1C-90B1-3A34C0A00725}" dt="2023-03-13T21:07:29.993" v="598" actId="26606"/>
          <ac:spMkLst>
            <pc:docMk/>
            <pc:sldMk cId="233717702" sldId="1875"/>
            <ac:spMk id="7" creationId="{9F32A3B0-34F9-14B7-3928-362AEACF8752}"/>
          </ac:spMkLst>
        </pc:spChg>
        <pc:spChg chg="add mod ord">
          <ac:chgData name="MARY VILA" userId="564537e51c9d3225" providerId="LiveId" clId="{5E39185A-3113-4B1C-90B1-3A34C0A00725}" dt="2023-03-13T21:07:45.622" v="601" actId="255"/>
          <ac:spMkLst>
            <pc:docMk/>
            <pc:sldMk cId="233717702" sldId="1875"/>
            <ac:spMk id="8" creationId="{10291E75-1420-7D7B-434E-9AA431B94E86}"/>
          </ac:spMkLst>
        </pc:spChg>
        <pc:spChg chg="add del mod ord">
          <ac:chgData name="MARY VILA" userId="564537e51c9d3225" providerId="LiveId" clId="{5E39185A-3113-4B1C-90B1-3A34C0A00725}" dt="2023-03-13T21:05:59.392" v="582"/>
          <ac:spMkLst>
            <pc:docMk/>
            <pc:sldMk cId="233717702" sldId="1875"/>
            <ac:spMk id="9" creationId="{F7EA2F95-5D1F-99DA-D72A-1047CFCD54CC}"/>
          </ac:spMkLst>
        </pc:spChg>
        <pc:spChg chg="add del mod">
          <ac:chgData name="MARY VILA" userId="564537e51c9d3225" providerId="LiveId" clId="{5E39185A-3113-4B1C-90B1-3A34C0A00725}" dt="2023-03-13T21:07:29.993" v="598" actId="26606"/>
          <ac:spMkLst>
            <pc:docMk/>
            <pc:sldMk cId="233717702" sldId="1875"/>
            <ac:spMk id="15" creationId="{C8F8C8D8-5CC1-AF50-0773-DB5B2912FBE4}"/>
          </ac:spMkLst>
        </pc:spChg>
        <pc:picChg chg="add del mod">
          <ac:chgData name="MARY VILA" userId="564537e51c9d3225" providerId="LiveId" clId="{5E39185A-3113-4B1C-90B1-3A34C0A00725}" dt="2023-03-13T21:07:23.909" v="597" actId="478"/>
          <ac:picMkLst>
            <pc:docMk/>
            <pc:sldMk cId="233717702" sldId="1875"/>
            <ac:picMk id="11" creationId="{A53E4B87-3865-3484-1BA9-E9C5904AB983}"/>
          </ac:picMkLst>
        </pc:picChg>
        <pc:picChg chg="add mod ord">
          <ac:chgData name="MARY VILA" userId="564537e51c9d3225" providerId="LiveId" clId="{5E39185A-3113-4B1C-90B1-3A34C0A00725}" dt="2023-03-13T21:09:17.572" v="609" actId="14100"/>
          <ac:picMkLst>
            <pc:docMk/>
            <pc:sldMk cId="233717702" sldId="1875"/>
            <ac:picMk id="13" creationId="{A62E8F9D-0D30-354C-4F99-8EA397484E2A}"/>
          </ac:picMkLst>
        </pc:pic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DCFEED-AF2F-40D0-B9C6-4741F2F8B24C}" type="doc">
      <dgm:prSet loTypeId="urn:microsoft.com/office/officeart/2017/3/layout/HorizontalPathTimeline" loCatId="process" qsTypeId="urn:microsoft.com/office/officeart/2005/8/quickstyle/simple4" qsCatId="simple" csTypeId="urn:microsoft.com/office/officeart/2005/8/colors/accent2_2" csCatId="accent2" phldr="1"/>
      <dgm:spPr/>
      <dgm:t>
        <a:bodyPr/>
        <a:lstStyle/>
        <a:p>
          <a:endParaRPr lang="en-US"/>
        </a:p>
      </dgm:t>
    </dgm:pt>
    <dgm:pt modelId="{CE3A8121-891B-494E-B12A-8A76A74AAD48}">
      <dgm:prSet/>
      <dgm:spPr/>
      <dgm:t>
        <a:bodyPr/>
        <a:lstStyle/>
        <a:p>
          <a:pPr>
            <a:defRPr b="1"/>
          </a:pPr>
          <a:r>
            <a:rPr lang="en-US" dirty="0"/>
            <a:t>1909</a:t>
          </a:r>
        </a:p>
      </dgm:t>
    </dgm:pt>
    <dgm:pt modelId="{C0908CA0-BF0F-4185-8745-E534D2000581}" type="parTrans" cxnId="{05F6F233-0CDD-49BD-8CA3-C794AFB84E7B}">
      <dgm:prSet/>
      <dgm:spPr/>
      <dgm:t>
        <a:bodyPr/>
        <a:lstStyle/>
        <a:p>
          <a:endParaRPr lang="en-US"/>
        </a:p>
      </dgm:t>
    </dgm:pt>
    <dgm:pt modelId="{B770A57C-6060-4A2B-88DC-22C1AD3E544B}" type="sibTrans" cxnId="{05F6F233-0CDD-49BD-8CA3-C794AFB84E7B}">
      <dgm:prSet/>
      <dgm:spPr/>
      <dgm:t>
        <a:bodyPr/>
        <a:lstStyle/>
        <a:p>
          <a:endParaRPr lang="en-US"/>
        </a:p>
      </dgm:t>
    </dgm:pt>
    <dgm:pt modelId="{83874929-6752-417D-985B-1DFF575512CC}">
      <dgm:prSet/>
      <dgm:spPr/>
      <dgm:t>
        <a:bodyPr/>
        <a:lstStyle/>
        <a:p>
          <a:r>
            <a:rPr lang="en-US" dirty="0"/>
            <a:t>First Women’s History day in NYC recognized garment workers  protesting working conditions and wages </a:t>
          </a:r>
        </a:p>
      </dgm:t>
    </dgm:pt>
    <dgm:pt modelId="{BC33F6D5-A336-4CF0-8068-9BA1DFBF66B3}" type="parTrans" cxnId="{0D81275F-D181-4644-98EE-86B92FF10210}">
      <dgm:prSet/>
      <dgm:spPr/>
      <dgm:t>
        <a:bodyPr/>
        <a:lstStyle/>
        <a:p>
          <a:endParaRPr lang="en-US"/>
        </a:p>
      </dgm:t>
    </dgm:pt>
    <dgm:pt modelId="{D0FADCB0-2491-4165-AF4C-C60AC90C8EEA}" type="sibTrans" cxnId="{0D81275F-D181-4644-98EE-86B92FF10210}">
      <dgm:prSet/>
      <dgm:spPr/>
      <dgm:t>
        <a:bodyPr/>
        <a:lstStyle/>
        <a:p>
          <a:endParaRPr lang="en-US"/>
        </a:p>
      </dgm:t>
    </dgm:pt>
    <dgm:pt modelId="{F9E4CA2D-E933-427B-BE81-A5C08DA1074A}">
      <dgm:prSet/>
      <dgm:spPr/>
      <dgm:t>
        <a:bodyPr/>
        <a:lstStyle/>
        <a:p>
          <a:pPr>
            <a:defRPr b="1"/>
          </a:pPr>
          <a:r>
            <a:rPr lang="en-US" dirty="0"/>
            <a:t>1917</a:t>
          </a:r>
        </a:p>
      </dgm:t>
    </dgm:pt>
    <dgm:pt modelId="{EDF5DFE2-3F08-4190-9DD1-585A748224AC}" type="parTrans" cxnId="{C3F79328-BD96-428B-8761-5127A1BF4F52}">
      <dgm:prSet/>
      <dgm:spPr/>
      <dgm:t>
        <a:bodyPr/>
        <a:lstStyle/>
        <a:p>
          <a:endParaRPr lang="en-US"/>
        </a:p>
      </dgm:t>
    </dgm:pt>
    <dgm:pt modelId="{93C10F35-1C6B-4DEF-8A6B-0C9515D34D53}" type="sibTrans" cxnId="{C3F79328-BD96-428B-8761-5127A1BF4F52}">
      <dgm:prSet/>
      <dgm:spPr/>
      <dgm:t>
        <a:bodyPr/>
        <a:lstStyle/>
        <a:p>
          <a:endParaRPr lang="en-US"/>
        </a:p>
      </dgm:t>
    </dgm:pt>
    <dgm:pt modelId="{DE306B3C-3EB0-432A-8315-7C63F27C7B1B}">
      <dgm:prSet/>
      <dgm:spPr/>
      <dgm:t>
        <a:bodyPr/>
        <a:lstStyle/>
        <a:p>
          <a:r>
            <a:rPr lang="en-US" dirty="0"/>
            <a:t>First Women’s Party was established to lobby for women’s right to vote</a:t>
          </a:r>
        </a:p>
      </dgm:t>
    </dgm:pt>
    <dgm:pt modelId="{1CB34001-2226-41CB-929D-A89133628DF3}" type="parTrans" cxnId="{F75521C6-D191-460D-A754-98077F4C5300}">
      <dgm:prSet/>
      <dgm:spPr/>
      <dgm:t>
        <a:bodyPr/>
        <a:lstStyle/>
        <a:p>
          <a:endParaRPr lang="en-US"/>
        </a:p>
      </dgm:t>
    </dgm:pt>
    <dgm:pt modelId="{B9FFFD53-14FA-4233-8712-742761C39D73}" type="sibTrans" cxnId="{F75521C6-D191-460D-A754-98077F4C5300}">
      <dgm:prSet/>
      <dgm:spPr/>
      <dgm:t>
        <a:bodyPr/>
        <a:lstStyle/>
        <a:p>
          <a:endParaRPr lang="en-US"/>
        </a:p>
      </dgm:t>
    </dgm:pt>
    <dgm:pt modelId="{2ED5559A-1AEA-47AF-B870-73BDB2C64AD2}">
      <dgm:prSet/>
      <dgm:spPr/>
      <dgm:t>
        <a:bodyPr/>
        <a:lstStyle/>
        <a:p>
          <a:pPr>
            <a:defRPr b="1"/>
          </a:pPr>
          <a:r>
            <a:rPr lang="en-US" dirty="0"/>
            <a:t>1972</a:t>
          </a:r>
        </a:p>
      </dgm:t>
    </dgm:pt>
    <dgm:pt modelId="{7FBAB6D3-0EBD-4F75-937D-D244071490AC}" type="parTrans" cxnId="{88226D3E-ACB2-4382-8F21-526C32670120}">
      <dgm:prSet/>
      <dgm:spPr/>
      <dgm:t>
        <a:bodyPr/>
        <a:lstStyle/>
        <a:p>
          <a:endParaRPr lang="en-US"/>
        </a:p>
      </dgm:t>
    </dgm:pt>
    <dgm:pt modelId="{47EE2D85-519E-4EB2-BE34-E7EBCDDF0CD8}" type="sibTrans" cxnId="{88226D3E-ACB2-4382-8F21-526C32670120}">
      <dgm:prSet/>
      <dgm:spPr/>
      <dgm:t>
        <a:bodyPr/>
        <a:lstStyle/>
        <a:p>
          <a:endParaRPr lang="en-US"/>
        </a:p>
      </dgm:t>
    </dgm:pt>
    <dgm:pt modelId="{BC2642E6-10FD-451D-876A-164F06259878}">
      <dgm:prSet/>
      <dgm:spPr/>
      <dgm:t>
        <a:bodyPr/>
        <a:lstStyle/>
        <a:p>
          <a:r>
            <a:rPr lang="en-US" dirty="0"/>
            <a:t>Title IX passed to prohibit discrimination against women in education. Equal Rights act passed in Senate and Congress (1973)</a:t>
          </a:r>
        </a:p>
      </dgm:t>
    </dgm:pt>
    <dgm:pt modelId="{33D44D6A-F689-4FA3-A0C8-94FD6401CF99}" type="parTrans" cxnId="{A156E8B8-6EC6-4F0C-8E92-CFAED3EC4EED}">
      <dgm:prSet/>
      <dgm:spPr/>
      <dgm:t>
        <a:bodyPr/>
        <a:lstStyle/>
        <a:p>
          <a:endParaRPr lang="en-US"/>
        </a:p>
      </dgm:t>
    </dgm:pt>
    <dgm:pt modelId="{0EB6C487-715A-4FB2-A91F-EE0B7F741924}" type="sibTrans" cxnId="{A156E8B8-6EC6-4F0C-8E92-CFAED3EC4EED}">
      <dgm:prSet/>
      <dgm:spPr/>
      <dgm:t>
        <a:bodyPr/>
        <a:lstStyle/>
        <a:p>
          <a:endParaRPr lang="en-US"/>
        </a:p>
      </dgm:t>
    </dgm:pt>
    <dgm:pt modelId="{D3028D6D-597B-4A8F-B089-7D0F0B44EFEE}">
      <dgm:prSet/>
      <dgm:spPr/>
      <dgm:t>
        <a:bodyPr/>
        <a:lstStyle/>
        <a:p>
          <a:pPr>
            <a:defRPr b="1"/>
          </a:pPr>
          <a:r>
            <a:rPr lang="en-US" dirty="0"/>
            <a:t>1978</a:t>
          </a:r>
        </a:p>
      </dgm:t>
    </dgm:pt>
    <dgm:pt modelId="{50DAF19C-B044-47C6-8408-B2D124DF11AB}" type="parTrans" cxnId="{4D3E0CBC-1472-430A-865A-565A0554EAAC}">
      <dgm:prSet/>
      <dgm:spPr/>
      <dgm:t>
        <a:bodyPr/>
        <a:lstStyle/>
        <a:p>
          <a:endParaRPr lang="en-US"/>
        </a:p>
      </dgm:t>
    </dgm:pt>
    <dgm:pt modelId="{E64E7D74-3A31-4A1D-B86E-5801A7CB1EDB}" type="sibTrans" cxnId="{4D3E0CBC-1472-430A-865A-565A0554EAAC}">
      <dgm:prSet/>
      <dgm:spPr/>
      <dgm:t>
        <a:bodyPr/>
        <a:lstStyle/>
        <a:p>
          <a:endParaRPr lang="en-US"/>
        </a:p>
      </dgm:t>
    </dgm:pt>
    <dgm:pt modelId="{96174F31-88B3-4FE5-9824-1715C4C431C9}">
      <dgm:prSet/>
      <dgm:spPr/>
      <dgm:t>
        <a:bodyPr/>
        <a:lstStyle/>
        <a:p>
          <a:r>
            <a:rPr lang="en-US" dirty="0"/>
            <a:t>Sonoma California school district creates a week-long celebration of women’s societal contributions. </a:t>
          </a:r>
        </a:p>
        <a:p>
          <a:r>
            <a:rPr lang="en-US" dirty="0"/>
            <a:t> Women’s contributions added to school curriculum </a:t>
          </a:r>
        </a:p>
      </dgm:t>
    </dgm:pt>
    <dgm:pt modelId="{CF2D6378-562C-4F33-A079-C0D82B005C49}" type="parTrans" cxnId="{A5B5A9B0-448F-4301-AF71-34C5DAC5AD05}">
      <dgm:prSet/>
      <dgm:spPr/>
      <dgm:t>
        <a:bodyPr/>
        <a:lstStyle/>
        <a:p>
          <a:endParaRPr lang="en-US"/>
        </a:p>
      </dgm:t>
    </dgm:pt>
    <dgm:pt modelId="{D0661650-3057-4C7A-ABFA-B579C97DE54F}" type="sibTrans" cxnId="{A5B5A9B0-448F-4301-AF71-34C5DAC5AD05}">
      <dgm:prSet/>
      <dgm:spPr/>
      <dgm:t>
        <a:bodyPr/>
        <a:lstStyle/>
        <a:p>
          <a:endParaRPr lang="en-US"/>
        </a:p>
      </dgm:t>
    </dgm:pt>
    <dgm:pt modelId="{6A95AA88-260F-4DC9-BC05-3AA5EEA0BAB8}">
      <dgm:prSet/>
      <dgm:spPr/>
      <dgm:t>
        <a:bodyPr/>
        <a:lstStyle/>
        <a:p>
          <a:pPr>
            <a:defRPr b="1"/>
          </a:pPr>
          <a:r>
            <a:rPr lang="en-US" dirty="0"/>
            <a:t>1980</a:t>
          </a:r>
        </a:p>
      </dgm:t>
    </dgm:pt>
    <dgm:pt modelId="{132D327A-46A2-4745-845F-E109B5C6F7B4}" type="parTrans" cxnId="{7B5BEFDB-1F22-4FB6-B071-20E553492B42}">
      <dgm:prSet/>
      <dgm:spPr/>
      <dgm:t>
        <a:bodyPr/>
        <a:lstStyle/>
        <a:p>
          <a:endParaRPr lang="en-US"/>
        </a:p>
      </dgm:t>
    </dgm:pt>
    <dgm:pt modelId="{7A19BEB6-F6DC-48B8-BA2D-4DE65F359220}" type="sibTrans" cxnId="{7B5BEFDB-1F22-4FB6-B071-20E553492B42}">
      <dgm:prSet/>
      <dgm:spPr/>
      <dgm:t>
        <a:bodyPr/>
        <a:lstStyle/>
        <a:p>
          <a:endParaRPr lang="en-US"/>
        </a:p>
      </dgm:t>
    </dgm:pt>
    <dgm:pt modelId="{74228B57-8442-4867-BF0F-493F206CB3F2}">
      <dgm:prSet/>
      <dgm:spPr/>
      <dgm:t>
        <a:bodyPr/>
        <a:lstStyle/>
        <a:p>
          <a:r>
            <a:rPr lang="en-US" dirty="0"/>
            <a:t>Jimmy Carter declared week of March 8 as National Women’s History Week</a:t>
          </a:r>
        </a:p>
      </dgm:t>
    </dgm:pt>
    <dgm:pt modelId="{16A4C071-3270-45A3-945D-4C968EC3C9E7}" type="parTrans" cxnId="{F4CB880F-85C6-4ECC-B253-DCB78099454E}">
      <dgm:prSet/>
      <dgm:spPr/>
      <dgm:t>
        <a:bodyPr/>
        <a:lstStyle/>
        <a:p>
          <a:endParaRPr lang="en-US"/>
        </a:p>
      </dgm:t>
    </dgm:pt>
    <dgm:pt modelId="{9E1CF745-9782-4571-AD05-5E476EBD2D01}" type="sibTrans" cxnId="{F4CB880F-85C6-4ECC-B253-DCB78099454E}">
      <dgm:prSet/>
      <dgm:spPr/>
      <dgm:t>
        <a:bodyPr/>
        <a:lstStyle/>
        <a:p>
          <a:endParaRPr lang="en-US"/>
        </a:p>
      </dgm:t>
    </dgm:pt>
    <dgm:pt modelId="{25686E3A-255C-4793-82BE-94EE5A58D243}">
      <dgm:prSet/>
      <dgm:spPr/>
      <dgm:t>
        <a:bodyPr/>
        <a:lstStyle/>
        <a:p>
          <a:pPr>
            <a:defRPr b="1"/>
          </a:pPr>
          <a:r>
            <a:rPr lang="en-US" dirty="0"/>
            <a:t>1987</a:t>
          </a:r>
        </a:p>
      </dgm:t>
    </dgm:pt>
    <dgm:pt modelId="{8745AE58-0951-43F4-A54E-94C37378AC35}" type="parTrans" cxnId="{E7344BA8-E694-4C24-AF01-F1121615D1FD}">
      <dgm:prSet/>
      <dgm:spPr/>
      <dgm:t>
        <a:bodyPr/>
        <a:lstStyle/>
        <a:p>
          <a:endParaRPr lang="en-US"/>
        </a:p>
      </dgm:t>
    </dgm:pt>
    <dgm:pt modelId="{1BBD3AC7-4F8C-456A-A393-BEF331D3BA1C}" type="sibTrans" cxnId="{E7344BA8-E694-4C24-AF01-F1121615D1FD}">
      <dgm:prSet/>
      <dgm:spPr/>
      <dgm:t>
        <a:bodyPr/>
        <a:lstStyle/>
        <a:p>
          <a:endParaRPr lang="en-US"/>
        </a:p>
      </dgm:t>
    </dgm:pt>
    <dgm:pt modelId="{4A04EE5A-3B7A-4C0B-B833-D38E564142CC}">
      <dgm:prSet/>
      <dgm:spPr/>
      <dgm:t>
        <a:bodyPr/>
        <a:lstStyle/>
        <a:p>
          <a:r>
            <a:rPr lang="en-US" dirty="0"/>
            <a:t>Congress declared  March as National Womens History Month</a:t>
          </a:r>
        </a:p>
      </dgm:t>
    </dgm:pt>
    <dgm:pt modelId="{3B5CB42E-2293-4195-98F5-0C989C5F6318}" type="parTrans" cxnId="{7902D873-9CA4-4309-9266-CDA2C0002A24}">
      <dgm:prSet/>
      <dgm:spPr/>
      <dgm:t>
        <a:bodyPr/>
        <a:lstStyle/>
        <a:p>
          <a:endParaRPr lang="en-US"/>
        </a:p>
      </dgm:t>
    </dgm:pt>
    <dgm:pt modelId="{E41ECE06-16AF-468E-AE73-AC0BA3BF84A3}" type="sibTrans" cxnId="{7902D873-9CA4-4309-9266-CDA2C0002A24}">
      <dgm:prSet/>
      <dgm:spPr/>
      <dgm:t>
        <a:bodyPr/>
        <a:lstStyle/>
        <a:p>
          <a:endParaRPr lang="en-US"/>
        </a:p>
      </dgm:t>
    </dgm:pt>
    <dgm:pt modelId="{6B880435-345B-4DCA-A1E8-3AAA47A4714E}" type="pres">
      <dgm:prSet presAssocID="{62DCFEED-AF2F-40D0-B9C6-4741F2F8B24C}" presName="root" presStyleCnt="0">
        <dgm:presLayoutVars>
          <dgm:chMax/>
          <dgm:chPref/>
          <dgm:animLvl val="lvl"/>
        </dgm:presLayoutVars>
      </dgm:prSet>
      <dgm:spPr/>
    </dgm:pt>
    <dgm:pt modelId="{97ABC88B-24F3-4ADB-B204-91AC790D8037}" type="pres">
      <dgm:prSet presAssocID="{62DCFEED-AF2F-40D0-B9C6-4741F2F8B24C}" presName="divider" presStyleLbl="node1" presStyleIdx="0" presStyleCnt="1"/>
      <dgm:spPr/>
    </dgm:pt>
    <dgm:pt modelId="{9A1579DC-816D-4619-8ADC-52A7FA865D82}" type="pres">
      <dgm:prSet presAssocID="{62DCFEED-AF2F-40D0-B9C6-4741F2F8B24C}" presName="nodes" presStyleCnt="0">
        <dgm:presLayoutVars>
          <dgm:chMax/>
          <dgm:chPref/>
          <dgm:animLvl val="lvl"/>
        </dgm:presLayoutVars>
      </dgm:prSet>
      <dgm:spPr/>
    </dgm:pt>
    <dgm:pt modelId="{534EB908-01D4-4D1E-9940-5D7C1FCC8B43}" type="pres">
      <dgm:prSet presAssocID="{CE3A8121-891B-494E-B12A-8A76A74AAD48}" presName="composite" presStyleCnt="0"/>
      <dgm:spPr/>
    </dgm:pt>
    <dgm:pt modelId="{73D09A2D-58D9-426D-B59A-B669407CF3EF}" type="pres">
      <dgm:prSet presAssocID="{CE3A8121-891B-494E-B12A-8A76A74AAD48}" presName="L1TextContainer" presStyleLbl="revTx" presStyleIdx="0" presStyleCnt="6">
        <dgm:presLayoutVars>
          <dgm:chMax val="1"/>
          <dgm:chPref val="1"/>
          <dgm:bulletEnabled val="1"/>
        </dgm:presLayoutVars>
      </dgm:prSet>
      <dgm:spPr/>
    </dgm:pt>
    <dgm:pt modelId="{2C83118A-11A0-4FB0-8233-C3CDA90B272F}" type="pres">
      <dgm:prSet presAssocID="{CE3A8121-891B-494E-B12A-8A76A74AAD48}" presName="L2TextContainerWrapper" presStyleCnt="0">
        <dgm:presLayoutVars>
          <dgm:chMax val="0"/>
          <dgm:chPref val="0"/>
          <dgm:bulletEnabled val="1"/>
        </dgm:presLayoutVars>
      </dgm:prSet>
      <dgm:spPr/>
    </dgm:pt>
    <dgm:pt modelId="{B67DE714-EEB5-4605-BC32-2CAE12D67EDB}" type="pres">
      <dgm:prSet presAssocID="{CE3A8121-891B-494E-B12A-8A76A74AAD48}" presName="L2TextContainer" presStyleLbl="bgAccFollowNode1" presStyleIdx="0" presStyleCnt="6"/>
      <dgm:spPr/>
    </dgm:pt>
    <dgm:pt modelId="{4A11702D-D116-4CCA-A26E-316D8264F2AF}" type="pres">
      <dgm:prSet presAssocID="{CE3A8121-891B-494E-B12A-8A76A74AAD48}" presName="FlexibleEmptyPlaceHolder" presStyleCnt="0"/>
      <dgm:spPr/>
    </dgm:pt>
    <dgm:pt modelId="{FEAB5BDB-627B-48A6-BB46-38F570F72A64}" type="pres">
      <dgm:prSet presAssocID="{CE3A8121-891B-494E-B12A-8A76A74AAD48}" presName="ConnectLine" presStyleLbl="alignNode1" presStyleIdx="0" presStyleCnt="6"/>
      <dgm:spPr>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gm:spPr>
    </dgm:pt>
    <dgm:pt modelId="{81A6F4A3-E7C8-4572-BA57-58063DDE8EAA}" type="pres">
      <dgm:prSet presAssocID="{CE3A8121-891B-494E-B12A-8A76A74AAD48}" presName="ConnectorPoint" presStyleLbl="fgAcc1" presStyleIdx="0" presStyleCnt="6"/>
      <dgm:spPr>
        <a:solidFill>
          <a:schemeClr val="lt1">
            <a:alpha val="90000"/>
            <a:hueOff val="0"/>
            <a:satOff val="0"/>
            <a:lumOff val="0"/>
            <a:alphaOff val="0"/>
          </a:schemeClr>
        </a:solidFill>
        <a:ln w="6350" cap="flat" cmpd="sng" algn="ctr">
          <a:noFill/>
          <a:prstDash val="solid"/>
          <a:miter lim="800000"/>
        </a:ln>
        <a:effectLst/>
      </dgm:spPr>
    </dgm:pt>
    <dgm:pt modelId="{FAFE08D9-6DE9-4FE3-AB8E-901321C60F17}" type="pres">
      <dgm:prSet presAssocID="{CE3A8121-891B-494E-B12A-8A76A74AAD48}" presName="EmptyPlaceHolder" presStyleCnt="0"/>
      <dgm:spPr/>
    </dgm:pt>
    <dgm:pt modelId="{8DA99E87-7071-4C9D-A009-AF16DDA1A796}" type="pres">
      <dgm:prSet presAssocID="{B770A57C-6060-4A2B-88DC-22C1AD3E544B}" presName="spaceBetweenRectangles" presStyleCnt="0"/>
      <dgm:spPr/>
    </dgm:pt>
    <dgm:pt modelId="{890CF975-519D-4435-AB78-E6C21C501648}" type="pres">
      <dgm:prSet presAssocID="{F9E4CA2D-E933-427B-BE81-A5C08DA1074A}" presName="composite" presStyleCnt="0"/>
      <dgm:spPr/>
    </dgm:pt>
    <dgm:pt modelId="{1EED89CB-939F-432E-93C6-E0C6C00AC4AB}" type="pres">
      <dgm:prSet presAssocID="{F9E4CA2D-E933-427B-BE81-A5C08DA1074A}" presName="L1TextContainer" presStyleLbl="revTx" presStyleIdx="1" presStyleCnt="6">
        <dgm:presLayoutVars>
          <dgm:chMax val="1"/>
          <dgm:chPref val="1"/>
          <dgm:bulletEnabled val="1"/>
        </dgm:presLayoutVars>
      </dgm:prSet>
      <dgm:spPr/>
    </dgm:pt>
    <dgm:pt modelId="{D8CC0895-3509-4B48-ABBC-2EDB3988A94A}" type="pres">
      <dgm:prSet presAssocID="{F9E4CA2D-E933-427B-BE81-A5C08DA1074A}" presName="L2TextContainerWrapper" presStyleCnt="0">
        <dgm:presLayoutVars>
          <dgm:chMax val="0"/>
          <dgm:chPref val="0"/>
          <dgm:bulletEnabled val="1"/>
        </dgm:presLayoutVars>
      </dgm:prSet>
      <dgm:spPr/>
    </dgm:pt>
    <dgm:pt modelId="{B858B191-C428-4641-A024-8EC9A2392600}" type="pres">
      <dgm:prSet presAssocID="{F9E4CA2D-E933-427B-BE81-A5C08DA1074A}" presName="L2TextContainer" presStyleLbl="bgAccFollowNode1" presStyleIdx="1" presStyleCnt="6"/>
      <dgm:spPr/>
    </dgm:pt>
    <dgm:pt modelId="{23EFF37E-E1B5-47F0-9550-F31ABDC9D739}" type="pres">
      <dgm:prSet presAssocID="{F9E4CA2D-E933-427B-BE81-A5C08DA1074A}" presName="FlexibleEmptyPlaceHolder" presStyleCnt="0"/>
      <dgm:spPr/>
    </dgm:pt>
    <dgm:pt modelId="{34A32FA6-5214-4037-A237-80605A9AAC2E}" type="pres">
      <dgm:prSet presAssocID="{F9E4CA2D-E933-427B-BE81-A5C08DA1074A}" presName="ConnectLine" presStyleLbl="alignNode1" presStyleIdx="1" presStyleCnt="6"/>
      <dgm:spPr>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gm:spPr>
    </dgm:pt>
    <dgm:pt modelId="{5603C9B6-25FD-4115-BF64-CC173C5E6BD3}" type="pres">
      <dgm:prSet presAssocID="{F9E4CA2D-E933-427B-BE81-A5C08DA1074A}" presName="ConnectorPoint" presStyleLbl="fgAcc1" presStyleIdx="1" presStyleCnt="6"/>
      <dgm:spPr>
        <a:solidFill>
          <a:schemeClr val="lt1">
            <a:alpha val="90000"/>
            <a:hueOff val="0"/>
            <a:satOff val="0"/>
            <a:lumOff val="0"/>
            <a:alphaOff val="0"/>
          </a:schemeClr>
        </a:solidFill>
        <a:ln w="6350" cap="flat" cmpd="sng" algn="ctr">
          <a:noFill/>
          <a:prstDash val="solid"/>
          <a:miter lim="800000"/>
        </a:ln>
        <a:effectLst/>
      </dgm:spPr>
    </dgm:pt>
    <dgm:pt modelId="{53BF2F41-80EA-411D-9B63-9FBCE25AE83E}" type="pres">
      <dgm:prSet presAssocID="{F9E4CA2D-E933-427B-BE81-A5C08DA1074A}" presName="EmptyPlaceHolder" presStyleCnt="0"/>
      <dgm:spPr/>
    </dgm:pt>
    <dgm:pt modelId="{903318F9-28C8-4783-8607-A5B15483D88F}" type="pres">
      <dgm:prSet presAssocID="{93C10F35-1C6B-4DEF-8A6B-0C9515D34D53}" presName="spaceBetweenRectangles" presStyleCnt="0"/>
      <dgm:spPr/>
    </dgm:pt>
    <dgm:pt modelId="{33EC1DE1-BBEA-49BB-9693-20D8E4231668}" type="pres">
      <dgm:prSet presAssocID="{2ED5559A-1AEA-47AF-B870-73BDB2C64AD2}" presName="composite" presStyleCnt="0"/>
      <dgm:spPr/>
    </dgm:pt>
    <dgm:pt modelId="{181634BA-5471-4A86-A0A7-FA1B696220D5}" type="pres">
      <dgm:prSet presAssocID="{2ED5559A-1AEA-47AF-B870-73BDB2C64AD2}" presName="L1TextContainer" presStyleLbl="revTx" presStyleIdx="2" presStyleCnt="6">
        <dgm:presLayoutVars>
          <dgm:chMax val="1"/>
          <dgm:chPref val="1"/>
          <dgm:bulletEnabled val="1"/>
        </dgm:presLayoutVars>
      </dgm:prSet>
      <dgm:spPr/>
    </dgm:pt>
    <dgm:pt modelId="{D2C62F12-756C-43D0-A839-4E893E603318}" type="pres">
      <dgm:prSet presAssocID="{2ED5559A-1AEA-47AF-B870-73BDB2C64AD2}" presName="L2TextContainerWrapper" presStyleCnt="0">
        <dgm:presLayoutVars>
          <dgm:chMax val="0"/>
          <dgm:chPref val="0"/>
          <dgm:bulletEnabled val="1"/>
        </dgm:presLayoutVars>
      </dgm:prSet>
      <dgm:spPr/>
    </dgm:pt>
    <dgm:pt modelId="{23D02C81-9713-49AF-B9F3-274F4A07FE63}" type="pres">
      <dgm:prSet presAssocID="{2ED5559A-1AEA-47AF-B870-73BDB2C64AD2}" presName="L2TextContainer" presStyleLbl="bgAccFollowNode1" presStyleIdx="2" presStyleCnt="6"/>
      <dgm:spPr/>
    </dgm:pt>
    <dgm:pt modelId="{BEC00898-9EA0-4D13-AEE8-D0E5503A189B}" type="pres">
      <dgm:prSet presAssocID="{2ED5559A-1AEA-47AF-B870-73BDB2C64AD2}" presName="FlexibleEmptyPlaceHolder" presStyleCnt="0"/>
      <dgm:spPr/>
    </dgm:pt>
    <dgm:pt modelId="{830E98C0-5C40-4A56-A545-854EC1E8847B}" type="pres">
      <dgm:prSet presAssocID="{2ED5559A-1AEA-47AF-B870-73BDB2C64AD2}" presName="ConnectLine" presStyleLbl="alignNode1" presStyleIdx="2" presStyleCnt="6"/>
      <dgm:spPr>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gm:spPr>
    </dgm:pt>
    <dgm:pt modelId="{A5CCB5DB-45B8-4CB3-B70D-6B4477015ABD}" type="pres">
      <dgm:prSet presAssocID="{2ED5559A-1AEA-47AF-B870-73BDB2C64AD2}" presName="ConnectorPoint" presStyleLbl="fgAcc1" presStyleIdx="2" presStyleCnt="6"/>
      <dgm:spPr>
        <a:solidFill>
          <a:schemeClr val="lt1">
            <a:alpha val="90000"/>
            <a:hueOff val="0"/>
            <a:satOff val="0"/>
            <a:lumOff val="0"/>
            <a:alphaOff val="0"/>
          </a:schemeClr>
        </a:solidFill>
        <a:ln w="6350" cap="flat" cmpd="sng" algn="ctr">
          <a:noFill/>
          <a:prstDash val="solid"/>
          <a:miter lim="800000"/>
        </a:ln>
        <a:effectLst/>
      </dgm:spPr>
    </dgm:pt>
    <dgm:pt modelId="{0E42AF33-052E-4287-9174-F9CE8BEF2275}" type="pres">
      <dgm:prSet presAssocID="{2ED5559A-1AEA-47AF-B870-73BDB2C64AD2}" presName="EmptyPlaceHolder" presStyleCnt="0"/>
      <dgm:spPr/>
    </dgm:pt>
    <dgm:pt modelId="{67FC3EF3-48D8-4122-9E14-BA93CDA44997}" type="pres">
      <dgm:prSet presAssocID="{47EE2D85-519E-4EB2-BE34-E7EBCDDF0CD8}" presName="spaceBetweenRectangles" presStyleCnt="0"/>
      <dgm:spPr/>
    </dgm:pt>
    <dgm:pt modelId="{9E6E139B-028C-4C99-97DD-43D9B6A17FE7}" type="pres">
      <dgm:prSet presAssocID="{D3028D6D-597B-4A8F-B089-7D0F0B44EFEE}" presName="composite" presStyleCnt="0"/>
      <dgm:spPr/>
    </dgm:pt>
    <dgm:pt modelId="{FD355E2E-B9E4-4B06-92F9-415C1D8CF00D}" type="pres">
      <dgm:prSet presAssocID="{D3028D6D-597B-4A8F-B089-7D0F0B44EFEE}" presName="L1TextContainer" presStyleLbl="revTx" presStyleIdx="3" presStyleCnt="6">
        <dgm:presLayoutVars>
          <dgm:chMax val="1"/>
          <dgm:chPref val="1"/>
          <dgm:bulletEnabled val="1"/>
        </dgm:presLayoutVars>
      </dgm:prSet>
      <dgm:spPr/>
    </dgm:pt>
    <dgm:pt modelId="{F52455A7-3913-4647-8011-27142C855440}" type="pres">
      <dgm:prSet presAssocID="{D3028D6D-597B-4A8F-B089-7D0F0B44EFEE}" presName="L2TextContainerWrapper" presStyleCnt="0">
        <dgm:presLayoutVars>
          <dgm:chMax val="0"/>
          <dgm:chPref val="0"/>
          <dgm:bulletEnabled val="1"/>
        </dgm:presLayoutVars>
      </dgm:prSet>
      <dgm:spPr/>
    </dgm:pt>
    <dgm:pt modelId="{3F822D36-CBE5-4C19-B284-98423023CB61}" type="pres">
      <dgm:prSet presAssocID="{D3028D6D-597B-4A8F-B089-7D0F0B44EFEE}" presName="L2TextContainer" presStyleLbl="bgAccFollowNode1" presStyleIdx="3" presStyleCnt="6"/>
      <dgm:spPr/>
    </dgm:pt>
    <dgm:pt modelId="{B6EBC32C-076B-4BDB-A4D6-B1BEF0A49373}" type="pres">
      <dgm:prSet presAssocID="{D3028D6D-597B-4A8F-B089-7D0F0B44EFEE}" presName="FlexibleEmptyPlaceHolder" presStyleCnt="0"/>
      <dgm:spPr/>
    </dgm:pt>
    <dgm:pt modelId="{836B28FC-27FE-46A1-8848-745609083D1C}" type="pres">
      <dgm:prSet presAssocID="{D3028D6D-597B-4A8F-B089-7D0F0B44EFEE}" presName="ConnectLine" presStyleLbl="alignNode1" presStyleIdx="3" presStyleCnt="6"/>
      <dgm:spPr>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gm:spPr>
    </dgm:pt>
    <dgm:pt modelId="{70B5CC8A-28D3-417F-B486-C41F2A43DE6F}" type="pres">
      <dgm:prSet presAssocID="{D3028D6D-597B-4A8F-B089-7D0F0B44EFEE}" presName="ConnectorPoint" presStyleLbl="fgAcc1" presStyleIdx="3" presStyleCnt="6"/>
      <dgm:spPr>
        <a:solidFill>
          <a:schemeClr val="lt1">
            <a:alpha val="90000"/>
            <a:hueOff val="0"/>
            <a:satOff val="0"/>
            <a:lumOff val="0"/>
            <a:alphaOff val="0"/>
          </a:schemeClr>
        </a:solidFill>
        <a:ln w="6350" cap="flat" cmpd="sng" algn="ctr">
          <a:noFill/>
          <a:prstDash val="solid"/>
          <a:miter lim="800000"/>
        </a:ln>
        <a:effectLst/>
      </dgm:spPr>
    </dgm:pt>
    <dgm:pt modelId="{D4DC81A1-EDE5-4409-8149-CF5D0252ECF9}" type="pres">
      <dgm:prSet presAssocID="{D3028D6D-597B-4A8F-B089-7D0F0B44EFEE}" presName="EmptyPlaceHolder" presStyleCnt="0"/>
      <dgm:spPr/>
    </dgm:pt>
    <dgm:pt modelId="{23B82A12-1819-449F-9283-D33F6DD85B38}" type="pres">
      <dgm:prSet presAssocID="{E64E7D74-3A31-4A1D-B86E-5801A7CB1EDB}" presName="spaceBetweenRectangles" presStyleCnt="0"/>
      <dgm:spPr/>
    </dgm:pt>
    <dgm:pt modelId="{1B305CD5-FEFF-41B4-9104-E7AA55524DA9}" type="pres">
      <dgm:prSet presAssocID="{6A95AA88-260F-4DC9-BC05-3AA5EEA0BAB8}" presName="composite" presStyleCnt="0"/>
      <dgm:spPr/>
    </dgm:pt>
    <dgm:pt modelId="{3474CA0E-1707-4F4B-9C0F-528F19B0716C}" type="pres">
      <dgm:prSet presAssocID="{6A95AA88-260F-4DC9-BC05-3AA5EEA0BAB8}" presName="L1TextContainer" presStyleLbl="revTx" presStyleIdx="4" presStyleCnt="6">
        <dgm:presLayoutVars>
          <dgm:chMax val="1"/>
          <dgm:chPref val="1"/>
          <dgm:bulletEnabled val="1"/>
        </dgm:presLayoutVars>
      </dgm:prSet>
      <dgm:spPr/>
    </dgm:pt>
    <dgm:pt modelId="{9C23C5DB-4A57-4F92-9001-9CD78BC66704}" type="pres">
      <dgm:prSet presAssocID="{6A95AA88-260F-4DC9-BC05-3AA5EEA0BAB8}" presName="L2TextContainerWrapper" presStyleCnt="0">
        <dgm:presLayoutVars>
          <dgm:chMax val="0"/>
          <dgm:chPref val="0"/>
          <dgm:bulletEnabled val="1"/>
        </dgm:presLayoutVars>
      </dgm:prSet>
      <dgm:spPr/>
    </dgm:pt>
    <dgm:pt modelId="{A21C66E3-8ABE-4863-8CAB-E19C39795F36}" type="pres">
      <dgm:prSet presAssocID="{6A95AA88-260F-4DC9-BC05-3AA5EEA0BAB8}" presName="L2TextContainer" presStyleLbl="bgAccFollowNode1" presStyleIdx="4" presStyleCnt="6"/>
      <dgm:spPr/>
    </dgm:pt>
    <dgm:pt modelId="{C66D683F-BA36-4086-B100-5E7255222767}" type="pres">
      <dgm:prSet presAssocID="{6A95AA88-260F-4DC9-BC05-3AA5EEA0BAB8}" presName="FlexibleEmptyPlaceHolder" presStyleCnt="0"/>
      <dgm:spPr/>
    </dgm:pt>
    <dgm:pt modelId="{44AD2914-B2A8-4096-8550-1BF0340165D1}" type="pres">
      <dgm:prSet presAssocID="{6A95AA88-260F-4DC9-BC05-3AA5EEA0BAB8}" presName="ConnectLine" presStyleLbl="alignNode1" presStyleIdx="4" presStyleCnt="6"/>
      <dgm:spPr>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gm:spPr>
    </dgm:pt>
    <dgm:pt modelId="{E69664EA-90A1-4D5A-B66F-9D0E4B53E7CB}" type="pres">
      <dgm:prSet presAssocID="{6A95AA88-260F-4DC9-BC05-3AA5EEA0BAB8}" presName="ConnectorPoint" presStyleLbl="fgAcc1" presStyleIdx="4" presStyleCnt="6"/>
      <dgm:spPr>
        <a:solidFill>
          <a:schemeClr val="lt1">
            <a:alpha val="90000"/>
            <a:hueOff val="0"/>
            <a:satOff val="0"/>
            <a:lumOff val="0"/>
            <a:alphaOff val="0"/>
          </a:schemeClr>
        </a:solidFill>
        <a:ln w="6350" cap="flat" cmpd="sng" algn="ctr">
          <a:noFill/>
          <a:prstDash val="solid"/>
          <a:miter lim="800000"/>
        </a:ln>
        <a:effectLst/>
      </dgm:spPr>
    </dgm:pt>
    <dgm:pt modelId="{8C74AF13-4B5D-4F7D-9DD7-BAD3F86BB0C4}" type="pres">
      <dgm:prSet presAssocID="{6A95AA88-260F-4DC9-BC05-3AA5EEA0BAB8}" presName="EmptyPlaceHolder" presStyleCnt="0"/>
      <dgm:spPr/>
    </dgm:pt>
    <dgm:pt modelId="{12BF9C53-FBCB-4D02-B222-512A666DF1AB}" type="pres">
      <dgm:prSet presAssocID="{7A19BEB6-F6DC-48B8-BA2D-4DE65F359220}" presName="spaceBetweenRectangles" presStyleCnt="0"/>
      <dgm:spPr/>
    </dgm:pt>
    <dgm:pt modelId="{9C4F623A-E150-4B81-A071-3346020CFC60}" type="pres">
      <dgm:prSet presAssocID="{25686E3A-255C-4793-82BE-94EE5A58D243}" presName="composite" presStyleCnt="0"/>
      <dgm:spPr/>
    </dgm:pt>
    <dgm:pt modelId="{10333C10-2716-49F9-AB4F-1717F1D7E033}" type="pres">
      <dgm:prSet presAssocID="{25686E3A-255C-4793-82BE-94EE5A58D243}" presName="L1TextContainer" presStyleLbl="revTx" presStyleIdx="5" presStyleCnt="6">
        <dgm:presLayoutVars>
          <dgm:chMax val="1"/>
          <dgm:chPref val="1"/>
          <dgm:bulletEnabled val="1"/>
        </dgm:presLayoutVars>
      </dgm:prSet>
      <dgm:spPr/>
    </dgm:pt>
    <dgm:pt modelId="{AB6912D3-8402-424F-A77B-200B9F5B1015}" type="pres">
      <dgm:prSet presAssocID="{25686E3A-255C-4793-82BE-94EE5A58D243}" presName="L2TextContainerWrapper" presStyleCnt="0">
        <dgm:presLayoutVars>
          <dgm:chMax val="0"/>
          <dgm:chPref val="0"/>
          <dgm:bulletEnabled val="1"/>
        </dgm:presLayoutVars>
      </dgm:prSet>
      <dgm:spPr/>
    </dgm:pt>
    <dgm:pt modelId="{B3EC682F-74DA-475D-96AF-CDB5F3A6C4F9}" type="pres">
      <dgm:prSet presAssocID="{25686E3A-255C-4793-82BE-94EE5A58D243}" presName="L2TextContainer" presStyleLbl="bgAccFollowNode1" presStyleIdx="5" presStyleCnt="6"/>
      <dgm:spPr/>
    </dgm:pt>
    <dgm:pt modelId="{BBE8140A-6161-4DB2-A391-6FA61D4953CB}" type="pres">
      <dgm:prSet presAssocID="{25686E3A-255C-4793-82BE-94EE5A58D243}" presName="FlexibleEmptyPlaceHolder" presStyleCnt="0"/>
      <dgm:spPr/>
    </dgm:pt>
    <dgm:pt modelId="{EFB9B2FF-5E81-49DC-A326-4E4319302638}" type="pres">
      <dgm:prSet presAssocID="{25686E3A-255C-4793-82BE-94EE5A58D243}" presName="ConnectLine" presStyleLbl="alignNode1" presStyleIdx="5" presStyleCnt="6"/>
      <dgm:spPr>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gm:spPr>
    </dgm:pt>
    <dgm:pt modelId="{BDC88D51-0AAB-4C29-B7BD-79038B16246D}" type="pres">
      <dgm:prSet presAssocID="{25686E3A-255C-4793-82BE-94EE5A58D243}" presName="ConnectorPoint" presStyleLbl="fgAcc1" presStyleIdx="5" presStyleCnt="6"/>
      <dgm:spPr>
        <a:solidFill>
          <a:schemeClr val="lt1">
            <a:alpha val="90000"/>
            <a:hueOff val="0"/>
            <a:satOff val="0"/>
            <a:lumOff val="0"/>
            <a:alphaOff val="0"/>
          </a:schemeClr>
        </a:solidFill>
        <a:ln w="6350" cap="flat" cmpd="sng" algn="ctr">
          <a:noFill/>
          <a:prstDash val="solid"/>
          <a:miter lim="800000"/>
        </a:ln>
        <a:effectLst/>
      </dgm:spPr>
    </dgm:pt>
    <dgm:pt modelId="{7B39740A-BAE0-4D35-A684-C9EF509D4B4F}" type="pres">
      <dgm:prSet presAssocID="{25686E3A-255C-4793-82BE-94EE5A58D243}" presName="EmptyPlaceHolder" presStyleCnt="0"/>
      <dgm:spPr/>
    </dgm:pt>
  </dgm:ptLst>
  <dgm:cxnLst>
    <dgm:cxn modelId="{D0EB0400-58E9-4286-AC3D-268987F07900}" type="presOf" srcId="{2ED5559A-1AEA-47AF-B870-73BDB2C64AD2}" destId="{181634BA-5471-4A86-A0A7-FA1B696220D5}" srcOrd="0" destOrd="0" presId="urn:microsoft.com/office/officeart/2017/3/layout/HorizontalPathTimeline"/>
    <dgm:cxn modelId="{25298E0C-7754-4B1A-ABEC-971A5070AD72}" type="presOf" srcId="{DE306B3C-3EB0-432A-8315-7C63F27C7B1B}" destId="{B858B191-C428-4641-A024-8EC9A2392600}" srcOrd="0" destOrd="0" presId="urn:microsoft.com/office/officeart/2017/3/layout/HorizontalPathTimeline"/>
    <dgm:cxn modelId="{F4CB880F-85C6-4ECC-B253-DCB78099454E}" srcId="{6A95AA88-260F-4DC9-BC05-3AA5EEA0BAB8}" destId="{74228B57-8442-4867-BF0F-493F206CB3F2}" srcOrd="0" destOrd="0" parTransId="{16A4C071-3270-45A3-945D-4C968EC3C9E7}" sibTransId="{9E1CF745-9782-4571-AD05-5E476EBD2D01}"/>
    <dgm:cxn modelId="{C3F79328-BD96-428B-8761-5127A1BF4F52}" srcId="{62DCFEED-AF2F-40D0-B9C6-4741F2F8B24C}" destId="{F9E4CA2D-E933-427B-BE81-A5C08DA1074A}" srcOrd="1" destOrd="0" parTransId="{EDF5DFE2-3F08-4190-9DD1-585A748224AC}" sibTransId="{93C10F35-1C6B-4DEF-8A6B-0C9515D34D53}"/>
    <dgm:cxn modelId="{750F352B-CAEA-4954-B898-499535976FDE}" type="presOf" srcId="{74228B57-8442-4867-BF0F-493F206CB3F2}" destId="{A21C66E3-8ABE-4863-8CAB-E19C39795F36}" srcOrd="0" destOrd="0" presId="urn:microsoft.com/office/officeart/2017/3/layout/HorizontalPathTimeline"/>
    <dgm:cxn modelId="{05F6F233-0CDD-49BD-8CA3-C794AFB84E7B}" srcId="{62DCFEED-AF2F-40D0-B9C6-4741F2F8B24C}" destId="{CE3A8121-891B-494E-B12A-8A76A74AAD48}" srcOrd="0" destOrd="0" parTransId="{C0908CA0-BF0F-4185-8745-E534D2000581}" sibTransId="{B770A57C-6060-4A2B-88DC-22C1AD3E544B}"/>
    <dgm:cxn modelId="{88226D3E-ACB2-4382-8F21-526C32670120}" srcId="{62DCFEED-AF2F-40D0-B9C6-4741F2F8B24C}" destId="{2ED5559A-1AEA-47AF-B870-73BDB2C64AD2}" srcOrd="2" destOrd="0" parTransId="{7FBAB6D3-0EBD-4F75-937D-D244071490AC}" sibTransId="{47EE2D85-519E-4EB2-BE34-E7EBCDDF0CD8}"/>
    <dgm:cxn modelId="{0D81275F-D181-4644-98EE-86B92FF10210}" srcId="{CE3A8121-891B-494E-B12A-8A76A74AAD48}" destId="{83874929-6752-417D-985B-1DFF575512CC}" srcOrd="0" destOrd="0" parTransId="{BC33F6D5-A336-4CF0-8068-9BA1DFBF66B3}" sibTransId="{D0FADCB0-2491-4165-AF4C-C60AC90C8EEA}"/>
    <dgm:cxn modelId="{8E992A43-F815-4ADA-A4E8-58D8F06BD360}" type="presOf" srcId="{6A95AA88-260F-4DC9-BC05-3AA5EEA0BAB8}" destId="{3474CA0E-1707-4F4B-9C0F-528F19B0716C}" srcOrd="0" destOrd="0" presId="urn:microsoft.com/office/officeart/2017/3/layout/HorizontalPathTimeline"/>
    <dgm:cxn modelId="{04345E66-9477-413F-A820-86E51D701484}" type="presOf" srcId="{83874929-6752-417D-985B-1DFF575512CC}" destId="{B67DE714-EEB5-4605-BC32-2CAE12D67EDB}" srcOrd="0" destOrd="0" presId="urn:microsoft.com/office/officeart/2017/3/layout/HorizontalPathTimeline"/>
    <dgm:cxn modelId="{7902D873-9CA4-4309-9266-CDA2C0002A24}" srcId="{25686E3A-255C-4793-82BE-94EE5A58D243}" destId="{4A04EE5A-3B7A-4C0B-B833-D38E564142CC}" srcOrd="0" destOrd="0" parTransId="{3B5CB42E-2293-4195-98F5-0C989C5F6318}" sibTransId="{E41ECE06-16AF-468E-AE73-AC0BA3BF84A3}"/>
    <dgm:cxn modelId="{94A79154-96D3-40E0-8520-F6659535525D}" type="presOf" srcId="{25686E3A-255C-4793-82BE-94EE5A58D243}" destId="{10333C10-2716-49F9-AB4F-1717F1D7E033}" srcOrd="0" destOrd="0" presId="urn:microsoft.com/office/officeart/2017/3/layout/HorizontalPathTimeline"/>
    <dgm:cxn modelId="{6F97847E-3FF0-4A60-B3D9-7F2B126936EE}" type="presOf" srcId="{96174F31-88B3-4FE5-9824-1715C4C431C9}" destId="{3F822D36-CBE5-4C19-B284-98423023CB61}" srcOrd="0" destOrd="0" presId="urn:microsoft.com/office/officeart/2017/3/layout/HorizontalPathTimeline"/>
    <dgm:cxn modelId="{B5104186-9B95-4D4D-B1F5-CDF09A78DB98}" type="presOf" srcId="{4A04EE5A-3B7A-4C0B-B833-D38E564142CC}" destId="{B3EC682F-74DA-475D-96AF-CDB5F3A6C4F9}" srcOrd="0" destOrd="0" presId="urn:microsoft.com/office/officeart/2017/3/layout/HorizontalPathTimeline"/>
    <dgm:cxn modelId="{1191349E-9281-445E-919D-5AF44D2C0B12}" type="presOf" srcId="{D3028D6D-597B-4A8F-B089-7D0F0B44EFEE}" destId="{FD355E2E-B9E4-4B06-92F9-415C1D8CF00D}" srcOrd="0" destOrd="0" presId="urn:microsoft.com/office/officeart/2017/3/layout/HorizontalPathTimeline"/>
    <dgm:cxn modelId="{4346A4A5-CD91-49E7-900C-721093EDDCE6}" type="presOf" srcId="{62DCFEED-AF2F-40D0-B9C6-4741F2F8B24C}" destId="{6B880435-345B-4DCA-A1E8-3AAA47A4714E}" srcOrd="0" destOrd="0" presId="urn:microsoft.com/office/officeart/2017/3/layout/HorizontalPathTimeline"/>
    <dgm:cxn modelId="{E7344BA8-E694-4C24-AF01-F1121615D1FD}" srcId="{62DCFEED-AF2F-40D0-B9C6-4741F2F8B24C}" destId="{25686E3A-255C-4793-82BE-94EE5A58D243}" srcOrd="5" destOrd="0" parTransId="{8745AE58-0951-43F4-A54E-94C37378AC35}" sibTransId="{1BBD3AC7-4F8C-456A-A393-BEF331D3BA1C}"/>
    <dgm:cxn modelId="{A5B5A9B0-448F-4301-AF71-34C5DAC5AD05}" srcId="{D3028D6D-597B-4A8F-B089-7D0F0B44EFEE}" destId="{96174F31-88B3-4FE5-9824-1715C4C431C9}" srcOrd="0" destOrd="0" parTransId="{CF2D6378-562C-4F33-A079-C0D82B005C49}" sibTransId="{D0661650-3057-4C7A-ABFA-B579C97DE54F}"/>
    <dgm:cxn modelId="{A156E8B8-6EC6-4F0C-8E92-CFAED3EC4EED}" srcId="{2ED5559A-1AEA-47AF-B870-73BDB2C64AD2}" destId="{BC2642E6-10FD-451D-876A-164F06259878}" srcOrd="0" destOrd="0" parTransId="{33D44D6A-F689-4FA3-A0C8-94FD6401CF99}" sibTransId="{0EB6C487-715A-4FB2-A91F-EE0B7F741924}"/>
    <dgm:cxn modelId="{C21613BA-777F-4DC8-846A-AEBBE93BD50E}" type="presOf" srcId="{CE3A8121-891B-494E-B12A-8A76A74AAD48}" destId="{73D09A2D-58D9-426D-B59A-B669407CF3EF}" srcOrd="0" destOrd="0" presId="urn:microsoft.com/office/officeart/2017/3/layout/HorizontalPathTimeline"/>
    <dgm:cxn modelId="{4D3E0CBC-1472-430A-865A-565A0554EAAC}" srcId="{62DCFEED-AF2F-40D0-B9C6-4741F2F8B24C}" destId="{D3028D6D-597B-4A8F-B089-7D0F0B44EFEE}" srcOrd="3" destOrd="0" parTransId="{50DAF19C-B044-47C6-8408-B2D124DF11AB}" sibTransId="{E64E7D74-3A31-4A1D-B86E-5801A7CB1EDB}"/>
    <dgm:cxn modelId="{F75521C6-D191-460D-A754-98077F4C5300}" srcId="{F9E4CA2D-E933-427B-BE81-A5C08DA1074A}" destId="{DE306B3C-3EB0-432A-8315-7C63F27C7B1B}" srcOrd="0" destOrd="0" parTransId="{1CB34001-2226-41CB-929D-A89133628DF3}" sibTransId="{B9FFFD53-14FA-4233-8712-742761C39D73}"/>
    <dgm:cxn modelId="{7B5BEFDB-1F22-4FB6-B071-20E553492B42}" srcId="{62DCFEED-AF2F-40D0-B9C6-4741F2F8B24C}" destId="{6A95AA88-260F-4DC9-BC05-3AA5EEA0BAB8}" srcOrd="4" destOrd="0" parTransId="{132D327A-46A2-4745-845F-E109B5C6F7B4}" sibTransId="{7A19BEB6-F6DC-48B8-BA2D-4DE65F359220}"/>
    <dgm:cxn modelId="{C94AC8F4-2047-4432-80B6-DF5E010514FF}" type="presOf" srcId="{F9E4CA2D-E933-427B-BE81-A5C08DA1074A}" destId="{1EED89CB-939F-432E-93C6-E0C6C00AC4AB}" srcOrd="0" destOrd="0" presId="urn:microsoft.com/office/officeart/2017/3/layout/HorizontalPathTimeline"/>
    <dgm:cxn modelId="{DBF6F1FD-872C-47A0-B034-4BBCC0F30FE2}" type="presOf" srcId="{BC2642E6-10FD-451D-876A-164F06259878}" destId="{23D02C81-9713-49AF-B9F3-274F4A07FE63}" srcOrd="0" destOrd="0" presId="urn:microsoft.com/office/officeart/2017/3/layout/HorizontalPathTimeline"/>
    <dgm:cxn modelId="{54BF2190-644E-4241-9268-B7331798453F}" type="presParOf" srcId="{6B880435-345B-4DCA-A1E8-3AAA47A4714E}" destId="{97ABC88B-24F3-4ADB-B204-91AC790D8037}" srcOrd="0" destOrd="0" presId="urn:microsoft.com/office/officeart/2017/3/layout/HorizontalPathTimeline"/>
    <dgm:cxn modelId="{6913A5D6-B97A-427E-AA87-BE9BAB96BAA8}" type="presParOf" srcId="{6B880435-345B-4DCA-A1E8-3AAA47A4714E}" destId="{9A1579DC-816D-4619-8ADC-52A7FA865D82}" srcOrd="1" destOrd="0" presId="urn:microsoft.com/office/officeart/2017/3/layout/HorizontalPathTimeline"/>
    <dgm:cxn modelId="{7314F629-CC33-4A49-8F8C-451FF7646365}" type="presParOf" srcId="{9A1579DC-816D-4619-8ADC-52A7FA865D82}" destId="{534EB908-01D4-4D1E-9940-5D7C1FCC8B43}" srcOrd="0" destOrd="0" presId="urn:microsoft.com/office/officeart/2017/3/layout/HorizontalPathTimeline"/>
    <dgm:cxn modelId="{A8BBB7D5-A491-4B95-9C97-A27F63F49D95}" type="presParOf" srcId="{534EB908-01D4-4D1E-9940-5D7C1FCC8B43}" destId="{73D09A2D-58D9-426D-B59A-B669407CF3EF}" srcOrd="0" destOrd="0" presId="urn:microsoft.com/office/officeart/2017/3/layout/HorizontalPathTimeline"/>
    <dgm:cxn modelId="{E9616D57-E28C-4324-A4C5-5EAE7C0FC176}" type="presParOf" srcId="{534EB908-01D4-4D1E-9940-5D7C1FCC8B43}" destId="{2C83118A-11A0-4FB0-8233-C3CDA90B272F}" srcOrd="1" destOrd="0" presId="urn:microsoft.com/office/officeart/2017/3/layout/HorizontalPathTimeline"/>
    <dgm:cxn modelId="{2661AAC4-18F0-4450-B840-2FF4A3F61A9E}" type="presParOf" srcId="{2C83118A-11A0-4FB0-8233-C3CDA90B272F}" destId="{B67DE714-EEB5-4605-BC32-2CAE12D67EDB}" srcOrd="0" destOrd="0" presId="urn:microsoft.com/office/officeart/2017/3/layout/HorizontalPathTimeline"/>
    <dgm:cxn modelId="{9461E0C8-2A66-447B-B877-506637213FB7}" type="presParOf" srcId="{2C83118A-11A0-4FB0-8233-C3CDA90B272F}" destId="{4A11702D-D116-4CCA-A26E-316D8264F2AF}" srcOrd="1" destOrd="0" presId="urn:microsoft.com/office/officeart/2017/3/layout/HorizontalPathTimeline"/>
    <dgm:cxn modelId="{2BC17E0C-DD38-4FBF-91E6-F871E9CD50BF}" type="presParOf" srcId="{534EB908-01D4-4D1E-9940-5D7C1FCC8B43}" destId="{FEAB5BDB-627B-48A6-BB46-38F570F72A64}" srcOrd="2" destOrd="0" presId="urn:microsoft.com/office/officeart/2017/3/layout/HorizontalPathTimeline"/>
    <dgm:cxn modelId="{224D1F82-280B-4AC5-9490-D5879B11A5CA}" type="presParOf" srcId="{534EB908-01D4-4D1E-9940-5D7C1FCC8B43}" destId="{81A6F4A3-E7C8-4572-BA57-58063DDE8EAA}" srcOrd="3" destOrd="0" presId="urn:microsoft.com/office/officeart/2017/3/layout/HorizontalPathTimeline"/>
    <dgm:cxn modelId="{1ABFDF3F-90FE-442D-9487-896642BDF438}" type="presParOf" srcId="{534EB908-01D4-4D1E-9940-5D7C1FCC8B43}" destId="{FAFE08D9-6DE9-4FE3-AB8E-901321C60F17}" srcOrd="4" destOrd="0" presId="urn:microsoft.com/office/officeart/2017/3/layout/HorizontalPathTimeline"/>
    <dgm:cxn modelId="{E16FE639-C574-47F8-961A-74E06B998A9F}" type="presParOf" srcId="{9A1579DC-816D-4619-8ADC-52A7FA865D82}" destId="{8DA99E87-7071-4C9D-A009-AF16DDA1A796}" srcOrd="1" destOrd="0" presId="urn:microsoft.com/office/officeart/2017/3/layout/HorizontalPathTimeline"/>
    <dgm:cxn modelId="{FBAE0BD2-764A-43B7-AE81-AAE9EDBCF048}" type="presParOf" srcId="{9A1579DC-816D-4619-8ADC-52A7FA865D82}" destId="{890CF975-519D-4435-AB78-E6C21C501648}" srcOrd="2" destOrd="0" presId="urn:microsoft.com/office/officeart/2017/3/layout/HorizontalPathTimeline"/>
    <dgm:cxn modelId="{786AA2EA-2757-446B-B745-C5EBABC2DCAC}" type="presParOf" srcId="{890CF975-519D-4435-AB78-E6C21C501648}" destId="{1EED89CB-939F-432E-93C6-E0C6C00AC4AB}" srcOrd="0" destOrd="0" presId="urn:microsoft.com/office/officeart/2017/3/layout/HorizontalPathTimeline"/>
    <dgm:cxn modelId="{07CED18E-EBEA-4073-A1CD-B04F66095929}" type="presParOf" srcId="{890CF975-519D-4435-AB78-E6C21C501648}" destId="{D8CC0895-3509-4B48-ABBC-2EDB3988A94A}" srcOrd="1" destOrd="0" presId="urn:microsoft.com/office/officeart/2017/3/layout/HorizontalPathTimeline"/>
    <dgm:cxn modelId="{15C5A551-2C62-4A1D-9C36-56F071CDB81B}" type="presParOf" srcId="{D8CC0895-3509-4B48-ABBC-2EDB3988A94A}" destId="{B858B191-C428-4641-A024-8EC9A2392600}" srcOrd="0" destOrd="0" presId="urn:microsoft.com/office/officeart/2017/3/layout/HorizontalPathTimeline"/>
    <dgm:cxn modelId="{5760C651-5CC3-4B18-82AC-01E5AA40D248}" type="presParOf" srcId="{D8CC0895-3509-4B48-ABBC-2EDB3988A94A}" destId="{23EFF37E-E1B5-47F0-9550-F31ABDC9D739}" srcOrd="1" destOrd="0" presId="urn:microsoft.com/office/officeart/2017/3/layout/HorizontalPathTimeline"/>
    <dgm:cxn modelId="{4FAB9771-7439-4631-B03B-47BDAD1DF80E}" type="presParOf" srcId="{890CF975-519D-4435-AB78-E6C21C501648}" destId="{34A32FA6-5214-4037-A237-80605A9AAC2E}" srcOrd="2" destOrd="0" presId="urn:microsoft.com/office/officeart/2017/3/layout/HorizontalPathTimeline"/>
    <dgm:cxn modelId="{3AFF0BBA-8024-4BE4-AC65-803EE5AE9D3A}" type="presParOf" srcId="{890CF975-519D-4435-AB78-E6C21C501648}" destId="{5603C9B6-25FD-4115-BF64-CC173C5E6BD3}" srcOrd="3" destOrd="0" presId="urn:microsoft.com/office/officeart/2017/3/layout/HorizontalPathTimeline"/>
    <dgm:cxn modelId="{5D66CD0A-A363-43AB-9B70-2549ED5404B8}" type="presParOf" srcId="{890CF975-519D-4435-AB78-E6C21C501648}" destId="{53BF2F41-80EA-411D-9B63-9FBCE25AE83E}" srcOrd="4" destOrd="0" presId="urn:microsoft.com/office/officeart/2017/3/layout/HorizontalPathTimeline"/>
    <dgm:cxn modelId="{DBFE8C06-B5F3-4029-995F-CC59D61E2135}" type="presParOf" srcId="{9A1579DC-816D-4619-8ADC-52A7FA865D82}" destId="{903318F9-28C8-4783-8607-A5B15483D88F}" srcOrd="3" destOrd="0" presId="urn:microsoft.com/office/officeart/2017/3/layout/HorizontalPathTimeline"/>
    <dgm:cxn modelId="{22B49307-AA81-4AA3-960E-84E2E1AF51F5}" type="presParOf" srcId="{9A1579DC-816D-4619-8ADC-52A7FA865D82}" destId="{33EC1DE1-BBEA-49BB-9693-20D8E4231668}" srcOrd="4" destOrd="0" presId="urn:microsoft.com/office/officeart/2017/3/layout/HorizontalPathTimeline"/>
    <dgm:cxn modelId="{49CABA28-E874-43F3-8A61-4F472FA66CD4}" type="presParOf" srcId="{33EC1DE1-BBEA-49BB-9693-20D8E4231668}" destId="{181634BA-5471-4A86-A0A7-FA1B696220D5}" srcOrd="0" destOrd="0" presId="urn:microsoft.com/office/officeart/2017/3/layout/HorizontalPathTimeline"/>
    <dgm:cxn modelId="{EDBC49DA-ED62-46FD-8A19-331EF3CA245C}" type="presParOf" srcId="{33EC1DE1-BBEA-49BB-9693-20D8E4231668}" destId="{D2C62F12-756C-43D0-A839-4E893E603318}" srcOrd="1" destOrd="0" presId="urn:microsoft.com/office/officeart/2017/3/layout/HorizontalPathTimeline"/>
    <dgm:cxn modelId="{4DD53EE1-071D-4885-AE36-BE8760F47416}" type="presParOf" srcId="{D2C62F12-756C-43D0-A839-4E893E603318}" destId="{23D02C81-9713-49AF-B9F3-274F4A07FE63}" srcOrd="0" destOrd="0" presId="urn:microsoft.com/office/officeart/2017/3/layout/HorizontalPathTimeline"/>
    <dgm:cxn modelId="{387F96BA-BDA4-485B-9F5B-B9CE923F0F5E}" type="presParOf" srcId="{D2C62F12-756C-43D0-A839-4E893E603318}" destId="{BEC00898-9EA0-4D13-AEE8-D0E5503A189B}" srcOrd="1" destOrd="0" presId="urn:microsoft.com/office/officeart/2017/3/layout/HorizontalPathTimeline"/>
    <dgm:cxn modelId="{FB2DF7E2-9F7A-41B0-BD5B-C238D8EEB0EF}" type="presParOf" srcId="{33EC1DE1-BBEA-49BB-9693-20D8E4231668}" destId="{830E98C0-5C40-4A56-A545-854EC1E8847B}" srcOrd="2" destOrd="0" presId="urn:microsoft.com/office/officeart/2017/3/layout/HorizontalPathTimeline"/>
    <dgm:cxn modelId="{7922DC13-2066-4B20-A687-4EC6509926D4}" type="presParOf" srcId="{33EC1DE1-BBEA-49BB-9693-20D8E4231668}" destId="{A5CCB5DB-45B8-4CB3-B70D-6B4477015ABD}" srcOrd="3" destOrd="0" presId="urn:microsoft.com/office/officeart/2017/3/layout/HorizontalPathTimeline"/>
    <dgm:cxn modelId="{C18F87FA-C89D-4EF8-B184-813B9D0906C2}" type="presParOf" srcId="{33EC1DE1-BBEA-49BB-9693-20D8E4231668}" destId="{0E42AF33-052E-4287-9174-F9CE8BEF2275}" srcOrd="4" destOrd="0" presId="urn:microsoft.com/office/officeart/2017/3/layout/HorizontalPathTimeline"/>
    <dgm:cxn modelId="{B3E49382-946A-4F8F-B7B9-259B74149A40}" type="presParOf" srcId="{9A1579DC-816D-4619-8ADC-52A7FA865D82}" destId="{67FC3EF3-48D8-4122-9E14-BA93CDA44997}" srcOrd="5" destOrd="0" presId="urn:microsoft.com/office/officeart/2017/3/layout/HorizontalPathTimeline"/>
    <dgm:cxn modelId="{92128831-1CCA-4934-B26C-FD295E02B44D}" type="presParOf" srcId="{9A1579DC-816D-4619-8ADC-52A7FA865D82}" destId="{9E6E139B-028C-4C99-97DD-43D9B6A17FE7}" srcOrd="6" destOrd="0" presId="urn:microsoft.com/office/officeart/2017/3/layout/HorizontalPathTimeline"/>
    <dgm:cxn modelId="{B731E6CC-7851-4ADF-8424-4733C72207C8}" type="presParOf" srcId="{9E6E139B-028C-4C99-97DD-43D9B6A17FE7}" destId="{FD355E2E-B9E4-4B06-92F9-415C1D8CF00D}" srcOrd="0" destOrd="0" presId="urn:microsoft.com/office/officeart/2017/3/layout/HorizontalPathTimeline"/>
    <dgm:cxn modelId="{0DC467BD-14B0-4648-B282-7ADD35B430DF}" type="presParOf" srcId="{9E6E139B-028C-4C99-97DD-43D9B6A17FE7}" destId="{F52455A7-3913-4647-8011-27142C855440}" srcOrd="1" destOrd="0" presId="urn:microsoft.com/office/officeart/2017/3/layout/HorizontalPathTimeline"/>
    <dgm:cxn modelId="{99BBF435-AD77-40FD-9A47-01E02201D962}" type="presParOf" srcId="{F52455A7-3913-4647-8011-27142C855440}" destId="{3F822D36-CBE5-4C19-B284-98423023CB61}" srcOrd="0" destOrd="0" presId="urn:microsoft.com/office/officeart/2017/3/layout/HorizontalPathTimeline"/>
    <dgm:cxn modelId="{F8BEA922-ECE1-4987-804D-910DF420E8E1}" type="presParOf" srcId="{F52455A7-3913-4647-8011-27142C855440}" destId="{B6EBC32C-076B-4BDB-A4D6-B1BEF0A49373}" srcOrd="1" destOrd="0" presId="urn:microsoft.com/office/officeart/2017/3/layout/HorizontalPathTimeline"/>
    <dgm:cxn modelId="{6DE427FE-2969-47B7-B35B-37203145C149}" type="presParOf" srcId="{9E6E139B-028C-4C99-97DD-43D9B6A17FE7}" destId="{836B28FC-27FE-46A1-8848-745609083D1C}" srcOrd="2" destOrd="0" presId="urn:microsoft.com/office/officeart/2017/3/layout/HorizontalPathTimeline"/>
    <dgm:cxn modelId="{0D0090B3-7048-42CA-A32C-7DBF25750C07}" type="presParOf" srcId="{9E6E139B-028C-4C99-97DD-43D9B6A17FE7}" destId="{70B5CC8A-28D3-417F-B486-C41F2A43DE6F}" srcOrd="3" destOrd="0" presId="urn:microsoft.com/office/officeart/2017/3/layout/HorizontalPathTimeline"/>
    <dgm:cxn modelId="{A77FB098-D2F3-465B-8B6D-C1AE5778F638}" type="presParOf" srcId="{9E6E139B-028C-4C99-97DD-43D9B6A17FE7}" destId="{D4DC81A1-EDE5-4409-8149-CF5D0252ECF9}" srcOrd="4" destOrd="0" presId="urn:microsoft.com/office/officeart/2017/3/layout/HorizontalPathTimeline"/>
    <dgm:cxn modelId="{164D5082-1CFF-490E-AA54-9AA72025AFCE}" type="presParOf" srcId="{9A1579DC-816D-4619-8ADC-52A7FA865D82}" destId="{23B82A12-1819-449F-9283-D33F6DD85B38}" srcOrd="7" destOrd="0" presId="urn:microsoft.com/office/officeart/2017/3/layout/HorizontalPathTimeline"/>
    <dgm:cxn modelId="{5184852B-68B3-4634-8EE6-2E913769A016}" type="presParOf" srcId="{9A1579DC-816D-4619-8ADC-52A7FA865D82}" destId="{1B305CD5-FEFF-41B4-9104-E7AA55524DA9}" srcOrd="8" destOrd="0" presId="urn:microsoft.com/office/officeart/2017/3/layout/HorizontalPathTimeline"/>
    <dgm:cxn modelId="{E7B1AEF4-8B4D-4861-80B4-A9C7252E7CA0}" type="presParOf" srcId="{1B305CD5-FEFF-41B4-9104-E7AA55524DA9}" destId="{3474CA0E-1707-4F4B-9C0F-528F19B0716C}" srcOrd="0" destOrd="0" presId="urn:microsoft.com/office/officeart/2017/3/layout/HorizontalPathTimeline"/>
    <dgm:cxn modelId="{2493A00B-B68C-4E35-982D-0360B0523E6B}" type="presParOf" srcId="{1B305CD5-FEFF-41B4-9104-E7AA55524DA9}" destId="{9C23C5DB-4A57-4F92-9001-9CD78BC66704}" srcOrd="1" destOrd="0" presId="urn:microsoft.com/office/officeart/2017/3/layout/HorizontalPathTimeline"/>
    <dgm:cxn modelId="{A8A7AC24-29EE-4118-9E03-B0FCB3E30DAD}" type="presParOf" srcId="{9C23C5DB-4A57-4F92-9001-9CD78BC66704}" destId="{A21C66E3-8ABE-4863-8CAB-E19C39795F36}" srcOrd="0" destOrd="0" presId="urn:microsoft.com/office/officeart/2017/3/layout/HorizontalPathTimeline"/>
    <dgm:cxn modelId="{B0EDD550-A5DB-4A6E-B121-49CD24A0F51B}" type="presParOf" srcId="{9C23C5DB-4A57-4F92-9001-9CD78BC66704}" destId="{C66D683F-BA36-4086-B100-5E7255222767}" srcOrd="1" destOrd="0" presId="urn:microsoft.com/office/officeart/2017/3/layout/HorizontalPathTimeline"/>
    <dgm:cxn modelId="{9A3FAE7B-4493-40F9-9F73-F0B12FB8741D}" type="presParOf" srcId="{1B305CD5-FEFF-41B4-9104-E7AA55524DA9}" destId="{44AD2914-B2A8-4096-8550-1BF0340165D1}" srcOrd="2" destOrd="0" presId="urn:microsoft.com/office/officeart/2017/3/layout/HorizontalPathTimeline"/>
    <dgm:cxn modelId="{67908111-AA60-4764-AF4E-6E0357B9C885}" type="presParOf" srcId="{1B305CD5-FEFF-41B4-9104-E7AA55524DA9}" destId="{E69664EA-90A1-4D5A-B66F-9D0E4B53E7CB}" srcOrd="3" destOrd="0" presId="urn:microsoft.com/office/officeart/2017/3/layout/HorizontalPathTimeline"/>
    <dgm:cxn modelId="{3B6E72E5-FCBC-4882-9F44-79ACB9DA30DA}" type="presParOf" srcId="{1B305CD5-FEFF-41B4-9104-E7AA55524DA9}" destId="{8C74AF13-4B5D-4F7D-9DD7-BAD3F86BB0C4}" srcOrd="4" destOrd="0" presId="urn:microsoft.com/office/officeart/2017/3/layout/HorizontalPathTimeline"/>
    <dgm:cxn modelId="{70A9E543-86C9-4F9F-9E98-54B2EB1323C7}" type="presParOf" srcId="{9A1579DC-816D-4619-8ADC-52A7FA865D82}" destId="{12BF9C53-FBCB-4D02-B222-512A666DF1AB}" srcOrd="9" destOrd="0" presId="urn:microsoft.com/office/officeart/2017/3/layout/HorizontalPathTimeline"/>
    <dgm:cxn modelId="{73B1FEBC-3426-46C5-A585-672AB12A6A7D}" type="presParOf" srcId="{9A1579DC-816D-4619-8ADC-52A7FA865D82}" destId="{9C4F623A-E150-4B81-A071-3346020CFC60}" srcOrd="10" destOrd="0" presId="urn:microsoft.com/office/officeart/2017/3/layout/HorizontalPathTimeline"/>
    <dgm:cxn modelId="{4954B52A-DA69-4FBE-AC35-AE7C70FB1289}" type="presParOf" srcId="{9C4F623A-E150-4B81-A071-3346020CFC60}" destId="{10333C10-2716-49F9-AB4F-1717F1D7E033}" srcOrd="0" destOrd="0" presId="urn:microsoft.com/office/officeart/2017/3/layout/HorizontalPathTimeline"/>
    <dgm:cxn modelId="{4C6BD4A1-8CA4-4AB0-872A-6786C7EFD177}" type="presParOf" srcId="{9C4F623A-E150-4B81-A071-3346020CFC60}" destId="{AB6912D3-8402-424F-A77B-200B9F5B1015}" srcOrd="1" destOrd="0" presId="urn:microsoft.com/office/officeart/2017/3/layout/HorizontalPathTimeline"/>
    <dgm:cxn modelId="{C2873F5B-9A9D-46F6-BA64-D447CEA04508}" type="presParOf" srcId="{AB6912D3-8402-424F-A77B-200B9F5B1015}" destId="{B3EC682F-74DA-475D-96AF-CDB5F3A6C4F9}" srcOrd="0" destOrd="0" presId="urn:microsoft.com/office/officeart/2017/3/layout/HorizontalPathTimeline"/>
    <dgm:cxn modelId="{5D0352FC-E28A-4882-AEF4-8CAC605B8406}" type="presParOf" srcId="{AB6912D3-8402-424F-A77B-200B9F5B1015}" destId="{BBE8140A-6161-4DB2-A391-6FA61D4953CB}" srcOrd="1" destOrd="0" presId="urn:microsoft.com/office/officeart/2017/3/layout/HorizontalPathTimeline"/>
    <dgm:cxn modelId="{FF62F1C0-E9A9-4C72-A7C2-770720CB220B}" type="presParOf" srcId="{9C4F623A-E150-4B81-A071-3346020CFC60}" destId="{EFB9B2FF-5E81-49DC-A326-4E4319302638}" srcOrd="2" destOrd="0" presId="urn:microsoft.com/office/officeart/2017/3/layout/HorizontalPathTimeline"/>
    <dgm:cxn modelId="{FFBEB028-8158-4BE2-8337-CF2510B0A05B}" type="presParOf" srcId="{9C4F623A-E150-4B81-A071-3346020CFC60}" destId="{BDC88D51-0AAB-4C29-B7BD-79038B16246D}" srcOrd="3" destOrd="0" presId="urn:microsoft.com/office/officeart/2017/3/layout/HorizontalPathTimeline"/>
    <dgm:cxn modelId="{D31FF0E8-7B47-44BE-A50B-DBBB91EC8614}" type="presParOf" srcId="{9C4F623A-E150-4B81-A071-3346020CFC60}" destId="{7B39740A-BAE0-4D35-A684-C9EF509D4B4F}"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4386C8-D2B7-4EAD-ADCD-5550A5653B57}" type="doc">
      <dgm:prSet loTypeId="urn:microsoft.com/office/officeart/2017/3/layout/HorizontalPathTimeline" loCatId="process" qsTypeId="urn:microsoft.com/office/officeart/2005/8/quickstyle/simple4" qsCatId="simple" csTypeId="urn:microsoft.com/office/officeart/2005/8/colors/accent2_2" csCatId="accent2" phldr="1"/>
      <dgm:spPr/>
      <dgm:t>
        <a:bodyPr/>
        <a:lstStyle/>
        <a:p>
          <a:endParaRPr lang="en-US"/>
        </a:p>
      </dgm:t>
    </dgm:pt>
    <dgm:pt modelId="{9417CFC9-F1B4-47D4-93B3-82C4AD4E6615}">
      <dgm:prSet/>
      <dgm:spPr/>
      <dgm:t>
        <a:bodyPr/>
        <a:lstStyle/>
        <a:p>
          <a:pPr>
            <a:defRPr b="1"/>
          </a:pPr>
          <a:r>
            <a:rPr lang="en-US" dirty="0"/>
            <a:t>1950</a:t>
          </a:r>
        </a:p>
      </dgm:t>
    </dgm:pt>
    <dgm:pt modelId="{36B17383-DC01-4352-B82C-F9D0116A14A2}" type="parTrans" cxnId="{936473C2-D19E-4589-ACCE-B59B0E6FB6EA}">
      <dgm:prSet/>
      <dgm:spPr/>
      <dgm:t>
        <a:bodyPr/>
        <a:lstStyle/>
        <a:p>
          <a:endParaRPr lang="en-US"/>
        </a:p>
      </dgm:t>
    </dgm:pt>
    <dgm:pt modelId="{5359C2D9-2E26-45E7-A7A7-764E1778AA5D}" type="sibTrans" cxnId="{936473C2-D19E-4589-ACCE-B59B0E6FB6EA}">
      <dgm:prSet/>
      <dgm:spPr/>
      <dgm:t>
        <a:bodyPr/>
        <a:lstStyle/>
        <a:p>
          <a:endParaRPr lang="en-US"/>
        </a:p>
      </dgm:t>
    </dgm:pt>
    <dgm:pt modelId="{B7FDAE29-5FD1-4B9A-B2E3-AA01A28CE645}">
      <dgm:prSet/>
      <dgm:spPr/>
      <dgm:t>
        <a:bodyPr/>
        <a:lstStyle/>
        <a:p>
          <a:r>
            <a:rPr lang="en-US" dirty="0"/>
            <a:t>Enactment to delete the word ‘male’ from  Rotary Constitution--India</a:t>
          </a:r>
        </a:p>
      </dgm:t>
    </dgm:pt>
    <dgm:pt modelId="{C2EF1D9E-675D-44E7-ADF3-C6FDC09D73DA}" type="parTrans" cxnId="{C5B6F716-9CB2-4857-8EA8-0D1F0F5BB562}">
      <dgm:prSet/>
      <dgm:spPr/>
      <dgm:t>
        <a:bodyPr/>
        <a:lstStyle/>
        <a:p>
          <a:endParaRPr lang="en-US"/>
        </a:p>
      </dgm:t>
    </dgm:pt>
    <dgm:pt modelId="{472AB9A0-01C6-4649-861D-9D13100DCA23}" type="sibTrans" cxnId="{C5B6F716-9CB2-4857-8EA8-0D1F0F5BB562}">
      <dgm:prSet/>
      <dgm:spPr/>
      <dgm:t>
        <a:bodyPr/>
        <a:lstStyle/>
        <a:p>
          <a:endParaRPr lang="en-US"/>
        </a:p>
      </dgm:t>
    </dgm:pt>
    <dgm:pt modelId="{1203FE0E-36CF-4F27-90A9-79B096BD32B8}">
      <dgm:prSet/>
      <dgm:spPr/>
      <dgm:t>
        <a:bodyPr/>
        <a:lstStyle/>
        <a:p>
          <a:pPr>
            <a:defRPr b="1"/>
          </a:pPr>
          <a:r>
            <a:rPr lang="en-US" dirty="0"/>
            <a:t>1977</a:t>
          </a:r>
        </a:p>
      </dgm:t>
    </dgm:pt>
    <dgm:pt modelId="{FC4DDABD-2E6E-4076-B7F6-72D23D0B19EC}" type="parTrans" cxnId="{30871FA2-73E8-45A2-B435-962B4F257295}">
      <dgm:prSet/>
      <dgm:spPr/>
      <dgm:t>
        <a:bodyPr/>
        <a:lstStyle/>
        <a:p>
          <a:endParaRPr lang="en-US"/>
        </a:p>
      </dgm:t>
    </dgm:pt>
    <dgm:pt modelId="{A79A3305-F979-4582-B822-A6248ED72986}" type="sibTrans" cxnId="{30871FA2-73E8-45A2-B435-962B4F257295}">
      <dgm:prSet/>
      <dgm:spPr/>
      <dgm:t>
        <a:bodyPr/>
        <a:lstStyle/>
        <a:p>
          <a:endParaRPr lang="en-US"/>
        </a:p>
      </dgm:t>
    </dgm:pt>
    <dgm:pt modelId="{6AAFFBB6-88DF-4A6A-9942-165E7D722830}">
      <dgm:prSet/>
      <dgm:spPr/>
      <dgm:t>
        <a:bodyPr/>
        <a:lstStyle/>
        <a:p>
          <a:r>
            <a:rPr lang="en-US" dirty="0"/>
            <a:t>Rotary Club of Duarte, Ca admits women in violation of the RI Constitution. Lose RI membership in 1978    (reinstated in 1986)</a:t>
          </a:r>
        </a:p>
      </dgm:t>
    </dgm:pt>
    <dgm:pt modelId="{A29A458E-7929-4DB3-A178-D4AF41E82145}" type="parTrans" cxnId="{D0A5EAE4-E8D4-4D78-B7B2-0AECF4EB6521}">
      <dgm:prSet/>
      <dgm:spPr/>
      <dgm:t>
        <a:bodyPr/>
        <a:lstStyle/>
        <a:p>
          <a:endParaRPr lang="en-US"/>
        </a:p>
      </dgm:t>
    </dgm:pt>
    <dgm:pt modelId="{E7770668-ABBC-448E-BD59-9E236C4815BD}" type="sibTrans" cxnId="{D0A5EAE4-E8D4-4D78-B7B2-0AECF4EB6521}">
      <dgm:prSet/>
      <dgm:spPr/>
      <dgm:t>
        <a:bodyPr/>
        <a:lstStyle/>
        <a:p>
          <a:endParaRPr lang="en-US"/>
        </a:p>
      </dgm:t>
    </dgm:pt>
    <dgm:pt modelId="{E4DF7BE8-4A78-4432-A9C6-9AD4F8B0291D}">
      <dgm:prSet/>
      <dgm:spPr/>
      <dgm:t>
        <a:bodyPr/>
        <a:lstStyle/>
        <a:p>
          <a:pPr>
            <a:defRPr b="1"/>
          </a:pPr>
          <a:r>
            <a:rPr lang="en-US" dirty="0"/>
            <a:t>1980</a:t>
          </a:r>
        </a:p>
      </dgm:t>
    </dgm:pt>
    <dgm:pt modelId="{E1AA10BD-5428-46D7-8214-DA6C0A31D162}" type="parTrans" cxnId="{3EBDF367-DC46-4E76-9349-82A5F22ABA2C}">
      <dgm:prSet/>
      <dgm:spPr/>
      <dgm:t>
        <a:bodyPr/>
        <a:lstStyle/>
        <a:p>
          <a:endParaRPr lang="en-US"/>
        </a:p>
      </dgm:t>
    </dgm:pt>
    <dgm:pt modelId="{F25D9AB2-E64D-4B61-8E0B-B6F0D34AAF76}" type="sibTrans" cxnId="{3EBDF367-DC46-4E76-9349-82A5F22ABA2C}">
      <dgm:prSet/>
      <dgm:spPr/>
      <dgm:t>
        <a:bodyPr/>
        <a:lstStyle/>
        <a:p>
          <a:endParaRPr lang="en-US"/>
        </a:p>
      </dgm:t>
    </dgm:pt>
    <dgm:pt modelId="{BDFEBC5F-A3E5-408B-92A6-B6BAC91C7341}">
      <dgm:prSet/>
      <dgm:spPr/>
      <dgm:t>
        <a:bodyPr/>
        <a:lstStyle/>
        <a:p>
          <a:r>
            <a:rPr lang="en-US" dirty="0"/>
            <a:t>RI BOD and clubs in India, Sweden and Switzerland and USA propose to remove ‘male persons’ from the RI constitution</a:t>
          </a:r>
        </a:p>
      </dgm:t>
    </dgm:pt>
    <dgm:pt modelId="{0F3A6F8A-9E5E-4737-99E3-B5D39736ED63}" type="parTrans" cxnId="{0C82A5B3-1E1B-45FC-B174-4A2B1ACB09CB}">
      <dgm:prSet/>
      <dgm:spPr/>
      <dgm:t>
        <a:bodyPr/>
        <a:lstStyle/>
        <a:p>
          <a:endParaRPr lang="en-US"/>
        </a:p>
      </dgm:t>
    </dgm:pt>
    <dgm:pt modelId="{BE69F17B-BF8C-4793-9F58-34592A83776D}" type="sibTrans" cxnId="{0C82A5B3-1E1B-45FC-B174-4A2B1ACB09CB}">
      <dgm:prSet/>
      <dgm:spPr/>
      <dgm:t>
        <a:bodyPr/>
        <a:lstStyle/>
        <a:p>
          <a:endParaRPr lang="en-US"/>
        </a:p>
      </dgm:t>
    </dgm:pt>
    <dgm:pt modelId="{17F23A3A-F88D-4C07-B44F-97E307E842D9}">
      <dgm:prSet/>
      <dgm:spPr/>
      <dgm:t>
        <a:bodyPr/>
        <a:lstStyle/>
        <a:p>
          <a:pPr>
            <a:defRPr b="1"/>
          </a:pPr>
          <a:r>
            <a:rPr lang="en-US" dirty="0"/>
            <a:t>1983–1986</a:t>
          </a:r>
        </a:p>
      </dgm:t>
    </dgm:pt>
    <dgm:pt modelId="{44A81298-C0FE-422B-8D7A-D87045615D33}" type="parTrans" cxnId="{97E0B41C-DCD6-4310-BCE1-D54E2DB3B088}">
      <dgm:prSet/>
      <dgm:spPr/>
      <dgm:t>
        <a:bodyPr/>
        <a:lstStyle/>
        <a:p>
          <a:endParaRPr lang="en-US"/>
        </a:p>
      </dgm:t>
    </dgm:pt>
    <dgm:pt modelId="{ADF94B8C-3D0B-487A-874D-1E11B2C6911D}" type="sibTrans" cxnId="{97E0B41C-DCD6-4310-BCE1-D54E2DB3B088}">
      <dgm:prSet/>
      <dgm:spPr/>
      <dgm:t>
        <a:bodyPr/>
        <a:lstStyle/>
        <a:p>
          <a:endParaRPr lang="en-US"/>
        </a:p>
      </dgm:t>
    </dgm:pt>
    <dgm:pt modelId="{A226789D-6C3B-4E18-B198-B4869D940C31}">
      <dgm:prSet/>
      <dgm:spPr/>
      <dgm:t>
        <a:bodyPr/>
        <a:lstStyle/>
        <a:p>
          <a:r>
            <a:rPr lang="en-US" dirty="0"/>
            <a:t>Duarte lawsuit rules in favor of RI upholding gender-based qualification for California clubs</a:t>
          </a:r>
        </a:p>
      </dgm:t>
    </dgm:pt>
    <dgm:pt modelId="{A6D31B2E-2DDF-4236-982A-01CE441AB00E}" type="parTrans" cxnId="{4DDC89CE-2D9E-42D9-B5A4-1B7DBE3B526B}">
      <dgm:prSet/>
      <dgm:spPr/>
      <dgm:t>
        <a:bodyPr/>
        <a:lstStyle/>
        <a:p>
          <a:endParaRPr lang="en-US"/>
        </a:p>
      </dgm:t>
    </dgm:pt>
    <dgm:pt modelId="{BE0C9FEB-FE17-4E0F-AB32-8C7C764B7FAA}" type="sibTrans" cxnId="{4DDC89CE-2D9E-42D9-B5A4-1B7DBE3B526B}">
      <dgm:prSet/>
      <dgm:spPr/>
      <dgm:t>
        <a:bodyPr/>
        <a:lstStyle/>
        <a:p>
          <a:endParaRPr lang="en-US"/>
        </a:p>
      </dgm:t>
    </dgm:pt>
    <dgm:pt modelId="{9D955B77-F20F-4AA1-BCB3-E1FC8B631871}">
      <dgm:prSet/>
      <dgm:spPr/>
      <dgm:t>
        <a:bodyPr/>
        <a:lstStyle/>
        <a:p>
          <a:pPr>
            <a:defRPr b="1"/>
          </a:pPr>
          <a:r>
            <a:rPr lang="en-US" dirty="0"/>
            <a:t>1987</a:t>
          </a:r>
        </a:p>
      </dgm:t>
    </dgm:pt>
    <dgm:pt modelId="{23B5D924-B66F-4D21-8F26-4740A81BEC10}" type="parTrans" cxnId="{D71F323E-8903-4121-9B2B-94A1018E7A61}">
      <dgm:prSet/>
      <dgm:spPr/>
      <dgm:t>
        <a:bodyPr/>
        <a:lstStyle/>
        <a:p>
          <a:endParaRPr lang="en-US"/>
        </a:p>
      </dgm:t>
    </dgm:pt>
    <dgm:pt modelId="{025A0D13-BC7A-4726-BE6F-6ACAD64BD842}" type="sibTrans" cxnId="{D71F323E-8903-4121-9B2B-94A1018E7A61}">
      <dgm:prSet/>
      <dgm:spPr/>
      <dgm:t>
        <a:bodyPr/>
        <a:lstStyle/>
        <a:p>
          <a:endParaRPr lang="en-US"/>
        </a:p>
      </dgm:t>
    </dgm:pt>
    <dgm:pt modelId="{60210216-F121-436B-A1A0-8636633F6F24}">
      <dgm:prSet/>
      <dgm:spPr/>
      <dgm:t>
        <a:bodyPr/>
        <a:lstStyle/>
        <a:p>
          <a:r>
            <a:rPr lang="en-US" dirty="0"/>
            <a:t>US Supreme court rules that Rotary clubs must admit women</a:t>
          </a:r>
        </a:p>
        <a:p>
          <a:r>
            <a:rPr lang="en-US" dirty="0"/>
            <a:t>Silvia Whitlock becomes first woman Rotary President </a:t>
          </a:r>
        </a:p>
      </dgm:t>
    </dgm:pt>
    <dgm:pt modelId="{1B678993-8721-44C1-80AA-987CBC2B2FCA}" type="parTrans" cxnId="{47EF4B6C-9F5F-4D9D-8033-D3C4C05C392C}">
      <dgm:prSet/>
      <dgm:spPr/>
      <dgm:t>
        <a:bodyPr/>
        <a:lstStyle/>
        <a:p>
          <a:endParaRPr lang="en-US"/>
        </a:p>
      </dgm:t>
    </dgm:pt>
    <dgm:pt modelId="{81EBE4F0-DC15-438B-8BA3-6A51323959EA}" type="sibTrans" cxnId="{47EF4B6C-9F5F-4D9D-8033-D3C4C05C392C}">
      <dgm:prSet/>
      <dgm:spPr/>
      <dgm:t>
        <a:bodyPr/>
        <a:lstStyle/>
        <a:p>
          <a:endParaRPr lang="en-US"/>
        </a:p>
      </dgm:t>
    </dgm:pt>
    <dgm:pt modelId="{9EDE17D8-1681-4943-B713-CED4739A8FAE}">
      <dgm:prSet/>
      <dgm:spPr/>
      <dgm:t>
        <a:bodyPr/>
        <a:lstStyle/>
        <a:p>
          <a:pPr>
            <a:defRPr b="1"/>
          </a:pPr>
          <a:r>
            <a:rPr lang="en-US" dirty="0"/>
            <a:t>1987</a:t>
          </a:r>
        </a:p>
      </dgm:t>
    </dgm:pt>
    <dgm:pt modelId="{45B2CCB8-67CD-4668-B6DC-7A49403578C8}" type="parTrans" cxnId="{59450042-EC1A-4D31-8D4C-7D3E39F553A5}">
      <dgm:prSet/>
      <dgm:spPr/>
      <dgm:t>
        <a:bodyPr/>
        <a:lstStyle/>
        <a:p>
          <a:endParaRPr lang="en-US"/>
        </a:p>
      </dgm:t>
    </dgm:pt>
    <dgm:pt modelId="{204961DB-DF52-4968-AAE7-4C12BB219D8B}" type="sibTrans" cxnId="{59450042-EC1A-4D31-8D4C-7D3E39F553A5}">
      <dgm:prSet/>
      <dgm:spPr/>
      <dgm:t>
        <a:bodyPr/>
        <a:lstStyle/>
        <a:p>
          <a:endParaRPr lang="en-US"/>
        </a:p>
      </dgm:t>
    </dgm:pt>
    <dgm:pt modelId="{3DD46F99-4A22-4790-842F-B6F048DD6A21}">
      <dgm:prSet/>
      <dgm:spPr/>
      <dgm:t>
        <a:bodyPr/>
        <a:lstStyle/>
        <a:p>
          <a:r>
            <a:rPr lang="en-US" dirty="0"/>
            <a:t>Rotary Club of Marin Sunrise is chartered as the first club to have women members</a:t>
          </a:r>
        </a:p>
      </dgm:t>
    </dgm:pt>
    <dgm:pt modelId="{099D2E83-87BE-4623-B0A3-5BB5F8B0ABD0}" type="parTrans" cxnId="{6C7FB4F3-0777-4F1D-B5C7-27D1020DDDDB}">
      <dgm:prSet/>
      <dgm:spPr/>
      <dgm:t>
        <a:bodyPr/>
        <a:lstStyle/>
        <a:p>
          <a:endParaRPr lang="en-US"/>
        </a:p>
      </dgm:t>
    </dgm:pt>
    <dgm:pt modelId="{3DDB492B-5321-4189-A14F-2428BFAC2F2C}" type="sibTrans" cxnId="{6C7FB4F3-0777-4F1D-B5C7-27D1020DDDDB}">
      <dgm:prSet/>
      <dgm:spPr/>
      <dgm:t>
        <a:bodyPr/>
        <a:lstStyle/>
        <a:p>
          <a:endParaRPr lang="en-US"/>
        </a:p>
      </dgm:t>
    </dgm:pt>
    <dgm:pt modelId="{8497D63D-A135-4FB8-943B-96FB00EBB0E0}">
      <dgm:prSet/>
      <dgm:spPr/>
      <dgm:t>
        <a:bodyPr/>
        <a:lstStyle/>
        <a:p>
          <a:pPr>
            <a:defRPr b="1"/>
          </a:pPr>
          <a:r>
            <a:rPr lang="en-US" dirty="0"/>
            <a:t>1990</a:t>
          </a:r>
        </a:p>
      </dgm:t>
    </dgm:pt>
    <dgm:pt modelId="{F60F2724-9603-4079-AC17-D06AD0E489AB}" type="parTrans" cxnId="{71781435-6F7E-40CF-98D6-9D06851F532C}">
      <dgm:prSet/>
      <dgm:spPr/>
      <dgm:t>
        <a:bodyPr/>
        <a:lstStyle/>
        <a:p>
          <a:endParaRPr lang="en-US"/>
        </a:p>
      </dgm:t>
    </dgm:pt>
    <dgm:pt modelId="{21EC615D-438B-459C-89DD-D4C7511F3F5F}" type="sibTrans" cxnId="{71781435-6F7E-40CF-98D6-9D06851F532C}">
      <dgm:prSet/>
      <dgm:spPr/>
      <dgm:t>
        <a:bodyPr/>
        <a:lstStyle/>
        <a:p>
          <a:endParaRPr lang="en-US"/>
        </a:p>
      </dgm:t>
    </dgm:pt>
    <dgm:pt modelId="{A636B495-EF56-4D76-A0BD-0AFF82D0FBEF}">
      <dgm:prSet/>
      <dgm:spPr/>
      <dgm:t>
        <a:bodyPr/>
        <a:lstStyle/>
        <a:p>
          <a:r>
            <a:rPr lang="en-US" dirty="0"/>
            <a:t>There are 20,200 female Rotarians worldwide. 1990 Rotary Club of Blue Bell is Chartered!</a:t>
          </a:r>
        </a:p>
      </dgm:t>
    </dgm:pt>
    <dgm:pt modelId="{E2AF02F2-CDB0-47C5-9E71-AC80D77D6956}" type="parTrans" cxnId="{E15199EB-045A-4F68-8239-DE0906425C34}">
      <dgm:prSet/>
      <dgm:spPr/>
      <dgm:t>
        <a:bodyPr/>
        <a:lstStyle/>
        <a:p>
          <a:endParaRPr lang="en-US"/>
        </a:p>
      </dgm:t>
    </dgm:pt>
    <dgm:pt modelId="{0AB41C04-E93B-4C16-8ABF-6FC0111F9829}" type="sibTrans" cxnId="{E15199EB-045A-4F68-8239-DE0906425C34}">
      <dgm:prSet/>
      <dgm:spPr/>
      <dgm:t>
        <a:bodyPr/>
        <a:lstStyle/>
        <a:p>
          <a:endParaRPr lang="en-US"/>
        </a:p>
      </dgm:t>
    </dgm:pt>
    <dgm:pt modelId="{60D54795-4327-44F7-A8DE-6157C6E58FC8}">
      <dgm:prSet/>
      <dgm:spPr/>
      <dgm:t>
        <a:bodyPr/>
        <a:lstStyle/>
        <a:p>
          <a:pPr>
            <a:defRPr b="1"/>
          </a:pPr>
          <a:r>
            <a:rPr lang="en-US" dirty="0"/>
            <a:t>1993</a:t>
          </a:r>
        </a:p>
      </dgm:t>
    </dgm:pt>
    <dgm:pt modelId="{8015EA6C-B2A2-4A9C-BABB-7A0E0119B9F7}" type="parTrans" cxnId="{BBE63B3B-19D5-4827-B206-E90A61C7130D}">
      <dgm:prSet/>
      <dgm:spPr/>
      <dgm:t>
        <a:bodyPr/>
        <a:lstStyle/>
        <a:p>
          <a:endParaRPr lang="en-US"/>
        </a:p>
      </dgm:t>
    </dgm:pt>
    <dgm:pt modelId="{EB08DFBA-A2D4-4A36-8530-6F8519CAB558}" type="sibTrans" cxnId="{BBE63B3B-19D5-4827-B206-E90A61C7130D}">
      <dgm:prSet/>
      <dgm:spPr/>
      <dgm:t>
        <a:bodyPr/>
        <a:lstStyle/>
        <a:p>
          <a:endParaRPr lang="en-US"/>
        </a:p>
      </dgm:t>
    </dgm:pt>
    <dgm:pt modelId="{FA3DCC6E-B6EB-4037-B910-0FF3DD6B5AA2}">
      <dgm:prSet/>
      <dgm:spPr/>
      <dgm:t>
        <a:bodyPr/>
        <a:lstStyle/>
        <a:p>
          <a:r>
            <a:rPr lang="en-US" dirty="0"/>
            <a:t>Jody Richwagen First BBRC women president 1</a:t>
          </a:r>
        </a:p>
      </dgm:t>
    </dgm:pt>
    <dgm:pt modelId="{6BD32452-4F4A-49BD-AFF2-4031E1E9FEB0}" type="parTrans" cxnId="{67E02EEF-4EDB-42F8-AE2F-61A14C2655EE}">
      <dgm:prSet/>
      <dgm:spPr/>
      <dgm:t>
        <a:bodyPr/>
        <a:lstStyle/>
        <a:p>
          <a:endParaRPr lang="en-US"/>
        </a:p>
      </dgm:t>
    </dgm:pt>
    <dgm:pt modelId="{84DA9393-9D62-4869-ABC7-F918ACE4235F}" type="sibTrans" cxnId="{67E02EEF-4EDB-42F8-AE2F-61A14C2655EE}">
      <dgm:prSet/>
      <dgm:spPr/>
      <dgm:t>
        <a:bodyPr/>
        <a:lstStyle/>
        <a:p>
          <a:endParaRPr lang="en-US"/>
        </a:p>
      </dgm:t>
    </dgm:pt>
    <dgm:pt modelId="{DCADCAFE-0772-44E1-B78B-ECB95139A3E1}">
      <dgm:prSet/>
      <dgm:spPr/>
      <dgm:t>
        <a:bodyPr/>
        <a:lstStyle/>
        <a:p>
          <a:pPr>
            <a:defRPr b="1"/>
          </a:pPr>
          <a:r>
            <a:rPr lang="en-US" dirty="0"/>
            <a:t>2022</a:t>
          </a:r>
        </a:p>
      </dgm:t>
    </dgm:pt>
    <dgm:pt modelId="{8CE97FF7-3D83-4FE2-831B-DEC2E0B5CD16}" type="parTrans" cxnId="{A02A27A0-B30F-43A1-B072-2C2C40B1E9C3}">
      <dgm:prSet/>
      <dgm:spPr/>
      <dgm:t>
        <a:bodyPr/>
        <a:lstStyle/>
        <a:p>
          <a:endParaRPr lang="en-US"/>
        </a:p>
      </dgm:t>
    </dgm:pt>
    <dgm:pt modelId="{F1EC6F2E-21AB-4A71-AA89-4F3985E3DB68}" type="sibTrans" cxnId="{A02A27A0-B30F-43A1-B072-2C2C40B1E9C3}">
      <dgm:prSet/>
      <dgm:spPr/>
      <dgm:t>
        <a:bodyPr/>
        <a:lstStyle/>
        <a:p>
          <a:endParaRPr lang="en-US"/>
        </a:p>
      </dgm:t>
    </dgm:pt>
    <dgm:pt modelId="{9D4317A7-2D89-4D8B-86E3-5A5C69D5863E}">
      <dgm:prSet/>
      <dgm:spPr/>
      <dgm:t>
        <a:bodyPr/>
        <a:lstStyle/>
        <a:p>
          <a:r>
            <a:rPr lang="en-US" dirty="0"/>
            <a:t>Jennifer Jones  first female RI president</a:t>
          </a:r>
        </a:p>
      </dgm:t>
    </dgm:pt>
    <dgm:pt modelId="{485165AC-F0A0-4EC1-90A5-266A3C07A8F6}" type="parTrans" cxnId="{0D300C5D-F844-4F00-85E5-C6FAF759EA90}">
      <dgm:prSet/>
      <dgm:spPr/>
      <dgm:t>
        <a:bodyPr/>
        <a:lstStyle/>
        <a:p>
          <a:endParaRPr lang="en-US"/>
        </a:p>
      </dgm:t>
    </dgm:pt>
    <dgm:pt modelId="{9F1AB1B0-36A2-4E8B-86AF-8A63FD8714ED}" type="sibTrans" cxnId="{0D300C5D-F844-4F00-85E5-C6FAF759EA90}">
      <dgm:prSet/>
      <dgm:spPr/>
      <dgm:t>
        <a:bodyPr/>
        <a:lstStyle/>
        <a:p>
          <a:endParaRPr lang="en-US"/>
        </a:p>
      </dgm:t>
    </dgm:pt>
    <dgm:pt modelId="{03F3B199-0BBB-4121-B344-99EC1CBF2A44}" type="pres">
      <dgm:prSet presAssocID="{1F4386C8-D2B7-4EAD-ADCD-5550A5653B57}" presName="root" presStyleCnt="0">
        <dgm:presLayoutVars>
          <dgm:chMax/>
          <dgm:chPref/>
          <dgm:animLvl val="lvl"/>
        </dgm:presLayoutVars>
      </dgm:prSet>
      <dgm:spPr/>
    </dgm:pt>
    <dgm:pt modelId="{19722494-4486-44BA-87BA-3CA5A3E68CB0}" type="pres">
      <dgm:prSet presAssocID="{1F4386C8-D2B7-4EAD-ADCD-5550A5653B57}" presName="divider" presStyleLbl="node1" presStyleIdx="0" presStyleCnt="1"/>
      <dgm:spPr/>
    </dgm:pt>
    <dgm:pt modelId="{48505CA3-50F2-4841-9895-2F68166F3792}" type="pres">
      <dgm:prSet presAssocID="{1F4386C8-D2B7-4EAD-ADCD-5550A5653B57}" presName="nodes" presStyleCnt="0">
        <dgm:presLayoutVars>
          <dgm:chMax/>
          <dgm:chPref/>
          <dgm:animLvl val="lvl"/>
        </dgm:presLayoutVars>
      </dgm:prSet>
      <dgm:spPr/>
    </dgm:pt>
    <dgm:pt modelId="{367C474A-1B68-4036-88AB-CE1D0BBA0ACC}" type="pres">
      <dgm:prSet presAssocID="{9417CFC9-F1B4-47D4-93B3-82C4AD4E6615}" presName="composite" presStyleCnt="0"/>
      <dgm:spPr/>
    </dgm:pt>
    <dgm:pt modelId="{DB562113-E8F1-4937-A32F-93FA3593F5AD}" type="pres">
      <dgm:prSet presAssocID="{9417CFC9-F1B4-47D4-93B3-82C4AD4E6615}" presName="L1TextContainer" presStyleLbl="revTx" presStyleIdx="0" presStyleCnt="9">
        <dgm:presLayoutVars>
          <dgm:chMax val="1"/>
          <dgm:chPref val="1"/>
          <dgm:bulletEnabled val="1"/>
        </dgm:presLayoutVars>
      </dgm:prSet>
      <dgm:spPr/>
    </dgm:pt>
    <dgm:pt modelId="{060874FC-1F7A-4DDD-85EF-D9BF4BBFA9AC}" type="pres">
      <dgm:prSet presAssocID="{9417CFC9-F1B4-47D4-93B3-82C4AD4E6615}" presName="L2TextContainerWrapper" presStyleCnt="0">
        <dgm:presLayoutVars>
          <dgm:chMax val="0"/>
          <dgm:chPref val="0"/>
          <dgm:bulletEnabled val="1"/>
        </dgm:presLayoutVars>
      </dgm:prSet>
      <dgm:spPr/>
    </dgm:pt>
    <dgm:pt modelId="{8CF23915-26AF-4F13-8FE0-C8650F90EA16}" type="pres">
      <dgm:prSet presAssocID="{9417CFC9-F1B4-47D4-93B3-82C4AD4E6615}" presName="L2TextContainer" presStyleLbl="bgAccFollowNode1" presStyleIdx="0" presStyleCnt="9"/>
      <dgm:spPr/>
    </dgm:pt>
    <dgm:pt modelId="{57971E02-B125-4514-A464-B978D35A5C5F}" type="pres">
      <dgm:prSet presAssocID="{9417CFC9-F1B4-47D4-93B3-82C4AD4E6615}" presName="FlexibleEmptyPlaceHolder" presStyleCnt="0"/>
      <dgm:spPr/>
    </dgm:pt>
    <dgm:pt modelId="{36D7C419-F054-4BDB-8112-F89B07FE0689}" type="pres">
      <dgm:prSet presAssocID="{9417CFC9-F1B4-47D4-93B3-82C4AD4E6615}" presName="ConnectLine" presStyleLbl="alignNode1" presStyleIdx="0" presStyleCnt="9"/>
      <dgm:spPr>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gm:spPr>
    </dgm:pt>
    <dgm:pt modelId="{5BB63539-708F-4E56-97FA-7E1746BF25BC}" type="pres">
      <dgm:prSet presAssocID="{9417CFC9-F1B4-47D4-93B3-82C4AD4E6615}" presName="ConnectorPoint" presStyleLbl="fgAcc1" presStyleIdx="0" presStyleCnt="9"/>
      <dgm:spPr>
        <a:solidFill>
          <a:schemeClr val="lt1">
            <a:alpha val="90000"/>
            <a:hueOff val="0"/>
            <a:satOff val="0"/>
            <a:lumOff val="0"/>
            <a:alphaOff val="0"/>
          </a:schemeClr>
        </a:solidFill>
        <a:ln w="6350" cap="flat" cmpd="sng" algn="ctr">
          <a:noFill/>
          <a:prstDash val="solid"/>
          <a:miter lim="800000"/>
        </a:ln>
        <a:effectLst/>
      </dgm:spPr>
    </dgm:pt>
    <dgm:pt modelId="{1BF2CA24-19B5-4E04-B583-7767FB4367A8}" type="pres">
      <dgm:prSet presAssocID="{9417CFC9-F1B4-47D4-93B3-82C4AD4E6615}" presName="EmptyPlaceHolder" presStyleCnt="0"/>
      <dgm:spPr/>
    </dgm:pt>
    <dgm:pt modelId="{6754A75E-55B6-49CE-8623-F589EA283154}" type="pres">
      <dgm:prSet presAssocID="{5359C2D9-2E26-45E7-A7A7-764E1778AA5D}" presName="spaceBetweenRectangles" presStyleCnt="0"/>
      <dgm:spPr/>
    </dgm:pt>
    <dgm:pt modelId="{A2BC52FE-FA6D-404B-BDC3-809CE208E579}" type="pres">
      <dgm:prSet presAssocID="{1203FE0E-36CF-4F27-90A9-79B096BD32B8}" presName="composite" presStyleCnt="0"/>
      <dgm:spPr/>
    </dgm:pt>
    <dgm:pt modelId="{8067501B-0813-4930-997F-FDC3DDFCA1E7}" type="pres">
      <dgm:prSet presAssocID="{1203FE0E-36CF-4F27-90A9-79B096BD32B8}" presName="L1TextContainer" presStyleLbl="revTx" presStyleIdx="1" presStyleCnt="9">
        <dgm:presLayoutVars>
          <dgm:chMax val="1"/>
          <dgm:chPref val="1"/>
          <dgm:bulletEnabled val="1"/>
        </dgm:presLayoutVars>
      </dgm:prSet>
      <dgm:spPr/>
    </dgm:pt>
    <dgm:pt modelId="{B6AD60D0-8DD4-4458-9FA0-E7E9B378DD0D}" type="pres">
      <dgm:prSet presAssocID="{1203FE0E-36CF-4F27-90A9-79B096BD32B8}" presName="L2TextContainerWrapper" presStyleCnt="0">
        <dgm:presLayoutVars>
          <dgm:chMax val="0"/>
          <dgm:chPref val="0"/>
          <dgm:bulletEnabled val="1"/>
        </dgm:presLayoutVars>
      </dgm:prSet>
      <dgm:spPr/>
    </dgm:pt>
    <dgm:pt modelId="{B7DD30AF-CC04-484E-948B-92EF5C210497}" type="pres">
      <dgm:prSet presAssocID="{1203FE0E-36CF-4F27-90A9-79B096BD32B8}" presName="L2TextContainer" presStyleLbl="bgAccFollowNode1" presStyleIdx="1" presStyleCnt="9"/>
      <dgm:spPr/>
    </dgm:pt>
    <dgm:pt modelId="{AE7C34EB-A6E4-4313-8EE9-1815DDAA0519}" type="pres">
      <dgm:prSet presAssocID="{1203FE0E-36CF-4F27-90A9-79B096BD32B8}" presName="FlexibleEmptyPlaceHolder" presStyleCnt="0"/>
      <dgm:spPr/>
    </dgm:pt>
    <dgm:pt modelId="{8EF994FC-E322-4B6B-A23B-174084910CB3}" type="pres">
      <dgm:prSet presAssocID="{1203FE0E-36CF-4F27-90A9-79B096BD32B8}" presName="ConnectLine" presStyleLbl="alignNode1" presStyleIdx="1" presStyleCnt="9"/>
      <dgm:spPr>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gm:spPr>
    </dgm:pt>
    <dgm:pt modelId="{01EF5181-401D-4A52-8ADF-E723F7C2CCEF}" type="pres">
      <dgm:prSet presAssocID="{1203FE0E-36CF-4F27-90A9-79B096BD32B8}" presName="ConnectorPoint" presStyleLbl="fgAcc1" presStyleIdx="1" presStyleCnt="9"/>
      <dgm:spPr>
        <a:solidFill>
          <a:schemeClr val="lt1">
            <a:alpha val="90000"/>
            <a:hueOff val="0"/>
            <a:satOff val="0"/>
            <a:lumOff val="0"/>
            <a:alphaOff val="0"/>
          </a:schemeClr>
        </a:solidFill>
        <a:ln w="6350" cap="flat" cmpd="sng" algn="ctr">
          <a:noFill/>
          <a:prstDash val="solid"/>
          <a:miter lim="800000"/>
        </a:ln>
        <a:effectLst/>
      </dgm:spPr>
    </dgm:pt>
    <dgm:pt modelId="{1FF75B2C-16DA-4797-9075-E6BF40B22FB0}" type="pres">
      <dgm:prSet presAssocID="{1203FE0E-36CF-4F27-90A9-79B096BD32B8}" presName="EmptyPlaceHolder" presStyleCnt="0"/>
      <dgm:spPr/>
    </dgm:pt>
    <dgm:pt modelId="{2A60EA8A-BFA2-44D6-BB2B-43253820EA84}" type="pres">
      <dgm:prSet presAssocID="{A79A3305-F979-4582-B822-A6248ED72986}" presName="spaceBetweenRectangles" presStyleCnt="0"/>
      <dgm:spPr/>
    </dgm:pt>
    <dgm:pt modelId="{8145FFFE-E34C-4A1C-B353-2292013BD297}" type="pres">
      <dgm:prSet presAssocID="{E4DF7BE8-4A78-4432-A9C6-9AD4F8B0291D}" presName="composite" presStyleCnt="0"/>
      <dgm:spPr/>
    </dgm:pt>
    <dgm:pt modelId="{7A9FE3CB-FEAB-4E62-905E-7041BF9B9C94}" type="pres">
      <dgm:prSet presAssocID="{E4DF7BE8-4A78-4432-A9C6-9AD4F8B0291D}" presName="L1TextContainer" presStyleLbl="revTx" presStyleIdx="2" presStyleCnt="9">
        <dgm:presLayoutVars>
          <dgm:chMax val="1"/>
          <dgm:chPref val="1"/>
          <dgm:bulletEnabled val="1"/>
        </dgm:presLayoutVars>
      </dgm:prSet>
      <dgm:spPr/>
    </dgm:pt>
    <dgm:pt modelId="{CD2CCBA0-8154-4E62-B3BC-73BE414FC7F3}" type="pres">
      <dgm:prSet presAssocID="{E4DF7BE8-4A78-4432-A9C6-9AD4F8B0291D}" presName="L2TextContainerWrapper" presStyleCnt="0">
        <dgm:presLayoutVars>
          <dgm:chMax val="0"/>
          <dgm:chPref val="0"/>
          <dgm:bulletEnabled val="1"/>
        </dgm:presLayoutVars>
      </dgm:prSet>
      <dgm:spPr/>
    </dgm:pt>
    <dgm:pt modelId="{F958D423-A9B1-4A97-9470-AD768AE114D5}" type="pres">
      <dgm:prSet presAssocID="{E4DF7BE8-4A78-4432-A9C6-9AD4F8B0291D}" presName="L2TextContainer" presStyleLbl="bgAccFollowNode1" presStyleIdx="2" presStyleCnt="9"/>
      <dgm:spPr/>
    </dgm:pt>
    <dgm:pt modelId="{6ED04D1E-7791-443E-BF71-F168762B3831}" type="pres">
      <dgm:prSet presAssocID="{E4DF7BE8-4A78-4432-A9C6-9AD4F8B0291D}" presName="FlexibleEmptyPlaceHolder" presStyleCnt="0"/>
      <dgm:spPr/>
    </dgm:pt>
    <dgm:pt modelId="{DCD5A68B-E4DF-46BE-B89F-CD9729E8400E}" type="pres">
      <dgm:prSet presAssocID="{E4DF7BE8-4A78-4432-A9C6-9AD4F8B0291D}" presName="ConnectLine" presStyleLbl="alignNode1" presStyleIdx="2" presStyleCnt="9"/>
      <dgm:spPr>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gm:spPr>
    </dgm:pt>
    <dgm:pt modelId="{F5656416-A292-4096-AB7E-D65F9044793A}" type="pres">
      <dgm:prSet presAssocID="{E4DF7BE8-4A78-4432-A9C6-9AD4F8B0291D}" presName="ConnectorPoint" presStyleLbl="fgAcc1" presStyleIdx="2" presStyleCnt="9"/>
      <dgm:spPr>
        <a:solidFill>
          <a:schemeClr val="lt1">
            <a:alpha val="90000"/>
            <a:hueOff val="0"/>
            <a:satOff val="0"/>
            <a:lumOff val="0"/>
            <a:alphaOff val="0"/>
          </a:schemeClr>
        </a:solidFill>
        <a:ln w="6350" cap="flat" cmpd="sng" algn="ctr">
          <a:noFill/>
          <a:prstDash val="solid"/>
          <a:miter lim="800000"/>
        </a:ln>
        <a:effectLst/>
      </dgm:spPr>
    </dgm:pt>
    <dgm:pt modelId="{31B06BF9-F9D3-4D5D-A6CC-BA42554E7AC8}" type="pres">
      <dgm:prSet presAssocID="{E4DF7BE8-4A78-4432-A9C6-9AD4F8B0291D}" presName="EmptyPlaceHolder" presStyleCnt="0"/>
      <dgm:spPr/>
    </dgm:pt>
    <dgm:pt modelId="{06DCA44B-0D81-4657-BE07-03184F80ACDF}" type="pres">
      <dgm:prSet presAssocID="{F25D9AB2-E64D-4B61-8E0B-B6F0D34AAF76}" presName="spaceBetweenRectangles" presStyleCnt="0"/>
      <dgm:spPr/>
    </dgm:pt>
    <dgm:pt modelId="{FC58FE16-3627-4DD4-BDE2-77A157142DF6}" type="pres">
      <dgm:prSet presAssocID="{17F23A3A-F88D-4C07-B44F-97E307E842D9}" presName="composite" presStyleCnt="0"/>
      <dgm:spPr/>
    </dgm:pt>
    <dgm:pt modelId="{B7C72E36-1DC2-4366-94A3-022F88C2CA28}" type="pres">
      <dgm:prSet presAssocID="{17F23A3A-F88D-4C07-B44F-97E307E842D9}" presName="L1TextContainer" presStyleLbl="revTx" presStyleIdx="3" presStyleCnt="9">
        <dgm:presLayoutVars>
          <dgm:chMax val="1"/>
          <dgm:chPref val="1"/>
          <dgm:bulletEnabled val="1"/>
        </dgm:presLayoutVars>
      </dgm:prSet>
      <dgm:spPr/>
    </dgm:pt>
    <dgm:pt modelId="{F2DCA414-046E-4A6A-85C8-96919E937D0F}" type="pres">
      <dgm:prSet presAssocID="{17F23A3A-F88D-4C07-B44F-97E307E842D9}" presName="L2TextContainerWrapper" presStyleCnt="0">
        <dgm:presLayoutVars>
          <dgm:chMax val="0"/>
          <dgm:chPref val="0"/>
          <dgm:bulletEnabled val="1"/>
        </dgm:presLayoutVars>
      </dgm:prSet>
      <dgm:spPr/>
    </dgm:pt>
    <dgm:pt modelId="{015B90FC-F40C-49C1-95E5-793CAC48820F}" type="pres">
      <dgm:prSet presAssocID="{17F23A3A-F88D-4C07-B44F-97E307E842D9}" presName="L2TextContainer" presStyleLbl="bgAccFollowNode1" presStyleIdx="3" presStyleCnt="9"/>
      <dgm:spPr/>
    </dgm:pt>
    <dgm:pt modelId="{A47BE914-1D05-4BA6-BA32-4D3959374AD1}" type="pres">
      <dgm:prSet presAssocID="{17F23A3A-F88D-4C07-B44F-97E307E842D9}" presName="FlexibleEmptyPlaceHolder" presStyleCnt="0"/>
      <dgm:spPr/>
    </dgm:pt>
    <dgm:pt modelId="{4FB5A6D7-A7BB-49E2-A24B-3C217D20479F}" type="pres">
      <dgm:prSet presAssocID="{17F23A3A-F88D-4C07-B44F-97E307E842D9}" presName="ConnectLine" presStyleLbl="alignNode1" presStyleIdx="3" presStyleCnt="9"/>
      <dgm:spPr>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gm:spPr>
    </dgm:pt>
    <dgm:pt modelId="{A0893603-BF57-40E2-8D3F-413A69F828D1}" type="pres">
      <dgm:prSet presAssocID="{17F23A3A-F88D-4C07-B44F-97E307E842D9}" presName="ConnectorPoint" presStyleLbl="fgAcc1" presStyleIdx="3" presStyleCnt="9"/>
      <dgm:spPr>
        <a:solidFill>
          <a:schemeClr val="lt1">
            <a:alpha val="90000"/>
            <a:hueOff val="0"/>
            <a:satOff val="0"/>
            <a:lumOff val="0"/>
            <a:alphaOff val="0"/>
          </a:schemeClr>
        </a:solidFill>
        <a:ln w="6350" cap="flat" cmpd="sng" algn="ctr">
          <a:noFill/>
          <a:prstDash val="solid"/>
          <a:miter lim="800000"/>
        </a:ln>
        <a:effectLst/>
      </dgm:spPr>
    </dgm:pt>
    <dgm:pt modelId="{5272081E-D59B-4385-956F-690CA6851E51}" type="pres">
      <dgm:prSet presAssocID="{17F23A3A-F88D-4C07-B44F-97E307E842D9}" presName="EmptyPlaceHolder" presStyleCnt="0"/>
      <dgm:spPr/>
    </dgm:pt>
    <dgm:pt modelId="{1D1844B7-8901-421D-97AE-2FAF2D85B61B}" type="pres">
      <dgm:prSet presAssocID="{ADF94B8C-3D0B-487A-874D-1E11B2C6911D}" presName="spaceBetweenRectangles" presStyleCnt="0"/>
      <dgm:spPr/>
    </dgm:pt>
    <dgm:pt modelId="{7F2C3456-3174-408C-8111-708043752F6F}" type="pres">
      <dgm:prSet presAssocID="{9D955B77-F20F-4AA1-BCB3-E1FC8B631871}" presName="composite" presStyleCnt="0"/>
      <dgm:spPr/>
    </dgm:pt>
    <dgm:pt modelId="{04885515-824A-4271-86FD-80587D0FF904}" type="pres">
      <dgm:prSet presAssocID="{9D955B77-F20F-4AA1-BCB3-E1FC8B631871}" presName="L1TextContainer" presStyleLbl="revTx" presStyleIdx="4" presStyleCnt="9">
        <dgm:presLayoutVars>
          <dgm:chMax val="1"/>
          <dgm:chPref val="1"/>
          <dgm:bulletEnabled val="1"/>
        </dgm:presLayoutVars>
      </dgm:prSet>
      <dgm:spPr/>
    </dgm:pt>
    <dgm:pt modelId="{DA3C7968-4711-4479-A2F9-812492F3DCAD}" type="pres">
      <dgm:prSet presAssocID="{9D955B77-F20F-4AA1-BCB3-E1FC8B631871}" presName="L2TextContainerWrapper" presStyleCnt="0">
        <dgm:presLayoutVars>
          <dgm:chMax val="0"/>
          <dgm:chPref val="0"/>
          <dgm:bulletEnabled val="1"/>
        </dgm:presLayoutVars>
      </dgm:prSet>
      <dgm:spPr/>
    </dgm:pt>
    <dgm:pt modelId="{9D4985B7-F16E-43A2-8A9A-308C33E20D12}" type="pres">
      <dgm:prSet presAssocID="{9D955B77-F20F-4AA1-BCB3-E1FC8B631871}" presName="L2TextContainer" presStyleLbl="bgAccFollowNode1" presStyleIdx="4" presStyleCnt="9"/>
      <dgm:spPr/>
    </dgm:pt>
    <dgm:pt modelId="{F1A738E3-8F61-42B8-8615-B7A23D7A96CA}" type="pres">
      <dgm:prSet presAssocID="{9D955B77-F20F-4AA1-BCB3-E1FC8B631871}" presName="FlexibleEmptyPlaceHolder" presStyleCnt="0"/>
      <dgm:spPr/>
    </dgm:pt>
    <dgm:pt modelId="{5A4307DE-6D32-47F1-80CA-A0B8B191C1B2}" type="pres">
      <dgm:prSet presAssocID="{9D955B77-F20F-4AA1-BCB3-E1FC8B631871}" presName="ConnectLine" presStyleLbl="alignNode1" presStyleIdx="4" presStyleCnt="9"/>
      <dgm:spPr>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gm:spPr>
    </dgm:pt>
    <dgm:pt modelId="{FA48AF8D-DB2D-4B60-8802-2937EA466405}" type="pres">
      <dgm:prSet presAssocID="{9D955B77-F20F-4AA1-BCB3-E1FC8B631871}" presName="ConnectorPoint" presStyleLbl="fgAcc1" presStyleIdx="4" presStyleCnt="9"/>
      <dgm:spPr>
        <a:solidFill>
          <a:schemeClr val="lt1">
            <a:alpha val="90000"/>
            <a:hueOff val="0"/>
            <a:satOff val="0"/>
            <a:lumOff val="0"/>
            <a:alphaOff val="0"/>
          </a:schemeClr>
        </a:solidFill>
        <a:ln w="6350" cap="flat" cmpd="sng" algn="ctr">
          <a:noFill/>
          <a:prstDash val="solid"/>
          <a:miter lim="800000"/>
        </a:ln>
        <a:effectLst/>
      </dgm:spPr>
    </dgm:pt>
    <dgm:pt modelId="{7320045B-E904-40C4-AF77-C3B0294B2CD6}" type="pres">
      <dgm:prSet presAssocID="{9D955B77-F20F-4AA1-BCB3-E1FC8B631871}" presName="EmptyPlaceHolder" presStyleCnt="0"/>
      <dgm:spPr/>
    </dgm:pt>
    <dgm:pt modelId="{573E6BF9-7A92-4B05-9C0C-E189238A8A56}" type="pres">
      <dgm:prSet presAssocID="{025A0D13-BC7A-4726-BE6F-6ACAD64BD842}" presName="spaceBetweenRectangles" presStyleCnt="0"/>
      <dgm:spPr/>
    </dgm:pt>
    <dgm:pt modelId="{009F3B27-DB90-4983-8EE2-21E5AC092432}" type="pres">
      <dgm:prSet presAssocID="{9EDE17D8-1681-4943-B713-CED4739A8FAE}" presName="composite" presStyleCnt="0"/>
      <dgm:spPr/>
    </dgm:pt>
    <dgm:pt modelId="{8CE31055-0BF8-4010-A78B-B67C594D9468}" type="pres">
      <dgm:prSet presAssocID="{9EDE17D8-1681-4943-B713-CED4739A8FAE}" presName="L1TextContainer" presStyleLbl="revTx" presStyleIdx="5" presStyleCnt="9">
        <dgm:presLayoutVars>
          <dgm:chMax val="1"/>
          <dgm:chPref val="1"/>
          <dgm:bulletEnabled val="1"/>
        </dgm:presLayoutVars>
      </dgm:prSet>
      <dgm:spPr/>
    </dgm:pt>
    <dgm:pt modelId="{E58A4FF3-C435-439A-B619-853E80CA197F}" type="pres">
      <dgm:prSet presAssocID="{9EDE17D8-1681-4943-B713-CED4739A8FAE}" presName="L2TextContainerWrapper" presStyleCnt="0">
        <dgm:presLayoutVars>
          <dgm:chMax val="0"/>
          <dgm:chPref val="0"/>
          <dgm:bulletEnabled val="1"/>
        </dgm:presLayoutVars>
      </dgm:prSet>
      <dgm:spPr/>
    </dgm:pt>
    <dgm:pt modelId="{2D7FD4AD-A8B2-4A6A-819B-AAEA1699230E}" type="pres">
      <dgm:prSet presAssocID="{9EDE17D8-1681-4943-B713-CED4739A8FAE}" presName="L2TextContainer" presStyleLbl="bgAccFollowNode1" presStyleIdx="5" presStyleCnt="9"/>
      <dgm:spPr/>
    </dgm:pt>
    <dgm:pt modelId="{AAE9E00B-0683-4D9D-915C-90F6B3A6822A}" type="pres">
      <dgm:prSet presAssocID="{9EDE17D8-1681-4943-B713-CED4739A8FAE}" presName="FlexibleEmptyPlaceHolder" presStyleCnt="0"/>
      <dgm:spPr/>
    </dgm:pt>
    <dgm:pt modelId="{0F5517A3-AA24-4FD1-B2EA-E38CD1C4AC8B}" type="pres">
      <dgm:prSet presAssocID="{9EDE17D8-1681-4943-B713-CED4739A8FAE}" presName="ConnectLine" presStyleLbl="alignNode1" presStyleIdx="5" presStyleCnt="9"/>
      <dgm:spPr>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gm:spPr>
    </dgm:pt>
    <dgm:pt modelId="{4247963A-7D28-4C26-95B2-EA5A339B5D1C}" type="pres">
      <dgm:prSet presAssocID="{9EDE17D8-1681-4943-B713-CED4739A8FAE}" presName="ConnectorPoint" presStyleLbl="fgAcc1" presStyleIdx="5" presStyleCnt="9"/>
      <dgm:spPr>
        <a:solidFill>
          <a:schemeClr val="lt1">
            <a:alpha val="90000"/>
            <a:hueOff val="0"/>
            <a:satOff val="0"/>
            <a:lumOff val="0"/>
            <a:alphaOff val="0"/>
          </a:schemeClr>
        </a:solidFill>
        <a:ln w="6350" cap="flat" cmpd="sng" algn="ctr">
          <a:noFill/>
          <a:prstDash val="solid"/>
          <a:miter lim="800000"/>
        </a:ln>
        <a:effectLst/>
      </dgm:spPr>
    </dgm:pt>
    <dgm:pt modelId="{3F86841C-C578-4AD7-860D-263F4B0B17D4}" type="pres">
      <dgm:prSet presAssocID="{9EDE17D8-1681-4943-B713-CED4739A8FAE}" presName="EmptyPlaceHolder" presStyleCnt="0"/>
      <dgm:spPr/>
    </dgm:pt>
    <dgm:pt modelId="{E6D7EF31-B5A5-49AC-A1CF-3AC972181C17}" type="pres">
      <dgm:prSet presAssocID="{204961DB-DF52-4968-AAE7-4C12BB219D8B}" presName="spaceBetweenRectangles" presStyleCnt="0"/>
      <dgm:spPr/>
    </dgm:pt>
    <dgm:pt modelId="{C7276F2B-3BB8-4EF1-AE81-5C0D64ED038F}" type="pres">
      <dgm:prSet presAssocID="{8497D63D-A135-4FB8-943B-96FB00EBB0E0}" presName="composite" presStyleCnt="0"/>
      <dgm:spPr/>
    </dgm:pt>
    <dgm:pt modelId="{F79875DC-E773-4B09-9992-0D5017D4186C}" type="pres">
      <dgm:prSet presAssocID="{8497D63D-A135-4FB8-943B-96FB00EBB0E0}" presName="L1TextContainer" presStyleLbl="revTx" presStyleIdx="6" presStyleCnt="9">
        <dgm:presLayoutVars>
          <dgm:chMax val="1"/>
          <dgm:chPref val="1"/>
          <dgm:bulletEnabled val="1"/>
        </dgm:presLayoutVars>
      </dgm:prSet>
      <dgm:spPr/>
    </dgm:pt>
    <dgm:pt modelId="{3E4391AF-1652-4890-A9EE-7C724E138C19}" type="pres">
      <dgm:prSet presAssocID="{8497D63D-A135-4FB8-943B-96FB00EBB0E0}" presName="L2TextContainerWrapper" presStyleCnt="0">
        <dgm:presLayoutVars>
          <dgm:chMax val="0"/>
          <dgm:chPref val="0"/>
          <dgm:bulletEnabled val="1"/>
        </dgm:presLayoutVars>
      </dgm:prSet>
      <dgm:spPr/>
    </dgm:pt>
    <dgm:pt modelId="{6FDAAD3A-3EFE-44DC-B65D-E7FE071D0D23}" type="pres">
      <dgm:prSet presAssocID="{8497D63D-A135-4FB8-943B-96FB00EBB0E0}" presName="L2TextContainer" presStyleLbl="bgAccFollowNode1" presStyleIdx="6" presStyleCnt="9"/>
      <dgm:spPr/>
    </dgm:pt>
    <dgm:pt modelId="{E6468AF9-5DDA-424E-8C2F-48CBC6597397}" type="pres">
      <dgm:prSet presAssocID="{8497D63D-A135-4FB8-943B-96FB00EBB0E0}" presName="FlexibleEmptyPlaceHolder" presStyleCnt="0"/>
      <dgm:spPr/>
    </dgm:pt>
    <dgm:pt modelId="{6BE9F308-9FC0-4723-AA9D-519C08CEA6D0}" type="pres">
      <dgm:prSet presAssocID="{8497D63D-A135-4FB8-943B-96FB00EBB0E0}" presName="ConnectLine" presStyleLbl="alignNode1" presStyleIdx="6" presStyleCnt="9"/>
      <dgm:spPr>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gm:spPr>
    </dgm:pt>
    <dgm:pt modelId="{27D46FFE-CC64-4D23-9983-3FD2A342671B}" type="pres">
      <dgm:prSet presAssocID="{8497D63D-A135-4FB8-943B-96FB00EBB0E0}" presName="ConnectorPoint" presStyleLbl="fgAcc1" presStyleIdx="6" presStyleCnt="9"/>
      <dgm:spPr>
        <a:solidFill>
          <a:schemeClr val="lt1">
            <a:alpha val="90000"/>
            <a:hueOff val="0"/>
            <a:satOff val="0"/>
            <a:lumOff val="0"/>
            <a:alphaOff val="0"/>
          </a:schemeClr>
        </a:solidFill>
        <a:ln w="6350" cap="flat" cmpd="sng" algn="ctr">
          <a:noFill/>
          <a:prstDash val="solid"/>
          <a:miter lim="800000"/>
        </a:ln>
        <a:effectLst/>
      </dgm:spPr>
    </dgm:pt>
    <dgm:pt modelId="{578098D0-92EE-4664-A8FC-753E7A105219}" type="pres">
      <dgm:prSet presAssocID="{8497D63D-A135-4FB8-943B-96FB00EBB0E0}" presName="EmptyPlaceHolder" presStyleCnt="0"/>
      <dgm:spPr/>
    </dgm:pt>
    <dgm:pt modelId="{EED90EC1-3AB8-4816-B16C-6201D6CB5804}" type="pres">
      <dgm:prSet presAssocID="{21EC615D-438B-459C-89DD-D4C7511F3F5F}" presName="spaceBetweenRectangles" presStyleCnt="0"/>
      <dgm:spPr/>
    </dgm:pt>
    <dgm:pt modelId="{235AE555-76D4-4A06-BBE5-C55FABCB4E5B}" type="pres">
      <dgm:prSet presAssocID="{60D54795-4327-44F7-A8DE-6157C6E58FC8}" presName="composite" presStyleCnt="0"/>
      <dgm:spPr/>
    </dgm:pt>
    <dgm:pt modelId="{F2A7BA9F-CBC0-4BCC-B629-FE660E7DFC83}" type="pres">
      <dgm:prSet presAssocID="{60D54795-4327-44F7-A8DE-6157C6E58FC8}" presName="L1TextContainer" presStyleLbl="revTx" presStyleIdx="7" presStyleCnt="9">
        <dgm:presLayoutVars>
          <dgm:chMax val="1"/>
          <dgm:chPref val="1"/>
          <dgm:bulletEnabled val="1"/>
        </dgm:presLayoutVars>
      </dgm:prSet>
      <dgm:spPr/>
    </dgm:pt>
    <dgm:pt modelId="{3D8A422E-58E0-499C-ACDE-14636EA5238D}" type="pres">
      <dgm:prSet presAssocID="{60D54795-4327-44F7-A8DE-6157C6E58FC8}" presName="L2TextContainerWrapper" presStyleCnt="0">
        <dgm:presLayoutVars>
          <dgm:chMax val="0"/>
          <dgm:chPref val="0"/>
          <dgm:bulletEnabled val="1"/>
        </dgm:presLayoutVars>
      </dgm:prSet>
      <dgm:spPr/>
    </dgm:pt>
    <dgm:pt modelId="{A3B769F2-A57E-4253-B5A0-641D13FDBA63}" type="pres">
      <dgm:prSet presAssocID="{60D54795-4327-44F7-A8DE-6157C6E58FC8}" presName="L2TextContainer" presStyleLbl="bgAccFollowNode1" presStyleIdx="7" presStyleCnt="9"/>
      <dgm:spPr/>
    </dgm:pt>
    <dgm:pt modelId="{8BD15D3C-E7AA-411D-B55F-DF39B62C4664}" type="pres">
      <dgm:prSet presAssocID="{60D54795-4327-44F7-A8DE-6157C6E58FC8}" presName="FlexibleEmptyPlaceHolder" presStyleCnt="0"/>
      <dgm:spPr/>
    </dgm:pt>
    <dgm:pt modelId="{C0CADAC6-324D-4191-BA25-1A1F40489C67}" type="pres">
      <dgm:prSet presAssocID="{60D54795-4327-44F7-A8DE-6157C6E58FC8}" presName="ConnectLine" presStyleLbl="alignNode1" presStyleIdx="7" presStyleCnt="9"/>
      <dgm:spPr>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gm:spPr>
    </dgm:pt>
    <dgm:pt modelId="{C4D29C25-731B-4A84-87F0-8A557E05321A}" type="pres">
      <dgm:prSet presAssocID="{60D54795-4327-44F7-A8DE-6157C6E58FC8}" presName="ConnectorPoint" presStyleLbl="fgAcc1" presStyleIdx="7" presStyleCnt="9"/>
      <dgm:spPr>
        <a:solidFill>
          <a:schemeClr val="lt1">
            <a:alpha val="90000"/>
            <a:hueOff val="0"/>
            <a:satOff val="0"/>
            <a:lumOff val="0"/>
            <a:alphaOff val="0"/>
          </a:schemeClr>
        </a:solidFill>
        <a:ln w="6350" cap="flat" cmpd="sng" algn="ctr">
          <a:noFill/>
          <a:prstDash val="solid"/>
          <a:miter lim="800000"/>
        </a:ln>
        <a:effectLst/>
      </dgm:spPr>
    </dgm:pt>
    <dgm:pt modelId="{779AC091-59CD-4465-A86B-5671D6217D8C}" type="pres">
      <dgm:prSet presAssocID="{60D54795-4327-44F7-A8DE-6157C6E58FC8}" presName="EmptyPlaceHolder" presStyleCnt="0"/>
      <dgm:spPr/>
    </dgm:pt>
    <dgm:pt modelId="{BE2A3C68-1D01-434E-A6FB-9D80CB10BCF7}" type="pres">
      <dgm:prSet presAssocID="{EB08DFBA-A2D4-4A36-8530-6F8519CAB558}" presName="spaceBetweenRectangles" presStyleCnt="0"/>
      <dgm:spPr/>
    </dgm:pt>
    <dgm:pt modelId="{68B2EE1A-C950-4686-AEF7-AB4D16210F22}" type="pres">
      <dgm:prSet presAssocID="{DCADCAFE-0772-44E1-B78B-ECB95139A3E1}" presName="composite" presStyleCnt="0"/>
      <dgm:spPr/>
    </dgm:pt>
    <dgm:pt modelId="{0802217E-F25F-40C5-A482-82E235263AD3}" type="pres">
      <dgm:prSet presAssocID="{DCADCAFE-0772-44E1-B78B-ECB95139A3E1}" presName="L1TextContainer" presStyleLbl="revTx" presStyleIdx="8" presStyleCnt="9">
        <dgm:presLayoutVars>
          <dgm:chMax val="1"/>
          <dgm:chPref val="1"/>
          <dgm:bulletEnabled val="1"/>
        </dgm:presLayoutVars>
      </dgm:prSet>
      <dgm:spPr/>
    </dgm:pt>
    <dgm:pt modelId="{A617A5A6-883B-428E-9FE1-D96D23302CD1}" type="pres">
      <dgm:prSet presAssocID="{DCADCAFE-0772-44E1-B78B-ECB95139A3E1}" presName="L2TextContainerWrapper" presStyleCnt="0">
        <dgm:presLayoutVars>
          <dgm:chMax val="0"/>
          <dgm:chPref val="0"/>
          <dgm:bulletEnabled val="1"/>
        </dgm:presLayoutVars>
      </dgm:prSet>
      <dgm:spPr/>
    </dgm:pt>
    <dgm:pt modelId="{7D389135-76B9-4059-9A4B-E9995C393442}" type="pres">
      <dgm:prSet presAssocID="{DCADCAFE-0772-44E1-B78B-ECB95139A3E1}" presName="L2TextContainer" presStyleLbl="bgAccFollowNode1" presStyleIdx="8" presStyleCnt="9"/>
      <dgm:spPr/>
    </dgm:pt>
    <dgm:pt modelId="{C8656E66-4737-4370-82D4-1158E945D280}" type="pres">
      <dgm:prSet presAssocID="{DCADCAFE-0772-44E1-B78B-ECB95139A3E1}" presName="FlexibleEmptyPlaceHolder" presStyleCnt="0"/>
      <dgm:spPr/>
    </dgm:pt>
    <dgm:pt modelId="{0CED00FE-FCCA-4D76-8B0F-AF365F4A2AC7}" type="pres">
      <dgm:prSet presAssocID="{DCADCAFE-0772-44E1-B78B-ECB95139A3E1}" presName="ConnectLine" presStyleLbl="alignNode1" presStyleIdx="8" presStyleCnt="9"/>
      <dgm:spPr>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gm:spPr>
    </dgm:pt>
    <dgm:pt modelId="{4AAEB163-D65E-445B-ADFB-33EFE55994C5}" type="pres">
      <dgm:prSet presAssocID="{DCADCAFE-0772-44E1-B78B-ECB95139A3E1}" presName="ConnectorPoint" presStyleLbl="fgAcc1" presStyleIdx="8" presStyleCnt="9"/>
      <dgm:spPr>
        <a:solidFill>
          <a:schemeClr val="lt1">
            <a:alpha val="90000"/>
            <a:hueOff val="0"/>
            <a:satOff val="0"/>
            <a:lumOff val="0"/>
            <a:alphaOff val="0"/>
          </a:schemeClr>
        </a:solidFill>
        <a:ln w="6350" cap="flat" cmpd="sng" algn="ctr">
          <a:noFill/>
          <a:prstDash val="solid"/>
          <a:miter lim="800000"/>
        </a:ln>
        <a:effectLst/>
      </dgm:spPr>
    </dgm:pt>
    <dgm:pt modelId="{FECAB0BE-7EA7-40C2-97D6-8CC3EE14BE07}" type="pres">
      <dgm:prSet presAssocID="{DCADCAFE-0772-44E1-B78B-ECB95139A3E1}" presName="EmptyPlaceHolder" presStyleCnt="0"/>
      <dgm:spPr/>
    </dgm:pt>
  </dgm:ptLst>
  <dgm:cxnLst>
    <dgm:cxn modelId="{E3388D04-97A1-49B2-8C0B-EEFB50FEF629}" type="presOf" srcId="{E4DF7BE8-4A78-4432-A9C6-9AD4F8B0291D}" destId="{7A9FE3CB-FEAB-4E62-905E-7041BF9B9C94}" srcOrd="0" destOrd="0" presId="urn:microsoft.com/office/officeart/2017/3/layout/HorizontalPathTimeline"/>
    <dgm:cxn modelId="{99C15A0A-71BC-43C9-B0D8-A289E0616D5C}" type="presOf" srcId="{9D4317A7-2D89-4D8B-86E3-5A5C69D5863E}" destId="{7D389135-76B9-4059-9A4B-E9995C393442}" srcOrd="0" destOrd="0" presId="urn:microsoft.com/office/officeart/2017/3/layout/HorizontalPathTimeline"/>
    <dgm:cxn modelId="{62AC2D10-D27A-4953-9876-25090D1EE31C}" type="presOf" srcId="{9417CFC9-F1B4-47D4-93B3-82C4AD4E6615}" destId="{DB562113-E8F1-4937-A32F-93FA3593F5AD}" srcOrd="0" destOrd="0" presId="urn:microsoft.com/office/officeart/2017/3/layout/HorizontalPathTimeline"/>
    <dgm:cxn modelId="{C5B6F716-9CB2-4857-8EA8-0D1F0F5BB562}" srcId="{9417CFC9-F1B4-47D4-93B3-82C4AD4E6615}" destId="{B7FDAE29-5FD1-4B9A-B2E3-AA01A28CE645}" srcOrd="0" destOrd="0" parTransId="{C2EF1D9E-675D-44E7-ADF3-C6FDC09D73DA}" sibTransId="{472AB9A0-01C6-4649-861D-9D13100DCA23}"/>
    <dgm:cxn modelId="{97E0B41C-DCD6-4310-BCE1-D54E2DB3B088}" srcId="{1F4386C8-D2B7-4EAD-ADCD-5550A5653B57}" destId="{17F23A3A-F88D-4C07-B44F-97E307E842D9}" srcOrd="3" destOrd="0" parTransId="{44A81298-C0FE-422B-8D7A-D87045615D33}" sibTransId="{ADF94B8C-3D0B-487A-874D-1E11B2C6911D}"/>
    <dgm:cxn modelId="{D2FA4933-4D6F-47A0-8558-8D098BFB2F89}" type="presOf" srcId="{8497D63D-A135-4FB8-943B-96FB00EBB0E0}" destId="{F79875DC-E773-4B09-9992-0D5017D4186C}" srcOrd="0" destOrd="0" presId="urn:microsoft.com/office/officeart/2017/3/layout/HorizontalPathTimeline"/>
    <dgm:cxn modelId="{71781435-6F7E-40CF-98D6-9D06851F532C}" srcId="{1F4386C8-D2B7-4EAD-ADCD-5550A5653B57}" destId="{8497D63D-A135-4FB8-943B-96FB00EBB0E0}" srcOrd="6" destOrd="0" parTransId="{F60F2724-9603-4079-AC17-D06AD0E489AB}" sibTransId="{21EC615D-438B-459C-89DD-D4C7511F3F5F}"/>
    <dgm:cxn modelId="{BBE63B3B-19D5-4827-B206-E90A61C7130D}" srcId="{1F4386C8-D2B7-4EAD-ADCD-5550A5653B57}" destId="{60D54795-4327-44F7-A8DE-6157C6E58FC8}" srcOrd="7" destOrd="0" parTransId="{8015EA6C-B2A2-4A9C-BABB-7A0E0119B9F7}" sibTransId="{EB08DFBA-A2D4-4A36-8530-6F8519CAB558}"/>
    <dgm:cxn modelId="{D71F323E-8903-4121-9B2B-94A1018E7A61}" srcId="{1F4386C8-D2B7-4EAD-ADCD-5550A5653B57}" destId="{9D955B77-F20F-4AA1-BCB3-E1FC8B631871}" srcOrd="4" destOrd="0" parTransId="{23B5D924-B66F-4D21-8F26-4740A81BEC10}" sibTransId="{025A0D13-BC7A-4726-BE6F-6ACAD64BD842}"/>
    <dgm:cxn modelId="{1D2B485B-CCEC-4BEA-98BA-DDA8319F072E}" type="presOf" srcId="{3DD46F99-4A22-4790-842F-B6F048DD6A21}" destId="{2D7FD4AD-A8B2-4A6A-819B-AAEA1699230E}" srcOrd="0" destOrd="0" presId="urn:microsoft.com/office/officeart/2017/3/layout/HorizontalPathTimeline"/>
    <dgm:cxn modelId="{0D300C5D-F844-4F00-85E5-C6FAF759EA90}" srcId="{DCADCAFE-0772-44E1-B78B-ECB95139A3E1}" destId="{9D4317A7-2D89-4D8B-86E3-5A5C69D5863E}" srcOrd="0" destOrd="0" parTransId="{485165AC-F0A0-4EC1-90A5-266A3C07A8F6}" sibTransId="{9F1AB1B0-36A2-4E8B-86AF-8A63FD8714ED}"/>
    <dgm:cxn modelId="{59450042-EC1A-4D31-8D4C-7D3E39F553A5}" srcId="{1F4386C8-D2B7-4EAD-ADCD-5550A5653B57}" destId="{9EDE17D8-1681-4943-B713-CED4739A8FAE}" srcOrd="5" destOrd="0" parTransId="{45B2CCB8-67CD-4668-B6DC-7A49403578C8}" sibTransId="{204961DB-DF52-4968-AAE7-4C12BB219D8B}"/>
    <dgm:cxn modelId="{3EBDF367-DC46-4E76-9349-82A5F22ABA2C}" srcId="{1F4386C8-D2B7-4EAD-ADCD-5550A5653B57}" destId="{E4DF7BE8-4A78-4432-A9C6-9AD4F8B0291D}" srcOrd="2" destOrd="0" parTransId="{E1AA10BD-5428-46D7-8214-DA6C0A31D162}" sibTransId="{F25D9AB2-E64D-4B61-8E0B-B6F0D34AAF76}"/>
    <dgm:cxn modelId="{8846B048-031A-4DEE-8020-1A832F78A91C}" type="presOf" srcId="{B7FDAE29-5FD1-4B9A-B2E3-AA01A28CE645}" destId="{8CF23915-26AF-4F13-8FE0-C8650F90EA16}" srcOrd="0" destOrd="0" presId="urn:microsoft.com/office/officeart/2017/3/layout/HorizontalPathTimeline"/>
    <dgm:cxn modelId="{47EF4B6C-9F5F-4D9D-8033-D3C4C05C392C}" srcId="{9D955B77-F20F-4AA1-BCB3-E1FC8B631871}" destId="{60210216-F121-436B-A1A0-8636633F6F24}" srcOrd="0" destOrd="0" parTransId="{1B678993-8721-44C1-80AA-987CBC2B2FCA}" sibTransId="{81EBE4F0-DC15-438B-8BA3-6A51323959EA}"/>
    <dgm:cxn modelId="{F04E8A77-0D30-4710-B593-D77075ED3536}" type="presOf" srcId="{9EDE17D8-1681-4943-B713-CED4739A8FAE}" destId="{8CE31055-0BF8-4010-A78B-B67C594D9468}" srcOrd="0" destOrd="0" presId="urn:microsoft.com/office/officeart/2017/3/layout/HorizontalPathTimeline"/>
    <dgm:cxn modelId="{AF86A180-9FD8-4678-AC6F-2EA716D95923}" type="presOf" srcId="{9D955B77-F20F-4AA1-BCB3-E1FC8B631871}" destId="{04885515-824A-4271-86FD-80587D0FF904}" srcOrd="0" destOrd="0" presId="urn:microsoft.com/office/officeart/2017/3/layout/HorizontalPathTimeline"/>
    <dgm:cxn modelId="{D62D2286-F5D0-40BE-BB36-00815D64949F}" type="presOf" srcId="{A636B495-EF56-4D76-A0BD-0AFF82D0FBEF}" destId="{6FDAAD3A-3EFE-44DC-B65D-E7FE071D0D23}" srcOrd="0" destOrd="0" presId="urn:microsoft.com/office/officeart/2017/3/layout/HorizontalPathTimeline"/>
    <dgm:cxn modelId="{13FB708C-B16E-4E6D-9E93-D3F709C26042}" type="presOf" srcId="{BDFEBC5F-A3E5-408B-92A6-B6BAC91C7341}" destId="{F958D423-A9B1-4A97-9470-AD768AE114D5}" srcOrd="0" destOrd="0" presId="urn:microsoft.com/office/officeart/2017/3/layout/HorizontalPathTimeline"/>
    <dgm:cxn modelId="{A02A27A0-B30F-43A1-B072-2C2C40B1E9C3}" srcId="{1F4386C8-D2B7-4EAD-ADCD-5550A5653B57}" destId="{DCADCAFE-0772-44E1-B78B-ECB95139A3E1}" srcOrd="8" destOrd="0" parTransId="{8CE97FF7-3D83-4FE2-831B-DEC2E0B5CD16}" sibTransId="{F1EC6F2E-21AB-4A71-AA89-4F3985E3DB68}"/>
    <dgm:cxn modelId="{30871FA2-73E8-45A2-B435-962B4F257295}" srcId="{1F4386C8-D2B7-4EAD-ADCD-5550A5653B57}" destId="{1203FE0E-36CF-4F27-90A9-79B096BD32B8}" srcOrd="1" destOrd="0" parTransId="{FC4DDABD-2E6E-4076-B7F6-72D23D0B19EC}" sibTransId="{A79A3305-F979-4582-B822-A6248ED72986}"/>
    <dgm:cxn modelId="{5E1D8AA6-F186-4365-B69E-1F670D662DFC}" type="presOf" srcId="{FA3DCC6E-B6EB-4037-B910-0FF3DD6B5AA2}" destId="{A3B769F2-A57E-4253-B5A0-641D13FDBA63}" srcOrd="0" destOrd="0" presId="urn:microsoft.com/office/officeart/2017/3/layout/HorizontalPathTimeline"/>
    <dgm:cxn modelId="{0C82A5B3-1E1B-45FC-B174-4A2B1ACB09CB}" srcId="{E4DF7BE8-4A78-4432-A9C6-9AD4F8B0291D}" destId="{BDFEBC5F-A3E5-408B-92A6-B6BAC91C7341}" srcOrd="0" destOrd="0" parTransId="{0F3A6F8A-9E5E-4737-99E3-B5D39736ED63}" sibTransId="{BE69F17B-BF8C-4793-9F58-34592A83776D}"/>
    <dgm:cxn modelId="{14DF75BA-36E2-4203-BAE7-FBD32AD1ED5B}" type="presOf" srcId="{1203FE0E-36CF-4F27-90A9-79B096BD32B8}" destId="{8067501B-0813-4930-997F-FDC3DDFCA1E7}" srcOrd="0" destOrd="0" presId="urn:microsoft.com/office/officeart/2017/3/layout/HorizontalPathTimeline"/>
    <dgm:cxn modelId="{936473C2-D19E-4589-ACCE-B59B0E6FB6EA}" srcId="{1F4386C8-D2B7-4EAD-ADCD-5550A5653B57}" destId="{9417CFC9-F1B4-47D4-93B3-82C4AD4E6615}" srcOrd="0" destOrd="0" parTransId="{36B17383-DC01-4352-B82C-F9D0116A14A2}" sibTransId="{5359C2D9-2E26-45E7-A7A7-764E1778AA5D}"/>
    <dgm:cxn modelId="{4DDC89CE-2D9E-42D9-B5A4-1B7DBE3B526B}" srcId="{17F23A3A-F88D-4C07-B44F-97E307E842D9}" destId="{A226789D-6C3B-4E18-B198-B4869D940C31}" srcOrd="0" destOrd="0" parTransId="{A6D31B2E-2DDF-4236-982A-01CE441AB00E}" sibTransId="{BE0C9FEB-FE17-4E0F-AB32-8C7C764B7FAA}"/>
    <dgm:cxn modelId="{D0A5EAE4-E8D4-4D78-B7B2-0AECF4EB6521}" srcId="{1203FE0E-36CF-4F27-90A9-79B096BD32B8}" destId="{6AAFFBB6-88DF-4A6A-9942-165E7D722830}" srcOrd="0" destOrd="0" parTransId="{A29A458E-7929-4DB3-A178-D4AF41E82145}" sibTransId="{E7770668-ABBC-448E-BD59-9E236C4815BD}"/>
    <dgm:cxn modelId="{E15199EB-045A-4F68-8239-DE0906425C34}" srcId="{8497D63D-A135-4FB8-943B-96FB00EBB0E0}" destId="{A636B495-EF56-4D76-A0BD-0AFF82D0FBEF}" srcOrd="0" destOrd="0" parTransId="{E2AF02F2-CDB0-47C5-9E71-AC80D77D6956}" sibTransId="{0AB41C04-E93B-4C16-8ABF-6FC0111F9829}"/>
    <dgm:cxn modelId="{67E02EEF-4EDB-42F8-AE2F-61A14C2655EE}" srcId="{60D54795-4327-44F7-A8DE-6157C6E58FC8}" destId="{FA3DCC6E-B6EB-4037-B910-0FF3DD6B5AA2}" srcOrd="0" destOrd="0" parTransId="{6BD32452-4F4A-49BD-AFF2-4031E1E9FEB0}" sibTransId="{84DA9393-9D62-4869-ABC7-F918ACE4235F}"/>
    <dgm:cxn modelId="{D3C0A2EF-D6F3-4B07-970C-4C4C7503E450}" type="presOf" srcId="{DCADCAFE-0772-44E1-B78B-ECB95139A3E1}" destId="{0802217E-F25F-40C5-A482-82E235263AD3}" srcOrd="0" destOrd="0" presId="urn:microsoft.com/office/officeart/2017/3/layout/HorizontalPathTimeline"/>
    <dgm:cxn modelId="{7F37B2F0-FEC0-402E-9C32-173BA77D49B6}" type="presOf" srcId="{6AAFFBB6-88DF-4A6A-9942-165E7D722830}" destId="{B7DD30AF-CC04-484E-948B-92EF5C210497}" srcOrd="0" destOrd="0" presId="urn:microsoft.com/office/officeart/2017/3/layout/HorizontalPathTimeline"/>
    <dgm:cxn modelId="{6C7FB4F3-0777-4F1D-B5C7-27D1020DDDDB}" srcId="{9EDE17D8-1681-4943-B713-CED4739A8FAE}" destId="{3DD46F99-4A22-4790-842F-B6F048DD6A21}" srcOrd="0" destOrd="0" parTransId="{099D2E83-87BE-4623-B0A3-5BB5F8B0ABD0}" sibTransId="{3DDB492B-5321-4189-A14F-2428BFAC2F2C}"/>
    <dgm:cxn modelId="{13DF88F8-E3FC-4F07-84DD-5FEA152659B7}" type="presOf" srcId="{17F23A3A-F88D-4C07-B44F-97E307E842D9}" destId="{B7C72E36-1DC2-4366-94A3-022F88C2CA28}" srcOrd="0" destOrd="0" presId="urn:microsoft.com/office/officeart/2017/3/layout/HorizontalPathTimeline"/>
    <dgm:cxn modelId="{A86318F9-0AFC-4425-88FA-1DE0E2451D45}" type="presOf" srcId="{60D54795-4327-44F7-A8DE-6157C6E58FC8}" destId="{F2A7BA9F-CBC0-4BCC-B629-FE660E7DFC83}" srcOrd="0" destOrd="0" presId="urn:microsoft.com/office/officeart/2017/3/layout/HorizontalPathTimeline"/>
    <dgm:cxn modelId="{05F372FA-FE16-47CF-ABE5-AA394949ECA9}" type="presOf" srcId="{1F4386C8-D2B7-4EAD-ADCD-5550A5653B57}" destId="{03F3B199-0BBB-4121-B344-99EC1CBF2A44}" srcOrd="0" destOrd="0" presId="urn:microsoft.com/office/officeart/2017/3/layout/HorizontalPathTimeline"/>
    <dgm:cxn modelId="{BFE50CFE-E635-4CBF-B5EA-FF245CA596F6}" type="presOf" srcId="{A226789D-6C3B-4E18-B198-B4869D940C31}" destId="{015B90FC-F40C-49C1-95E5-793CAC48820F}" srcOrd="0" destOrd="0" presId="urn:microsoft.com/office/officeart/2017/3/layout/HorizontalPathTimeline"/>
    <dgm:cxn modelId="{D47C62FE-03AC-439C-83E1-83C06856BFFE}" type="presOf" srcId="{60210216-F121-436B-A1A0-8636633F6F24}" destId="{9D4985B7-F16E-43A2-8A9A-308C33E20D12}" srcOrd="0" destOrd="0" presId="urn:microsoft.com/office/officeart/2017/3/layout/HorizontalPathTimeline"/>
    <dgm:cxn modelId="{935662F8-85F3-4E47-AB05-3CE0238EE745}" type="presParOf" srcId="{03F3B199-0BBB-4121-B344-99EC1CBF2A44}" destId="{19722494-4486-44BA-87BA-3CA5A3E68CB0}" srcOrd="0" destOrd="0" presId="urn:microsoft.com/office/officeart/2017/3/layout/HorizontalPathTimeline"/>
    <dgm:cxn modelId="{77FE2B87-A65D-46F6-831E-14C949A9F99D}" type="presParOf" srcId="{03F3B199-0BBB-4121-B344-99EC1CBF2A44}" destId="{48505CA3-50F2-4841-9895-2F68166F3792}" srcOrd="1" destOrd="0" presId="urn:microsoft.com/office/officeart/2017/3/layout/HorizontalPathTimeline"/>
    <dgm:cxn modelId="{0DDCEE8D-61B0-4C2A-BB46-8AB15DE0AA51}" type="presParOf" srcId="{48505CA3-50F2-4841-9895-2F68166F3792}" destId="{367C474A-1B68-4036-88AB-CE1D0BBA0ACC}" srcOrd="0" destOrd="0" presId="urn:microsoft.com/office/officeart/2017/3/layout/HorizontalPathTimeline"/>
    <dgm:cxn modelId="{1EDA2B54-24F4-4D2F-BB77-AEE68A9408CC}" type="presParOf" srcId="{367C474A-1B68-4036-88AB-CE1D0BBA0ACC}" destId="{DB562113-E8F1-4937-A32F-93FA3593F5AD}" srcOrd="0" destOrd="0" presId="urn:microsoft.com/office/officeart/2017/3/layout/HorizontalPathTimeline"/>
    <dgm:cxn modelId="{B6F95F2B-F171-4F6B-AAD7-4255A3126587}" type="presParOf" srcId="{367C474A-1B68-4036-88AB-CE1D0BBA0ACC}" destId="{060874FC-1F7A-4DDD-85EF-D9BF4BBFA9AC}" srcOrd="1" destOrd="0" presId="urn:microsoft.com/office/officeart/2017/3/layout/HorizontalPathTimeline"/>
    <dgm:cxn modelId="{C59C576A-486B-4BB0-85EE-72C61DA052FC}" type="presParOf" srcId="{060874FC-1F7A-4DDD-85EF-D9BF4BBFA9AC}" destId="{8CF23915-26AF-4F13-8FE0-C8650F90EA16}" srcOrd="0" destOrd="0" presId="urn:microsoft.com/office/officeart/2017/3/layout/HorizontalPathTimeline"/>
    <dgm:cxn modelId="{4670CB9A-7D11-4E10-B3F5-A0ACFFC4222D}" type="presParOf" srcId="{060874FC-1F7A-4DDD-85EF-D9BF4BBFA9AC}" destId="{57971E02-B125-4514-A464-B978D35A5C5F}" srcOrd="1" destOrd="0" presId="urn:microsoft.com/office/officeart/2017/3/layout/HorizontalPathTimeline"/>
    <dgm:cxn modelId="{BF30BED3-E462-40F5-86BB-7D54A52A0962}" type="presParOf" srcId="{367C474A-1B68-4036-88AB-CE1D0BBA0ACC}" destId="{36D7C419-F054-4BDB-8112-F89B07FE0689}" srcOrd="2" destOrd="0" presId="urn:microsoft.com/office/officeart/2017/3/layout/HorizontalPathTimeline"/>
    <dgm:cxn modelId="{CA0B6000-3348-4B00-862D-60DE0494E919}" type="presParOf" srcId="{367C474A-1B68-4036-88AB-CE1D0BBA0ACC}" destId="{5BB63539-708F-4E56-97FA-7E1746BF25BC}" srcOrd="3" destOrd="0" presId="urn:microsoft.com/office/officeart/2017/3/layout/HorizontalPathTimeline"/>
    <dgm:cxn modelId="{96F138DF-8FB0-4B7F-95C3-05F1DFCC88ED}" type="presParOf" srcId="{367C474A-1B68-4036-88AB-CE1D0BBA0ACC}" destId="{1BF2CA24-19B5-4E04-B583-7767FB4367A8}" srcOrd="4" destOrd="0" presId="urn:microsoft.com/office/officeart/2017/3/layout/HorizontalPathTimeline"/>
    <dgm:cxn modelId="{D4922933-528C-4665-9D3E-8E1BAC41D008}" type="presParOf" srcId="{48505CA3-50F2-4841-9895-2F68166F3792}" destId="{6754A75E-55B6-49CE-8623-F589EA283154}" srcOrd="1" destOrd="0" presId="urn:microsoft.com/office/officeart/2017/3/layout/HorizontalPathTimeline"/>
    <dgm:cxn modelId="{D4A2653D-5B4C-42A2-AB3D-BBF2B3F19742}" type="presParOf" srcId="{48505CA3-50F2-4841-9895-2F68166F3792}" destId="{A2BC52FE-FA6D-404B-BDC3-809CE208E579}" srcOrd="2" destOrd="0" presId="urn:microsoft.com/office/officeart/2017/3/layout/HorizontalPathTimeline"/>
    <dgm:cxn modelId="{1A082C04-29AD-41E0-8B5D-1D8948B344C5}" type="presParOf" srcId="{A2BC52FE-FA6D-404B-BDC3-809CE208E579}" destId="{8067501B-0813-4930-997F-FDC3DDFCA1E7}" srcOrd="0" destOrd="0" presId="urn:microsoft.com/office/officeart/2017/3/layout/HorizontalPathTimeline"/>
    <dgm:cxn modelId="{565DE726-2144-47FD-8B8D-9BFE0873102C}" type="presParOf" srcId="{A2BC52FE-FA6D-404B-BDC3-809CE208E579}" destId="{B6AD60D0-8DD4-4458-9FA0-E7E9B378DD0D}" srcOrd="1" destOrd="0" presId="urn:microsoft.com/office/officeart/2017/3/layout/HorizontalPathTimeline"/>
    <dgm:cxn modelId="{6C8345FF-2D5B-4371-AFAB-F5BC94BCC6AD}" type="presParOf" srcId="{B6AD60D0-8DD4-4458-9FA0-E7E9B378DD0D}" destId="{B7DD30AF-CC04-484E-948B-92EF5C210497}" srcOrd="0" destOrd="0" presId="urn:microsoft.com/office/officeart/2017/3/layout/HorizontalPathTimeline"/>
    <dgm:cxn modelId="{9B59F715-F3A7-4B97-BE3C-3F9AD9B9F805}" type="presParOf" srcId="{B6AD60D0-8DD4-4458-9FA0-E7E9B378DD0D}" destId="{AE7C34EB-A6E4-4313-8EE9-1815DDAA0519}" srcOrd="1" destOrd="0" presId="urn:microsoft.com/office/officeart/2017/3/layout/HorizontalPathTimeline"/>
    <dgm:cxn modelId="{3D3199F3-2F38-4630-9163-EE4B05F038E1}" type="presParOf" srcId="{A2BC52FE-FA6D-404B-BDC3-809CE208E579}" destId="{8EF994FC-E322-4B6B-A23B-174084910CB3}" srcOrd="2" destOrd="0" presId="urn:microsoft.com/office/officeart/2017/3/layout/HorizontalPathTimeline"/>
    <dgm:cxn modelId="{A135F08E-9D7F-49D6-80D2-25CAD9B65A49}" type="presParOf" srcId="{A2BC52FE-FA6D-404B-BDC3-809CE208E579}" destId="{01EF5181-401D-4A52-8ADF-E723F7C2CCEF}" srcOrd="3" destOrd="0" presId="urn:microsoft.com/office/officeart/2017/3/layout/HorizontalPathTimeline"/>
    <dgm:cxn modelId="{8F67F23C-5B40-4AB1-AB4C-CC841F682BC0}" type="presParOf" srcId="{A2BC52FE-FA6D-404B-BDC3-809CE208E579}" destId="{1FF75B2C-16DA-4797-9075-E6BF40B22FB0}" srcOrd="4" destOrd="0" presId="urn:microsoft.com/office/officeart/2017/3/layout/HorizontalPathTimeline"/>
    <dgm:cxn modelId="{20A1A173-DB2F-4775-83D0-9AA4E26F308C}" type="presParOf" srcId="{48505CA3-50F2-4841-9895-2F68166F3792}" destId="{2A60EA8A-BFA2-44D6-BB2B-43253820EA84}" srcOrd="3" destOrd="0" presId="urn:microsoft.com/office/officeart/2017/3/layout/HorizontalPathTimeline"/>
    <dgm:cxn modelId="{08111A2E-3EB3-46E7-BAAB-6D9C9215C236}" type="presParOf" srcId="{48505CA3-50F2-4841-9895-2F68166F3792}" destId="{8145FFFE-E34C-4A1C-B353-2292013BD297}" srcOrd="4" destOrd="0" presId="urn:microsoft.com/office/officeart/2017/3/layout/HorizontalPathTimeline"/>
    <dgm:cxn modelId="{61880F66-D166-4C4A-B328-9FD71E0A40DD}" type="presParOf" srcId="{8145FFFE-E34C-4A1C-B353-2292013BD297}" destId="{7A9FE3CB-FEAB-4E62-905E-7041BF9B9C94}" srcOrd="0" destOrd="0" presId="urn:microsoft.com/office/officeart/2017/3/layout/HorizontalPathTimeline"/>
    <dgm:cxn modelId="{9407D24D-07BB-4BBF-9B0D-DB83CB51F2DC}" type="presParOf" srcId="{8145FFFE-E34C-4A1C-B353-2292013BD297}" destId="{CD2CCBA0-8154-4E62-B3BC-73BE414FC7F3}" srcOrd="1" destOrd="0" presId="urn:microsoft.com/office/officeart/2017/3/layout/HorizontalPathTimeline"/>
    <dgm:cxn modelId="{4BF34C29-EFDA-4F9B-83D4-BACA62818300}" type="presParOf" srcId="{CD2CCBA0-8154-4E62-B3BC-73BE414FC7F3}" destId="{F958D423-A9B1-4A97-9470-AD768AE114D5}" srcOrd="0" destOrd="0" presId="urn:microsoft.com/office/officeart/2017/3/layout/HorizontalPathTimeline"/>
    <dgm:cxn modelId="{B38B5960-CC33-4A57-A8B3-7C3BDEBF5129}" type="presParOf" srcId="{CD2CCBA0-8154-4E62-B3BC-73BE414FC7F3}" destId="{6ED04D1E-7791-443E-BF71-F168762B3831}" srcOrd="1" destOrd="0" presId="urn:microsoft.com/office/officeart/2017/3/layout/HorizontalPathTimeline"/>
    <dgm:cxn modelId="{A9D0D955-477C-4FEC-A9CD-A37B12652D33}" type="presParOf" srcId="{8145FFFE-E34C-4A1C-B353-2292013BD297}" destId="{DCD5A68B-E4DF-46BE-B89F-CD9729E8400E}" srcOrd="2" destOrd="0" presId="urn:microsoft.com/office/officeart/2017/3/layout/HorizontalPathTimeline"/>
    <dgm:cxn modelId="{F7593309-B782-4CA9-87DB-A51116CCBE33}" type="presParOf" srcId="{8145FFFE-E34C-4A1C-B353-2292013BD297}" destId="{F5656416-A292-4096-AB7E-D65F9044793A}" srcOrd="3" destOrd="0" presId="urn:microsoft.com/office/officeart/2017/3/layout/HorizontalPathTimeline"/>
    <dgm:cxn modelId="{B1FEF6C8-692F-48E1-9C08-3002C3F8BB1C}" type="presParOf" srcId="{8145FFFE-E34C-4A1C-B353-2292013BD297}" destId="{31B06BF9-F9D3-4D5D-A6CC-BA42554E7AC8}" srcOrd="4" destOrd="0" presId="urn:microsoft.com/office/officeart/2017/3/layout/HorizontalPathTimeline"/>
    <dgm:cxn modelId="{C9B6F1B8-65EB-4847-BF27-B17BCD7DD9C1}" type="presParOf" srcId="{48505CA3-50F2-4841-9895-2F68166F3792}" destId="{06DCA44B-0D81-4657-BE07-03184F80ACDF}" srcOrd="5" destOrd="0" presId="urn:microsoft.com/office/officeart/2017/3/layout/HorizontalPathTimeline"/>
    <dgm:cxn modelId="{CB4E9B2D-8603-4509-8C3D-20F0759E2068}" type="presParOf" srcId="{48505CA3-50F2-4841-9895-2F68166F3792}" destId="{FC58FE16-3627-4DD4-BDE2-77A157142DF6}" srcOrd="6" destOrd="0" presId="urn:microsoft.com/office/officeart/2017/3/layout/HorizontalPathTimeline"/>
    <dgm:cxn modelId="{B6DCE6DD-FC9D-4B26-8E39-835AB98308DD}" type="presParOf" srcId="{FC58FE16-3627-4DD4-BDE2-77A157142DF6}" destId="{B7C72E36-1DC2-4366-94A3-022F88C2CA28}" srcOrd="0" destOrd="0" presId="urn:microsoft.com/office/officeart/2017/3/layout/HorizontalPathTimeline"/>
    <dgm:cxn modelId="{17E8ABCD-CC2A-45EE-AB95-BC049B838682}" type="presParOf" srcId="{FC58FE16-3627-4DD4-BDE2-77A157142DF6}" destId="{F2DCA414-046E-4A6A-85C8-96919E937D0F}" srcOrd="1" destOrd="0" presId="urn:microsoft.com/office/officeart/2017/3/layout/HorizontalPathTimeline"/>
    <dgm:cxn modelId="{011AD381-4AA0-41F4-8FA0-9B2B8388AABB}" type="presParOf" srcId="{F2DCA414-046E-4A6A-85C8-96919E937D0F}" destId="{015B90FC-F40C-49C1-95E5-793CAC48820F}" srcOrd="0" destOrd="0" presId="urn:microsoft.com/office/officeart/2017/3/layout/HorizontalPathTimeline"/>
    <dgm:cxn modelId="{1778CD64-1684-4B8C-A77B-D0A19E59A724}" type="presParOf" srcId="{F2DCA414-046E-4A6A-85C8-96919E937D0F}" destId="{A47BE914-1D05-4BA6-BA32-4D3959374AD1}" srcOrd="1" destOrd="0" presId="urn:microsoft.com/office/officeart/2017/3/layout/HorizontalPathTimeline"/>
    <dgm:cxn modelId="{BB03CB13-C0D8-4A1C-8579-580C40DE4714}" type="presParOf" srcId="{FC58FE16-3627-4DD4-BDE2-77A157142DF6}" destId="{4FB5A6D7-A7BB-49E2-A24B-3C217D20479F}" srcOrd="2" destOrd="0" presId="urn:microsoft.com/office/officeart/2017/3/layout/HorizontalPathTimeline"/>
    <dgm:cxn modelId="{7E618685-712D-4C47-B051-E59CB63D3C32}" type="presParOf" srcId="{FC58FE16-3627-4DD4-BDE2-77A157142DF6}" destId="{A0893603-BF57-40E2-8D3F-413A69F828D1}" srcOrd="3" destOrd="0" presId="urn:microsoft.com/office/officeart/2017/3/layout/HorizontalPathTimeline"/>
    <dgm:cxn modelId="{7300E2DD-D096-4349-9F1B-A58F2CBAE265}" type="presParOf" srcId="{FC58FE16-3627-4DD4-BDE2-77A157142DF6}" destId="{5272081E-D59B-4385-956F-690CA6851E51}" srcOrd="4" destOrd="0" presId="urn:microsoft.com/office/officeart/2017/3/layout/HorizontalPathTimeline"/>
    <dgm:cxn modelId="{118610F4-C570-4311-B924-CDCE3DF756DC}" type="presParOf" srcId="{48505CA3-50F2-4841-9895-2F68166F3792}" destId="{1D1844B7-8901-421D-97AE-2FAF2D85B61B}" srcOrd="7" destOrd="0" presId="urn:microsoft.com/office/officeart/2017/3/layout/HorizontalPathTimeline"/>
    <dgm:cxn modelId="{0753FB2B-B455-488D-B8F6-684FFB2076D3}" type="presParOf" srcId="{48505CA3-50F2-4841-9895-2F68166F3792}" destId="{7F2C3456-3174-408C-8111-708043752F6F}" srcOrd="8" destOrd="0" presId="urn:microsoft.com/office/officeart/2017/3/layout/HorizontalPathTimeline"/>
    <dgm:cxn modelId="{BAF9EE26-FD55-40F6-9BFD-335AA43A9942}" type="presParOf" srcId="{7F2C3456-3174-408C-8111-708043752F6F}" destId="{04885515-824A-4271-86FD-80587D0FF904}" srcOrd="0" destOrd="0" presId="urn:microsoft.com/office/officeart/2017/3/layout/HorizontalPathTimeline"/>
    <dgm:cxn modelId="{63757B4B-3BE4-44E7-90DE-768DB67B3953}" type="presParOf" srcId="{7F2C3456-3174-408C-8111-708043752F6F}" destId="{DA3C7968-4711-4479-A2F9-812492F3DCAD}" srcOrd="1" destOrd="0" presId="urn:microsoft.com/office/officeart/2017/3/layout/HorizontalPathTimeline"/>
    <dgm:cxn modelId="{97843EF3-8806-430B-AD16-8782DED73C1F}" type="presParOf" srcId="{DA3C7968-4711-4479-A2F9-812492F3DCAD}" destId="{9D4985B7-F16E-43A2-8A9A-308C33E20D12}" srcOrd="0" destOrd="0" presId="urn:microsoft.com/office/officeart/2017/3/layout/HorizontalPathTimeline"/>
    <dgm:cxn modelId="{897F8350-7F59-4E54-BB3D-628568FDF36D}" type="presParOf" srcId="{DA3C7968-4711-4479-A2F9-812492F3DCAD}" destId="{F1A738E3-8F61-42B8-8615-B7A23D7A96CA}" srcOrd="1" destOrd="0" presId="urn:microsoft.com/office/officeart/2017/3/layout/HorizontalPathTimeline"/>
    <dgm:cxn modelId="{C7E05CCA-7370-4514-BCCD-AF98CA6825D2}" type="presParOf" srcId="{7F2C3456-3174-408C-8111-708043752F6F}" destId="{5A4307DE-6D32-47F1-80CA-A0B8B191C1B2}" srcOrd="2" destOrd="0" presId="urn:microsoft.com/office/officeart/2017/3/layout/HorizontalPathTimeline"/>
    <dgm:cxn modelId="{8C02243D-EB40-40B9-A67C-78A87B741041}" type="presParOf" srcId="{7F2C3456-3174-408C-8111-708043752F6F}" destId="{FA48AF8D-DB2D-4B60-8802-2937EA466405}" srcOrd="3" destOrd="0" presId="urn:microsoft.com/office/officeart/2017/3/layout/HorizontalPathTimeline"/>
    <dgm:cxn modelId="{24F52BC9-94CD-45EB-9107-334BA7EEA4E4}" type="presParOf" srcId="{7F2C3456-3174-408C-8111-708043752F6F}" destId="{7320045B-E904-40C4-AF77-C3B0294B2CD6}" srcOrd="4" destOrd="0" presId="urn:microsoft.com/office/officeart/2017/3/layout/HorizontalPathTimeline"/>
    <dgm:cxn modelId="{DE0EE7B9-1D5E-43F6-B752-32EAEBB809F9}" type="presParOf" srcId="{48505CA3-50F2-4841-9895-2F68166F3792}" destId="{573E6BF9-7A92-4B05-9C0C-E189238A8A56}" srcOrd="9" destOrd="0" presId="urn:microsoft.com/office/officeart/2017/3/layout/HorizontalPathTimeline"/>
    <dgm:cxn modelId="{8B7D8CCA-29B2-4C22-B014-DE7700C36197}" type="presParOf" srcId="{48505CA3-50F2-4841-9895-2F68166F3792}" destId="{009F3B27-DB90-4983-8EE2-21E5AC092432}" srcOrd="10" destOrd="0" presId="urn:microsoft.com/office/officeart/2017/3/layout/HorizontalPathTimeline"/>
    <dgm:cxn modelId="{3870219E-963F-40D6-A4FB-E5204CD7072A}" type="presParOf" srcId="{009F3B27-DB90-4983-8EE2-21E5AC092432}" destId="{8CE31055-0BF8-4010-A78B-B67C594D9468}" srcOrd="0" destOrd="0" presId="urn:microsoft.com/office/officeart/2017/3/layout/HorizontalPathTimeline"/>
    <dgm:cxn modelId="{40915995-097A-4687-86B6-0D54AF5C26B5}" type="presParOf" srcId="{009F3B27-DB90-4983-8EE2-21E5AC092432}" destId="{E58A4FF3-C435-439A-B619-853E80CA197F}" srcOrd="1" destOrd="0" presId="urn:microsoft.com/office/officeart/2017/3/layout/HorizontalPathTimeline"/>
    <dgm:cxn modelId="{6F2E2822-5544-411A-9809-58EA7C76BEC5}" type="presParOf" srcId="{E58A4FF3-C435-439A-B619-853E80CA197F}" destId="{2D7FD4AD-A8B2-4A6A-819B-AAEA1699230E}" srcOrd="0" destOrd="0" presId="urn:microsoft.com/office/officeart/2017/3/layout/HorizontalPathTimeline"/>
    <dgm:cxn modelId="{80BAA23F-876A-4233-9417-415664B32C87}" type="presParOf" srcId="{E58A4FF3-C435-439A-B619-853E80CA197F}" destId="{AAE9E00B-0683-4D9D-915C-90F6B3A6822A}" srcOrd="1" destOrd="0" presId="urn:microsoft.com/office/officeart/2017/3/layout/HorizontalPathTimeline"/>
    <dgm:cxn modelId="{697DDBCB-D64B-4EAC-B25A-A971DBC7583D}" type="presParOf" srcId="{009F3B27-DB90-4983-8EE2-21E5AC092432}" destId="{0F5517A3-AA24-4FD1-B2EA-E38CD1C4AC8B}" srcOrd="2" destOrd="0" presId="urn:microsoft.com/office/officeart/2017/3/layout/HorizontalPathTimeline"/>
    <dgm:cxn modelId="{3D322741-6823-4946-A7AC-CAA6AC282B1A}" type="presParOf" srcId="{009F3B27-DB90-4983-8EE2-21E5AC092432}" destId="{4247963A-7D28-4C26-95B2-EA5A339B5D1C}" srcOrd="3" destOrd="0" presId="urn:microsoft.com/office/officeart/2017/3/layout/HorizontalPathTimeline"/>
    <dgm:cxn modelId="{6F37517B-8F48-48CE-B637-7CC3E8955494}" type="presParOf" srcId="{009F3B27-DB90-4983-8EE2-21E5AC092432}" destId="{3F86841C-C578-4AD7-860D-263F4B0B17D4}" srcOrd="4" destOrd="0" presId="urn:microsoft.com/office/officeart/2017/3/layout/HorizontalPathTimeline"/>
    <dgm:cxn modelId="{7C7B64D0-8A01-4238-A68D-D82E81801DAD}" type="presParOf" srcId="{48505CA3-50F2-4841-9895-2F68166F3792}" destId="{E6D7EF31-B5A5-49AC-A1CF-3AC972181C17}" srcOrd="11" destOrd="0" presId="urn:microsoft.com/office/officeart/2017/3/layout/HorizontalPathTimeline"/>
    <dgm:cxn modelId="{C26B09DA-5DD3-4098-9C14-77A0AB471CE4}" type="presParOf" srcId="{48505CA3-50F2-4841-9895-2F68166F3792}" destId="{C7276F2B-3BB8-4EF1-AE81-5C0D64ED038F}" srcOrd="12" destOrd="0" presId="urn:microsoft.com/office/officeart/2017/3/layout/HorizontalPathTimeline"/>
    <dgm:cxn modelId="{A06DDF83-9142-4203-9DC5-1F0B3BB86B42}" type="presParOf" srcId="{C7276F2B-3BB8-4EF1-AE81-5C0D64ED038F}" destId="{F79875DC-E773-4B09-9992-0D5017D4186C}" srcOrd="0" destOrd="0" presId="urn:microsoft.com/office/officeart/2017/3/layout/HorizontalPathTimeline"/>
    <dgm:cxn modelId="{E6F77D24-4B7A-4E3B-AF1D-899695819A43}" type="presParOf" srcId="{C7276F2B-3BB8-4EF1-AE81-5C0D64ED038F}" destId="{3E4391AF-1652-4890-A9EE-7C724E138C19}" srcOrd="1" destOrd="0" presId="urn:microsoft.com/office/officeart/2017/3/layout/HorizontalPathTimeline"/>
    <dgm:cxn modelId="{EF07DC32-2F30-4F7D-92B1-A0DB5BD07C2F}" type="presParOf" srcId="{3E4391AF-1652-4890-A9EE-7C724E138C19}" destId="{6FDAAD3A-3EFE-44DC-B65D-E7FE071D0D23}" srcOrd="0" destOrd="0" presId="urn:microsoft.com/office/officeart/2017/3/layout/HorizontalPathTimeline"/>
    <dgm:cxn modelId="{C0E03680-EA31-43F5-B852-5A6341EC04C1}" type="presParOf" srcId="{3E4391AF-1652-4890-A9EE-7C724E138C19}" destId="{E6468AF9-5DDA-424E-8C2F-48CBC6597397}" srcOrd="1" destOrd="0" presId="urn:microsoft.com/office/officeart/2017/3/layout/HorizontalPathTimeline"/>
    <dgm:cxn modelId="{19AF4B08-EB95-4735-8593-013841D8BB21}" type="presParOf" srcId="{C7276F2B-3BB8-4EF1-AE81-5C0D64ED038F}" destId="{6BE9F308-9FC0-4723-AA9D-519C08CEA6D0}" srcOrd="2" destOrd="0" presId="urn:microsoft.com/office/officeart/2017/3/layout/HorizontalPathTimeline"/>
    <dgm:cxn modelId="{120443AA-D42B-48B0-B0A1-DA470066ED1A}" type="presParOf" srcId="{C7276F2B-3BB8-4EF1-AE81-5C0D64ED038F}" destId="{27D46FFE-CC64-4D23-9983-3FD2A342671B}" srcOrd="3" destOrd="0" presId="urn:microsoft.com/office/officeart/2017/3/layout/HorizontalPathTimeline"/>
    <dgm:cxn modelId="{44C0F1AC-242A-452B-8ED5-ACB4ED00C490}" type="presParOf" srcId="{C7276F2B-3BB8-4EF1-AE81-5C0D64ED038F}" destId="{578098D0-92EE-4664-A8FC-753E7A105219}" srcOrd="4" destOrd="0" presId="urn:microsoft.com/office/officeart/2017/3/layout/HorizontalPathTimeline"/>
    <dgm:cxn modelId="{FC463D5A-7425-4882-820D-AEAE262AC13F}" type="presParOf" srcId="{48505CA3-50F2-4841-9895-2F68166F3792}" destId="{EED90EC1-3AB8-4816-B16C-6201D6CB5804}" srcOrd="13" destOrd="0" presId="urn:microsoft.com/office/officeart/2017/3/layout/HorizontalPathTimeline"/>
    <dgm:cxn modelId="{17D4E34B-BB73-4D7E-BEFF-7FBCCAF10C71}" type="presParOf" srcId="{48505CA3-50F2-4841-9895-2F68166F3792}" destId="{235AE555-76D4-4A06-BBE5-C55FABCB4E5B}" srcOrd="14" destOrd="0" presId="urn:microsoft.com/office/officeart/2017/3/layout/HorizontalPathTimeline"/>
    <dgm:cxn modelId="{6D35283F-61C2-4FAB-8C70-42A3F534F690}" type="presParOf" srcId="{235AE555-76D4-4A06-BBE5-C55FABCB4E5B}" destId="{F2A7BA9F-CBC0-4BCC-B629-FE660E7DFC83}" srcOrd="0" destOrd="0" presId="urn:microsoft.com/office/officeart/2017/3/layout/HorizontalPathTimeline"/>
    <dgm:cxn modelId="{A0088DD8-756E-419B-ABCE-4D850C6E32CB}" type="presParOf" srcId="{235AE555-76D4-4A06-BBE5-C55FABCB4E5B}" destId="{3D8A422E-58E0-499C-ACDE-14636EA5238D}" srcOrd="1" destOrd="0" presId="urn:microsoft.com/office/officeart/2017/3/layout/HorizontalPathTimeline"/>
    <dgm:cxn modelId="{50E27750-2984-4263-A6E4-F95FD391B62C}" type="presParOf" srcId="{3D8A422E-58E0-499C-ACDE-14636EA5238D}" destId="{A3B769F2-A57E-4253-B5A0-641D13FDBA63}" srcOrd="0" destOrd="0" presId="urn:microsoft.com/office/officeart/2017/3/layout/HorizontalPathTimeline"/>
    <dgm:cxn modelId="{F009DEAC-3933-42EB-908C-A19AB1ECF0D6}" type="presParOf" srcId="{3D8A422E-58E0-499C-ACDE-14636EA5238D}" destId="{8BD15D3C-E7AA-411D-B55F-DF39B62C4664}" srcOrd="1" destOrd="0" presId="urn:microsoft.com/office/officeart/2017/3/layout/HorizontalPathTimeline"/>
    <dgm:cxn modelId="{349A0B86-CD29-48A0-8879-0CCFBA8259A8}" type="presParOf" srcId="{235AE555-76D4-4A06-BBE5-C55FABCB4E5B}" destId="{C0CADAC6-324D-4191-BA25-1A1F40489C67}" srcOrd="2" destOrd="0" presId="urn:microsoft.com/office/officeart/2017/3/layout/HorizontalPathTimeline"/>
    <dgm:cxn modelId="{0DEAF1AC-D798-47B9-82E3-99A4B3DBCE53}" type="presParOf" srcId="{235AE555-76D4-4A06-BBE5-C55FABCB4E5B}" destId="{C4D29C25-731B-4A84-87F0-8A557E05321A}" srcOrd="3" destOrd="0" presId="urn:microsoft.com/office/officeart/2017/3/layout/HorizontalPathTimeline"/>
    <dgm:cxn modelId="{D8A96D7A-B3A3-412C-A023-220CFC91A64B}" type="presParOf" srcId="{235AE555-76D4-4A06-BBE5-C55FABCB4E5B}" destId="{779AC091-59CD-4465-A86B-5671D6217D8C}" srcOrd="4" destOrd="0" presId="urn:microsoft.com/office/officeart/2017/3/layout/HorizontalPathTimeline"/>
    <dgm:cxn modelId="{602B91BC-0F9C-4B30-9292-DF56C1F1901B}" type="presParOf" srcId="{48505CA3-50F2-4841-9895-2F68166F3792}" destId="{BE2A3C68-1D01-434E-A6FB-9D80CB10BCF7}" srcOrd="15" destOrd="0" presId="urn:microsoft.com/office/officeart/2017/3/layout/HorizontalPathTimeline"/>
    <dgm:cxn modelId="{FC389574-B99E-4AA6-A527-8843C5EB787A}" type="presParOf" srcId="{48505CA3-50F2-4841-9895-2F68166F3792}" destId="{68B2EE1A-C950-4686-AEF7-AB4D16210F22}" srcOrd="16" destOrd="0" presId="urn:microsoft.com/office/officeart/2017/3/layout/HorizontalPathTimeline"/>
    <dgm:cxn modelId="{857C1C7F-2E0D-4894-9810-82195BF6E4EC}" type="presParOf" srcId="{68B2EE1A-C950-4686-AEF7-AB4D16210F22}" destId="{0802217E-F25F-40C5-A482-82E235263AD3}" srcOrd="0" destOrd="0" presId="urn:microsoft.com/office/officeart/2017/3/layout/HorizontalPathTimeline"/>
    <dgm:cxn modelId="{F5C71AA7-7574-4EA1-A07E-2CE5C5EA9851}" type="presParOf" srcId="{68B2EE1A-C950-4686-AEF7-AB4D16210F22}" destId="{A617A5A6-883B-428E-9FE1-D96D23302CD1}" srcOrd="1" destOrd="0" presId="urn:microsoft.com/office/officeart/2017/3/layout/HorizontalPathTimeline"/>
    <dgm:cxn modelId="{C0D148D6-C43D-46F9-9567-05942FC65054}" type="presParOf" srcId="{A617A5A6-883B-428E-9FE1-D96D23302CD1}" destId="{7D389135-76B9-4059-9A4B-E9995C393442}" srcOrd="0" destOrd="0" presId="urn:microsoft.com/office/officeart/2017/3/layout/HorizontalPathTimeline"/>
    <dgm:cxn modelId="{23AAF5FD-BE30-4ACD-B399-8FA3CD73E758}" type="presParOf" srcId="{A617A5A6-883B-428E-9FE1-D96D23302CD1}" destId="{C8656E66-4737-4370-82D4-1158E945D280}" srcOrd="1" destOrd="0" presId="urn:microsoft.com/office/officeart/2017/3/layout/HorizontalPathTimeline"/>
    <dgm:cxn modelId="{8D20C435-212D-4740-A5A4-98A92D73EB82}" type="presParOf" srcId="{68B2EE1A-C950-4686-AEF7-AB4D16210F22}" destId="{0CED00FE-FCCA-4D76-8B0F-AF365F4A2AC7}" srcOrd="2" destOrd="0" presId="urn:microsoft.com/office/officeart/2017/3/layout/HorizontalPathTimeline"/>
    <dgm:cxn modelId="{6D857B42-2771-434B-99F7-B8EC86305FF5}" type="presParOf" srcId="{68B2EE1A-C950-4686-AEF7-AB4D16210F22}" destId="{4AAEB163-D65E-445B-ADFB-33EFE55994C5}" srcOrd="3" destOrd="0" presId="urn:microsoft.com/office/officeart/2017/3/layout/HorizontalPathTimeline"/>
    <dgm:cxn modelId="{580E3F15-B751-4370-9F4D-C57969A1B9FF}" type="presParOf" srcId="{68B2EE1A-C950-4686-AEF7-AB4D16210F22}" destId="{FECAB0BE-7EA7-40C2-97D6-8CC3EE14BE07}"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C5FE28-B365-4A2E-B223-542CE6146A0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EF62D01-DA76-4B1E-BA78-4320B386F8A2}">
      <dgm:prSet/>
      <dgm:spPr/>
      <dgm:t>
        <a:bodyPr/>
        <a:lstStyle/>
        <a:p>
          <a:pPr>
            <a:lnSpc>
              <a:spcPct val="100000"/>
            </a:lnSpc>
          </a:pPr>
          <a:r>
            <a:rPr lang="en-US" dirty="0">
              <a:latin typeface="Roboto" panose="02000000000000000000" pitchFamily="2" charset="0"/>
              <a:ea typeface="Roboto" panose="02000000000000000000" pitchFamily="2" charset="0"/>
              <a:cs typeface="Roboto" panose="02000000000000000000" pitchFamily="2" charset="0"/>
            </a:rPr>
            <a:t>Where would we be today without the initiatives and achievements of these women Presidents?</a:t>
          </a:r>
        </a:p>
      </dgm:t>
    </dgm:pt>
    <dgm:pt modelId="{48D8FCB4-2B11-4BD7-BB6E-4B925855EF7B}" type="parTrans" cxnId="{698C0B2D-EF81-401F-B4E1-6F3E91F7A0AF}">
      <dgm:prSet/>
      <dgm:spPr/>
      <dgm:t>
        <a:bodyPr/>
        <a:lstStyle/>
        <a:p>
          <a:endParaRPr lang="en-US"/>
        </a:p>
      </dgm:t>
    </dgm:pt>
    <dgm:pt modelId="{46F09FF8-5B9B-4C58-B010-5A102984E098}" type="sibTrans" cxnId="{698C0B2D-EF81-401F-B4E1-6F3E91F7A0AF}">
      <dgm:prSet/>
      <dgm:spPr/>
      <dgm:t>
        <a:bodyPr/>
        <a:lstStyle/>
        <a:p>
          <a:endParaRPr lang="en-US"/>
        </a:p>
      </dgm:t>
    </dgm:pt>
    <dgm:pt modelId="{058B2114-5050-42F3-BCC7-0EFB9938C230}">
      <dgm:prSet/>
      <dgm:spPr/>
      <dgm:t>
        <a:bodyPr/>
        <a:lstStyle/>
        <a:p>
          <a:pPr>
            <a:lnSpc>
              <a:spcPct val="100000"/>
            </a:lnSpc>
          </a:pPr>
          <a:r>
            <a:rPr lang="en-US" dirty="0">
              <a:latin typeface="Roboto" panose="02000000000000000000" pitchFamily="2" charset="0"/>
              <a:ea typeface="Roboto" panose="02000000000000000000" pitchFamily="2" charset="0"/>
              <a:cs typeface="Roboto" panose="02000000000000000000" pitchFamily="2" charset="0"/>
            </a:rPr>
            <a:t>What might we be missing?</a:t>
          </a:r>
        </a:p>
      </dgm:t>
    </dgm:pt>
    <dgm:pt modelId="{D22E2638-C3F0-40A8-B699-241C9640AB1F}" type="parTrans" cxnId="{44A9586C-EA01-4BFA-91E7-F6F3CA52C794}">
      <dgm:prSet/>
      <dgm:spPr/>
      <dgm:t>
        <a:bodyPr/>
        <a:lstStyle/>
        <a:p>
          <a:endParaRPr lang="en-US"/>
        </a:p>
      </dgm:t>
    </dgm:pt>
    <dgm:pt modelId="{BFEF4059-AD03-46DB-9352-F2CB68BC8E43}" type="sibTrans" cxnId="{44A9586C-EA01-4BFA-91E7-F6F3CA52C794}">
      <dgm:prSet/>
      <dgm:spPr/>
      <dgm:t>
        <a:bodyPr/>
        <a:lstStyle/>
        <a:p>
          <a:endParaRPr lang="en-US"/>
        </a:p>
      </dgm:t>
    </dgm:pt>
    <dgm:pt modelId="{DEDB9464-0317-4DFD-A6E0-6752EA44BF16}" type="pres">
      <dgm:prSet presAssocID="{70C5FE28-B365-4A2E-B223-542CE6146A0A}" presName="root" presStyleCnt="0">
        <dgm:presLayoutVars>
          <dgm:dir/>
          <dgm:resizeHandles val="exact"/>
        </dgm:presLayoutVars>
      </dgm:prSet>
      <dgm:spPr/>
    </dgm:pt>
    <dgm:pt modelId="{005C0180-9DA0-4012-A2F0-0F595E483439}" type="pres">
      <dgm:prSet presAssocID="{3EF62D01-DA76-4B1E-BA78-4320B386F8A2}" presName="compNode" presStyleCnt="0"/>
      <dgm:spPr/>
    </dgm:pt>
    <dgm:pt modelId="{EFE1EB22-42E4-49AF-AFC2-DA0B6171109C}" type="pres">
      <dgm:prSet presAssocID="{3EF62D01-DA76-4B1E-BA78-4320B386F8A2}" presName="bgRect" presStyleLbl="bgShp" presStyleIdx="0" presStyleCnt="2"/>
      <dgm:spPr/>
    </dgm:pt>
    <dgm:pt modelId="{9093BBE1-1E35-4811-B135-84A90554805E}" type="pres">
      <dgm:prSet presAssocID="{3EF62D01-DA76-4B1E-BA78-4320B386F8A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cturer"/>
        </a:ext>
      </dgm:extLst>
    </dgm:pt>
    <dgm:pt modelId="{CBEE69FA-C80A-4815-9AA8-7163C2E85ECB}" type="pres">
      <dgm:prSet presAssocID="{3EF62D01-DA76-4B1E-BA78-4320B386F8A2}" presName="spaceRect" presStyleCnt="0"/>
      <dgm:spPr/>
    </dgm:pt>
    <dgm:pt modelId="{E4494BEB-9D8A-4B39-9B4C-96FD1409E847}" type="pres">
      <dgm:prSet presAssocID="{3EF62D01-DA76-4B1E-BA78-4320B386F8A2}" presName="parTx" presStyleLbl="revTx" presStyleIdx="0" presStyleCnt="2">
        <dgm:presLayoutVars>
          <dgm:chMax val="0"/>
          <dgm:chPref val="0"/>
        </dgm:presLayoutVars>
      </dgm:prSet>
      <dgm:spPr/>
    </dgm:pt>
    <dgm:pt modelId="{B2C95FEA-705C-42DF-ACB9-792E38450ED8}" type="pres">
      <dgm:prSet presAssocID="{46F09FF8-5B9B-4C58-B010-5A102984E098}" presName="sibTrans" presStyleCnt="0"/>
      <dgm:spPr/>
    </dgm:pt>
    <dgm:pt modelId="{2640E80F-48C5-492D-9118-A303981AF84B}" type="pres">
      <dgm:prSet presAssocID="{058B2114-5050-42F3-BCC7-0EFB9938C230}" presName="compNode" presStyleCnt="0"/>
      <dgm:spPr/>
    </dgm:pt>
    <dgm:pt modelId="{FDB4EAE7-2F3E-4F25-AA6F-36015E45186C}" type="pres">
      <dgm:prSet presAssocID="{058B2114-5050-42F3-BCC7-0EFB9938C230}" presName="bgRect" presStyleLbl="bgShp" presStyleIdx="1" presStyleCnt="2"/>
      <dgm:spPr/>
    </dgm:pt>
    <dgm:pt modelId="{817C5C68-BA16-4D97-AD10-42491C4DFE33}" type="pres">
      <dgm:prSet presAssocID="{058B2114-5050-42F3-BCC7-0EFB9938C23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2B3C4904-42C3-4218-93B7-F77ADB09B240}" type="pres">
      <dgm:prSet presAssocID="{058B2114-5050-42F3-BCC7-0EFB9938C230}" presName="spaceRect" presStyleCnt="0"/>
      <dgm:spPr/>
    </dgm:pt>
    <dgm:pt modelId="{5B76E060-98DB-4879-8310-4284D9F202CC}" type="pres">
      <dgm:prSet presAssocID="{058B2114-5050-42F3-BCC7-0EFB9938C230}" presName="parTx" presStyleLbl="revTx" presStyleIdx="1" presStyleCnt="2">
        <dgm:presLayoutVars>
          <dgm:chMax val="0"/>
          <dgm:chPref val="0"/>
        </dgm:presLayoutVars>
      </dgm:prSet>
      <dgm:spPr/>
    </dgm:pt>
  </dgm:ptLst>
  <dgm:cxnLst>
    <dgm:cxn modelId="{698C0B2D-EF81-401F-B4E1-6F3E91F7A0AF}" srcId="{70C5FE28-B365-4A2E-B223-542CE6146A0A}" destId="{3EF62D01-DA76-4B1E-BA78-4320B386F8A2}" srcOrd="0" destOrd="0" parTransId="{48D8FCB4-2B11-4BD7-BB6E-4B925855EF7B}" sibTransId="{46F09FF8-5B9B-4C58-B010-5A102984E098}"/>
    <dgm:cxn modelId="{BF7B293D-D359-47F4-AC3C-B45061AAE7DF}" type="presOf" srcId="{3EF62D01-DA76-4B1E-BA78-4320B386F8A2}" destId="{E4494BEB-9D8A-4B39-9B4C-96FD1409E847}" srcOrd="0" destOrd="0" presId="urn:microsoft.com/office/officeart/2018/2/layout/IconVerticalSolidList"/>
    <dgm:cxn modelId="{44A9586C-EA01-4BFA-91E7-F6F3CA52C794}" srcId="{70C5FE28-B365-4A2E-B223-542CE6146A0A}" destId="{058B2114-5050-42F3-BCC7-0EFB9938C230}" srcOrd="1" destOrd="0" parTransId="{D22E2638-C3F0-40A8-B699-241C9640AB1F}" sibTransId="{BFEF4059-AD03-46DB-9352-F2CB68BC8E43}"/>
    <dgm:cxn modelId="{81C30FB0-F7FB-4DCB-B40C-A87591694497}" type="presOf" srcId="{70C5FE28-B365-4A2E-B223-542CE6146A0A}" destId="{DEDB9464-0317-4DFD-A6E0-6752EA44BF16}" srcOrd="0" destOrd="0" presId="urn:microsoft.com/office/officeart/2018/2/layout/IconVerticalSolidList"/>
    <dgm:cxn modelId="{A2996DB0-7270-4F84-8763-2DB1FDAD131B}" type="presOf" srcId="{058B2114-5050-42F3-BCC7-0EFB9938C230}" destId="{5B76E060-98DB-4879-8310-4284D9F202CC}" srcOrd="0" destOrd="0" presId="urn:microsoft.com/office/officeart/2018/2/layout/IconVerticalSolidList"/>
    <dgm:cxn modelId="{833D423B-C801-419A-889E-77CA9824F814}" type="presParOf" srcId="{DEDB9464-0317-4DFD-A6E0-6752EA44BF16}" destId="{005C0180-9DA0-4012-A2F0-0F595E483439}" srcOrd="0" destOrd="0" presId="urn:microsoft.com/office/officeart/2018/2/layout/IconVerticalSolidList"/>
    <dgm:cxn modelId="{B6A7A344-86B3-4C0D-9AE1-0821309DB169}" type="presParOf" srcId="{005C0180-9DA0-4012-A2F0-0F595E483439}" destId="{EFE1EB22-42E4-49AF-AFC2-DA0B6171109C}" srcOrd="0" destOrd="0" presId="urn:microsoft.com/office/officeart/2018/2/layout/IconVerticalSolidList"/>
    <dgm:cxn modelId="{4FD0B6CF-3F39-45AF-962B-42BB803F1056}" type="presParOf" srcId="{005C0180-9DA0-4012-A2F0-0F595E483439}" destId="{9093BBE1-1E35-4811-B135-84A90554805E}" srcOrd="1" destOrd="0" presId="urn:microsoft.com/office/officeart/2018/2/layout/IconVerticalSolidList"/>
    <dgm:cxn modelId="{89504FB6-4E2B-472B-9BA2-A610424337DF}" type="presParOf" srcId="{005C0180-9DA0-4012-A2F0-0F595E483439}" destId="{CBEE69FA-C80A-4815-9AA8-7163C2E85ECB}" srcOrd="2" destOrd="0" presId="urn:microsoft.com/office/officeart/2018/2/layout/IconVerticalSolidList"/>
    <dgm:cxn modelId="{00C3181C-D8A2-44B9-91D3-4D9BAD1C1E84}" type="presParOf" srcId="{005C0180-9DA0-4012-A2F0-0F595E483439}" destId="{E4494BEB-9D8A-4B39-9B4C-96FD1409E847}" srcOrd="3" destOrd="0" presId="urn:microsoft.com/office/officeart/2018/2/layout/IconVerticalSolidList"/>
    <dgm:cxn modelId="{B82D4B3E-B37D-4B02-875C-92245F0A7518}" type="presParOf" srcId="{DEDB9464-0317-4DFD-A6E0-6752EA44BF16}" destId="{B2C95FEA-705C-42DF-ACB9-792E38450ED8}" srcOrd="1" destOrd="0" presId="urn:microsoft.com/office/officeart/2018/2/layout/IconVerticalSolidList"/>
    <dgm:cxn modelId="{85596D70-0649-438A-A6BA-361C224C10A4}" type="presParOf" srcId="{DEDB9464-0317-4DFD-A6E0-6752EA44BF16}" destId="{2640E80F-48C5-492D-9118-A303981AF84B}" srcOrd="2" destOrd="0" presId="urn:microsoft.com/office/officeart/2018/2/layout/IconVerticalSolidList"/>
    <dgm:cxn modelId="{AB162033-AC84-4362-B8DA-FEE9C64DA984}" type="presParOf" srcId="{2640E80F-48C5-492D-9118-A303981AF84B}" destId="{FDB4EAE7-2F3E-4F25-AA6F-36015E45186C}" srcOrd="0" destOrd="0" presId="urn:microsoft.com/office/officeart/2018/2/layout/IconVerticalSolidList"/>
    <dgm:cxn modelId="{000BD03F-4CD7-4C2A-B7CF-4BF6E4C16EC5}" type="presParOf" srcId="{2640E80F-48C5-492D-9118-A303981AF84B}" destId="{817C5C68-BA16-4D97-AD10-42491C4DFE33}" srcOrd="1" destOrd="0" presId="urn:microsoft.com/office/officeart/2018/2/layout/IconVerticalSolidList"/>
    <dgm:cxn modelId="{F5BDAA33-DD21-4C71-9713-147C2B139B47}" type="presParOf" srcId="{2640E80F-48C5-492D-9118-A303981AF84B}" destId="{2B3C4904-42C3-4218-93B7-F77ADB09B240}" srcOrd="2" destOrd="0" presId="urn:microsoft.com/office/officeart/2018/2/layout/IconVerticalSolidList"/>
    <dgm:cxn modelId="{0989F3B8-9089-4AC9-AFBB-1FBD20EFFC5B}" type="presParOf" srcId="{2640E80F-48C5-492D-9118-A303981AF84B}" destId="{5B76E060-98DB-4879-8310-4284D9F202C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09A2D-58D9-426D-B59A-B669407CF3EF}">
      <dsp:nvSpPr>
        <dsp:cNvPr id="0" name=""/>
        <dsp:cNvSpPr/>
      </dsp:nvSpPr>
      <dsp:spPr>
        <a:xfrm>
          <a:off x="269491" y="2336668"/>
          <a:ext cx="2146760"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kern="1200" dirty="0"/>
            <a:t>1909</a:t>
          </a:r>
        </a:p>
      </dsp:txBody>
      <dsp:txXfrm>
        <a:off x="269491" y="2336668"/>
        <a:ext cx="2146760" cy="491701"/>
      </dsp:txXfrm>
    </dsp:sp>
    <dsp:sp modelId="{97ABC88B-24F3-4ADB-B204-91AC790D8037}">
      <dsp:nvSpPr>
        <dsp:cNvPr id="0" name=""/>
        <dsp:cNvSpPr/>
      </dsp:nvSpPr>
      <dsp:spPr>
        <a:xfrm>
          <a:off x="0" y="2088642"/>
          <a:ext cx="9394371" cy="17405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67DE714-EEB5-4605-BC32-2CAE12D67EDB}">
      <dsp:nvSpPr>
        <dsp:cNvPr id="0" name=""/>
        <dsp:cNvSpPr/>
      </dsp:nvSpPr>
      <dsp:spPr>
        <a:xfrm>
          <a:off x="162153" y="440504"/>
          <a:ext cx="2361436" cy="908409"/>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First Women’s History day in NYC recognized garment workers  protesting working conditions and wages </a:t>
          </a:r>
        </a:p>
      </dsp:txBody>
      <dsp:txXfrm>
        <a:off x="162153" y="440504"/>
        <a:ext cx="2361436" cy="908409"/>
      </dsp:txXfrm>
    </dsp:sp>
    <dsp:sp modelId="{FEAB5BDB-627B-48A6-BB46-38F570F72A64}">
      <dsp:nvSpPr>
        <dsp:cNvPr id="0" name=""/>
        <dsp:cNvSpPr/>
      </dsp:nvSpPr>
      <dsp:spPr>
        <a:xfrm>
          <a:off x="1342872" y="1348914"/>
          <a:ext cx="0" cy="739727"/>
        </a:xfrm>
        <a:prstGeom prst="line">
          <a:avLst/>
        </a:prstGeom>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1EED89CB-939F-432E-93C6-E0C6C00AC4AB}">
      <dsp:nvSpPr>
        <dsp:cNvPr id="0" name=""/>
        <dsp:cNvSpPr/>
      </dsp:nvSpPr>
      <dsp:spPr>
        <a:xfrm>
          <a:off x="1611217" y="1522968"/>
          <a:ext cx="2146760"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defRPr b="1"/>
          </a:pPr>
          <a:r>
            <a:rPr lang="en-US" sz="1600" kern="1200" dirty="0"/>
            <a:t>1917</a:t>
          </a:r>
        </a:p>
      </dsp:txBody>
      <dsp:txXfrm>
        <a:off x="1611217" y="1522968"/>
        <a:ext cx="2146760" cy="491701"/>
      </dsp:txXfrm>
    </dsp:sp>
    <dsp:sp modelId="{B858B191-C428-4641-A024-8EC9A2392600}">
      <dsp:nvSpPr>
        <dsp:cNvPr id="0" name=""/>
        <dsp:cNvSpPr/>
      </dsp:nvSpPr>
      <dsp:spPr>
        <a:xfrm>
          <a:off x="1503879" y="3002423"/>
          <a:ext cx="2361436" cy="739795"/>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First Women’s Party was established to lobby for women’s right to vote</a:t>
          </a:r>
        </a:p>
      </dsp:txBody>
      <dsp:txXfrm>
        <a:off x="1503879" y="3002423"/>
        <a:ext cx="2361436" cy="739795"/>
      </dsp:txXfrm>
    </dsp:sp>
    <dsp:sp modelId="{34A32FA6-5214-4037-A237-80605A9AAC2E}">
      <dsp:nvSpPr>
        <dsp:cNvPr id="0" name=""/>
        <dsp:cNvSpPr/>
      </dsp:nvSpPr>
      <dsp:spPr>
        <a:xfrm>
          <a:off x="2684597" y="2262695"/>
          <a:ext cx="0" cy="739727"/>
        </a:xfrm>
        <a:prstGeom prst="line">
          <a:avLst/>
        </a:prstGeom>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81A6F4A3-E7C8-4572-BA57-58063DDE8EAA}">
      <dsp:nvSpPr>
        <dsp:cNvPr id="0" name=""/>
        <dsp:cNvSpPr/>
      </dsp:nvSpPr>
      <dsp:spPr>
        <a:xfrm>
          <a:off x="1288480" y="2121277"/>
          <a:ext cx="108783" cy="108783"/>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5603C9B6-25FD-4115-BF64-CC173C5E6BD3}">
      <dsp:nvSpPr>
        <dsp:cNvPr id="0" name=""/>
        <dsp:cNvSpPr/>
      </dsp:nvSpPr>
      <dsp:spPr>
        <a:xfrm>
          <a:off x="2630205" y="2121277"/>
          <a:ext cx="108783" cy="108783"/>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181634BA-5471-4A86-A0A7-FA1B696220D5}">
      <dsp:nvSpPr>
        <dsp:cNvPr id="0" name=""/>
        <dsp:cNvSpPr/>
      </dsp:nvSpPr>
      <dsp:spPr>
        <a:xfrm>
          <a:off x="2952942" y="2336668"/>
          <a:ext cx="2146760"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kern="1200" dirty="0"/>
            <a:t>1972</a:t>
          </a:r>
        </a:p>
      </dsp:txBody>
      <dsp:txXfrm>
        <a:off x="2952942" y="2336668"/>
        <a:ext cx="2146760" cy="491701"/>
      </dsp:txXfrm>
    </dsp:sp>
    <dsp:sp modelId="{23D02C81-9713-49AF-B9F3-274F4A07FE63}">
      <dsp:nvSpPr>
        <dsp:cNvPr id="0" name=""/>
        <dsp:cNvSpPr/>
      </dsp:nvSpPr>
      <dsp:spPr>
        <a:xfrm>
          <a:off x="2845604" y="440504"/>
          <a:ext cx="2361436" cy="908409"/>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Title IX passed to prohibit discrimination against women in education. Equal Rights act passed in Senate and Congress (1973)</a:t>
          </a:r>
        </a:p>
      </dsp:txBody>
      <dsp:txXfrm>
        <a:off x="2845604" y="440504"/>
        <a:ext cx="2361436" cy="908409"/>
      </dsp:txXfrm>
    </dsp:sp>
    <dsp:sp modelId="{830E98C0-5C40-4A56-A545-854EC1E8847B}">
      <dsp:nvSpPr>
        <dsp:cNvPr id="0" name=""/>
        <dsp:cNvSpPr/>
      </dsp:nvSpPr>
      <dsp:spPr>
        <a:xfrm>
          <a:off x="4026322" y="1348914"/>
          <a:ext cx="0" cy="739727"/>
        </a:xfrm>
        <a:prstGeom prst="line">
          <a:avLst/>
        </a:prstGeom>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FD355E2E-B9E4-4B06-92F9-415C1D8CF00D}">
      <dsp:nvSpPr>
        <dsp:cNvPr id="0" name=""/>
        <dsp:cNvSpPr/>
      </dsp:nvSpPr>
      <dsp:spPr>
        <a:xfrm>
          <a:off x="4294667" y="1522968"/>
          <a:ext cx="2146760"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defRPr b="1"/>
          </a:pPr>
          <a:r>
            <a:rPr lang="en-US" sz="1600" kern="1200" dirty="0"/>
            <a:t>1978</a:t>
          </a:r>
        </a:p>
      </dsp:txBody>
      <dsp:txXfrm>
        <a:off x="4294667" y="1522968"/>
        <a:ext cx="2146760" cy="491701"/>
      </dsp:txXfrm>
    </dsp:sp>
    <dsp:sp modelId="{3F822D36-CBE5-4C19-B284-98423023CB61}">
      <dsp:nvSpPr>
        <dsp:cNvPr id="0" name=""/>
        <dsp:cNvSpPr/>
      </dsp:nvSpPr>
      <dsp:spPr>
        <a:xfrm>
          <a:off x="4187329" y="3002423"/>
          <a:ext cx="2361436" cy="1138146"/>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Sonoma California school district creates a week-long celebration of women’s societal contributions. </a:t>
          </a:r>
        </a:p>
        <a:p>
          <a:pPr marL="0" lvl="0" indent="0" algn="l" defTabSz="533400">
            <a:lnSpc>
              <a:spcPct val="90000"/>
            </a:lnSpc>
            <a:spcBef>
              <a:spcPct val="0"/>
            </a:spcBef>
            <a:spcAft>
              <a:spcPct val="35000"/>
            </a:spcAft>
            <a:buNone/>
          </a:pPr>
          <a:r>
            <a:rPr lang="en-US" sz="1200" kern="1200" dirty="0"/>
            <a:t> Women’s contributions added to school curriculum </a:t>
          </a:r>
        </a:p>
      </dsp:txBody>
      <dsp:txXfrm>
        <a:off x="4187329" y="3002423"/>
        <a:ext cx="2361436" cy="1138146"/>
      </dsp:txXfrm>
    </dsp:sp>
    <dsp:sp modelId="{836B28FC-27FE-46A1-8848-745609083D1C}">
      <dsp:nvSpPr>
        <dsp:cNvPr id="0" name=""/>
        <dsp:cNvSpPr/>
      </dsp:nvSpPr>
      <dsp:spPr>
        <a:xfrm>
          <a:off x="5368048" y="2262695"/>
          <a:ext cx="0" cy="739727"/>
        </a:xfrm>
        <a:prstGeom prst="line">
          <a:avLst/>
        </a:prstGeom>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A5CCB5DB-45B8-4CB3-B70D-6B4477015ABD}">
      <dsp:nvSpPr>
        <dsp:cNvPr id="0" name=""/>
        <dsp:cNvSpPr/>
      </dsp:nvSpPr>
      <dsp:spPr>
        <a:xfrm>
          <a:off x="3971931" y="2121277"/>
          <a:ext cx="108783" cy="108783"/>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70B5CC8A-28D3-417F-B486-C41F2A43DE6F}">
      <dsp:nvSpPr>
        <dsp:cNvPr id="0" name=""/>
        <dsp:cNvSpPr/>
      </dsp:nvSpPr>
      <dsp:spPr>
        <a:xfrm>
          <a:off x="5313656" y="2121277"/>
          <a:ext cx="108783" cy="108783"/>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3474CA0E-1707-4F4B-9C0F-528F19B0716C}">
      <dsp:nvSpPr>
        <dsp:cNvPr id="0" name=""/>
        <dsp:cNvSpPr/>
      </dsp:nvSpPr>
      <dsp:spPr>
        <a:xfrm>
          <a:off x="5636393" y="2336668"/>
          <a:ext cx="2146760"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kern="1200" dirty="0"/>
            <a:t>1980</a:t>
          </a:r>
        </a:p>
      </dsp:txBody>
      <dsp:txXfrm>
        <a:off x="5636393" y="2336668"/>
        <a:ext cx="2146760" cy="491701"/>
      </dsp:txXfrm>
    </dsp:sp>
    <dsp:sp modelId="{A21C66E3-8ABE-4863-8CAB-E19C39795F36}">
      <dsp:nvSpPr>
        <dsp:cNvPr id="0" name=""/>
        <dsp:cNvSpPr/>
      </dsp:nvSpPr>
      <dsp:spPr>
        <a:xfrm>
          <a:off x="5529055" y="609119"/>
          <a:ext cx="2361436" cy="739795"/>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Jimmy Carter declared week of March 8 as National Women’s History Week</a:t>
          </a:r>
        </a:p>
      </dsp:txBody>
      <dsp:txXfrm>
        <a:off x="5529055" y="609119"/>
        <a:ext cx="2361436" cy="739795"/>
      </dsp:txXfrm>
    </dsp:sp>
    <dsp:sp modelId="{44AD2914-B2A8-4096-8550-1BF0340165D1}">
      <dsp:nvSpPr>
        <dsp:cNvPr id="0" name=""/>
        <dsp:cNvSpPr/>
      </dsp:nvSpPr>
      <dsp:spPr>
        <a:xfrm>
          <a:off x="6709773" y="1348914"/>
          <a:ext cx="0" cy="739727"/>
        </a:xfrm>
        <a:prstGeom prst="line">
          <a:avLst/>
        </a:prstGeom>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10333C10-2716-49F9-AB4F-1717F1D7E033}">
      <dsp:nvSpPr>
        <dsp:cNvPr id="0" name=""/>
        <dsp:cNvSpPr/>
      </dsp:nvSpPr>
      <dsp:spPr>
        <a:xfrm>
          <a:off x="6978118" y="1522968"/>
          <a:ext cx="2146760"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defRPr b="1"/>
          </a:pPr>
          <a:r>
            <a:rPr lang="en-US" sz="1600" kern="1200" dirty="0"/>
            <a:t>1987</a:t>
          </a:r>
        </a:p>
      </dsp:txBody>
      <dsp:txXfrm>
        <a:off x="6978118" y="1522968"/>
        <a:ext cx="2146760" cy="491701"/>
      </dsp:txXfrm>
    </dsp:sp>
    <dsp:sp modelId="{B3EC682F-74DA-475D-96AF-CDB5F3A6C4F9}">
      <dsp:nvSpPr>
        <dsp:cNvPr id="0" name=""/>
        <dsp:cNvSpPr/>
      </dsp:nvSpPr>
      <dsp:spPr>
        <a:xfrm>
          <a:off x="6870780" y="3002423"/>
          <a:ext cx="2361436" cy="607011"/>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Congress declared  March as National Womens History Month</a:t>
          </a:r>
        </a:p>
      </dsp:txBody>
      <dsp:txXfrm>
        <a:off x="6870780" y="3002423"/>
        <a:ext cx="2361436" cy="607011"/>
      </dsp:txXfrm>
    </dsp:sp>
    <dsp:sp modelId="{EFB9B2FF-5E81-49DC-A326-4E4319302638}">
      <dsp:nvSpPr>
        <dsp:cNvPr id="0" name=""/>
        <dsp:cNvSpPr/>
      </dsp:nvSpPr>
      <dsp:spPr>
        <a:xfrm>
          <a:off x="8051498" y="2262695"/>
          <a:ext cx="0" cy="739727"/>
        </a:xfrm>
        <a:prstGeom prst="line">
          <a:avLst/>
        </a:prstGeom>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E69664EA-90A1-4D5A-B66F-9D0E4B53E7CB}">
      <dsp:nvSpPr>
        <dsp:cNvPr id="0" name=""/>
        <dsp:cNvSpPr/>
      </dsp:nvSpPr>
      <dsp:spPr>
        <a:xfrm>
          <a:off x="6655381" y="2121277"/>
          <a:ext cx="108783" cy="108783"/>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BDC88D51-0AAB-4C29-B7BD-79038B16246D}">
      <dsp:nvSpPr>
        <dsp:cNvPr id="0" name=""/>
        <dsp:cNvSpPr/>
      </dsp:nvSpPr>
      <dsp:spPr>
        <a:xfrm>
          <a:off x="7997107" y="2121277"/>
          <a:ext cx="108783" cy="108783"/>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62113-E8F1-4937-A32F-93FA3593F5AD}">
      <dsp:nvSpPr>
        <dsp:cNvPr id="0" name=""/>
        <dsp:cNvSpPr/>
      </dsp:nvSpPr>
      <dsp:spPr>
        <a:xfrm>
          <a:off x="188988" y="2336668"/>
          <a:ext cx="1502732"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kern="1200" dirty="0"/>
            <a:t>1950</a:t>
          </a:r>
        </a:p>
      </dsp:txBody>
      <dsp:txXfrm>
        <a:off x="188988" y="2336668"/>
        <a:ext cx="1502732" cy="491701"/>
      </dsp:txXfrm>
    </dsp:sp>
    <dsp:sp modelId="{19722494-4486-44BA-87BA-3CA5A3E68CB0}">
      <dsp:nvSpPr>
        <dsp:cNvPr id="0" name=""/>
        <dsp:cNvSpPr/>
      </dsp:nvSpPr>
      <dsp:spPr>
        <a:xfrm>
          <a:off x="0" y="2088642"/>
          <a:ext cx="9394371" cy="17405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CF23915-26AF-4F13-8FE0-C8650F90EA16}">
      <dsp:nvSpPr>
        <dsp:cNvPr id="0" name=""/>
        <dsp:cNvSpPr/>
      </dsp:nvSpPr>
      <dsp:spPr>
        <a:xfrm>
          <a:off x="113851" y="440504"/>
          <a:ext cx="1653005" cy="908409"/>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Enactment to delete the word ‘male’ from  Rotary Constitution--India</a:t>
          </a:r>
        </a:p>
      </dsp:txBody>
      <dsp:txXfrm>
        <a:off x="113851" y="440504"/>
        <a:ext cx="1653005" cy="908409"/>
      </dsp:txXfrm>
    </dsp:sp>
    <dsp:sp modelId="{36D7C419-F054-4BDB-8112-F89B07FE0689}">
      <dsp:nvSpPr>
        <dsp:cNvPr id="0" name=""/>
        <dsp:cNvSpPr/>
      </dsp:nvSpPr>
      <dsp:spPr>
        <a:xfrm>
          <a:off x="940354" y="1348914"/>
          <a:ext cx="0" cy="739727"/>
        </a:xfrm>
        <a:prstGeom prst="line">
          <a:avLst/>
        </a:prstGeom>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8067501B-0813-4930-997F-FDC3DDFCA1E7}">
      <dsp:nvSpPr>
        <dsp:cNvPr id="0" name=""/>
        <dsp:cNvSpPr/>
      </dsp:nvSpPr>
      <dsp:spPr>
        <a:xfrm>
          <a:off x="1128196" y="1522968"/>
          <a:ext cx="1502732"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defRPr b="1"/>
          </a:pPr>
          <a:r>
            <a:rPr lang="en-US" sz="1600" kern="1200" dirty="0"/>
            <a:t>1977</a:t>
          </a:r>
        </a:p>
      </dsp:txBody>
      <dsp:txXfrm>
        <a:off x="1128196" y="1522968"/>
        <a:ext cx="1502732" cy="491701"/>
      </dsp:txXfrm>
    </dsp:sp>
    <dsp:sp modelId="{B7DD30AF-CC04-484E-948B-92EF5C210497}">
      <dsp:nvSpPr>
        <dsp:cNvPr id="0" name=""/>
        <dsp:cNvSpPr/>
      </dsp:nvSpPr>
      <dsp:spPr>
        <a:xfrm>
          <a:off x="1053059" y="3002423"/>
          <a:ext cx="1653005" cy="1251961"/>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Rotary Club of Duarte, Ca admits women in violation of the RI Constitution. Lose RI membership in 1978    (reinstated in 1986)</a:t>
          </a:r>
        </a:p>
      </dsp:txBody>
      <dsp:txXfrm>
        <a:off x="1053059" y="3002423"/>
        <a:ext cx="1653005" cy="1251961"/>
      </dsp:txXfrm>
    </dsp:sp>
    <dsp:sp modelId="{8EF994FC-E322-4B6B-A23B-174084910CB3}">
      <dsp:nvSpPr>
        <dsp:cNvPr id="0" name=""/>
        <dsp:cNvSpPr/>
      </dsp:nvSpPr>
      <dsp:spPr>
        <a:xfrm>
          <a:off x="1879562" y="2262695"/>
          <a:ext cx="0" cy="739727"/>
        </a:xfrm>
        <a:prstGeom prst="line">
          <a:avLst/>
        </a:prstGeom>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5BB63539-708F-4E56-97FA-7E1746BF25BC}">
      <dsp:nvSpPr>
        <dsp:cNvPr id="0" name=""/>
        <dsp:cNvSpPr/>
      </dsp:nvSpPr>
      <dsp:spPr>
        <a:xfrm>
          <a:off x="885962" y="2121277"/>
          <a:ext cx="108783" cy="108783"/>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01EF5181-401D-4A52-8ADF-E723F7C2CCEF}">
      <dsp:nvSpPr>
        <dsp:cNvPr id="0" name=""/>
        <dsp:cNvSpPr/>
      </dsp:nvSpPr>
      <dsp:spPr>
        <a:xfrm>
          <a:off x="1825170" y="2121277"/>
          <a:ext cx="108783" cy="108783"/>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7A9FE3CB-FEAB-4E62-905E-7041BF9B9C94}">
      <dsp:nvSpPr>
        <dsp:cNvPr id="0" name=""/>
        <dsp:cNvSpPr/>
      </dsp:nvSpPr>
      <dsp:spPr>
        <a:xfrm>
          <a:off x="2067403" y="2336668"/>
          <a:ext cx="1502732"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kern="1200" dirty="0"/>
            <a:t>1980</a:t>
          </a:r>
        </a:p>
      </dsp:txBody>
      <dsp:txXfrm>
        <a:off x="2067403" y="2336668"/>
        <a:ext cx="1502732" cy="491701"/>
      </dsp:txXfrm>
    </dsp:sp>
    <dsp:sp modelId="{F958D423-A9B1-4A97-9470-AD768AE114D5}">
      <dsp:nvSpPr>
        <dsp:cNvPr id="0" name=""/>
        <dsp:cNvSpPr/>
      </dsp:nvSpPr>
      <dsp:spPr>
        <a:xfrm>
          <a:off x="1992267" y="96953"/>
          <a:ext cx="1653005" cy="1251961"/>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RI BOD and clubs in India, Sweden and Switzerland and USA propose to remove ‘male persons’ from the RI constitution</a:t>
          </a:r>
        </a:p>
      </dsp:txBody>
      <dsp:txXfrm>
        <a:off x="1992267" y="96953"/>
        <a:ext cx="1653005" cy="1251961"/>
      </dsp:txXfrm>
    </dsp:sp>
    <dsp:sp modelId="{DCD5A68B-E4DF-46BE-B89F-CD9729E8400E}">
      <dsp:nvSpPr>
        <dsp:cNvPr id="0" name=""/>
        <dsp:cNvSpPr/>
      </dsp:nvSpPr>
      <dsp:spPr>
        <a:xfrm>
          <a:off x="2818770" y="1348914"/>
          <a:ext cx="0" cy="739727"/>
        </a:xfrm>
        <a:prstGeom prst="line">
          <a:avLst/>
        </a:prstGeom>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B7C72E36-1DC2-4366-94A3-022F88C2CA28}">
      <dsp:nvSpPr>
        <dsp:cNvPr id="0" name=""/>
        <dsp:cNvSpPr/>
      </dsp:nvSpPr>
      <dsp:spPr>
        <a:xfrm>
          <a:off x="3006611" y="1522968"/>
          <a:ext cx="1502732"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defRPr b="1"/>
          </a:pPr>
          <a:r>
            <a:rPr lang="en-US" sz="1600" kern="1200" dirty="0"/>
            <a:t>1983–1986</a:t>
          </a:r>
        </a:p>
      </dsp:txBody>
      <dsp:txXfrm>
        <a:off x="3006611" y="1522968"/>
        <a:ext cx="1502732" cy="491701"/>
      </dsp:txXfrm>
    </dsp:sp>
    <dsp:sp modelId="{015B90FC-F40C-49C1-95E5-793CAC48820F}">
      <dsp:nvSpPr>
        <dsp:cNvPr id="0" name=""/>
        <dsp:cNvSpPr/>
      </dsp:nvSpPr>
      <dsp:spPr>
        <a:xfrm>
          <a:off x="2931474" y="3002423"/>
          <a:ext cx="1653005" cy="1081239"/>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Duarte lawsuit rules in favor of RI upholding gender-based qualification for California clubs</a:t>
          </a:r>
        </a:p>
      </dsp:txBody>
      <dsp:txXfrm>
        <a:off x="2931474" y="3002423"/>
        <a:ext cx="1653005" cy="1081239"/>
      </dsp:txXfrm>
    </dsp:sp>
    <dsp:sp modelId="{4FB5A6D7-A7BB-49E2-A24B-3C217D20479F}">
      <dsp:nvSpPr>
        <dsp:cNvPr id="0" name=""/>
        <dsp:cNvSpPr/>
      </dsp:nvSpPr>
      <dsp:spPr>
        <a:xfrm>
          <a:off x="3757977" y="2262695"/>
          <a:ext cx="0" cy="739727"/>
        </a:xfrm>
        <a:prstGeom prst="line">
          <a:avLst/>
        </a:prstGeom>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F5656416-A292-4096-AB7E-D65F9044793A}">
      <dsp:nvSpPr>
        <dsp:cNvPr id="0" name=""/>
        <dsp:cNvSpPr/>
      </dsp:nvSpPr>
      <dsp:spPr>
        <a:xfrm>
          <a:off x="2764378" y="2121277"/>
          <a:ext cx="108783" cy="108783"/>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A0893603-BF57-40E2-8D3F-413A69F828D1}">
      <dsp:nvSpPr>
        <dsp:cNvPr id="0" name=""/>
        <dsp:cNvSpPr/>
      </dsp:nvSpPr>
      <dsp:spPr>
        <a:xfrm>
          <a:off x="3703586" y="2121277"/>
          <a:ext cx="108783" cy="108783"/>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04885515-824A-4271-86FD-80587D0FF904}">
      <dsp:nvSpPr>
        <dsp:cNvPr id="0" name=""/>
        <dsp:cNvSpPr/>
      </dsp:nvSpPr>
      <dsp:spPr>
        <a:xfrm>
          <a:off x="3945819" y="2336668"/>
          <a:ext cx="1502732"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kern="1200" dirty="0"/>
            <a:t>1987</a:t>
          </a:r>
        </a:p>
      </dsp:txBody>
      <dsp:txXfrm>
        <a:off x="3945819" y="2336668"/>
        <a:ext cx="1502732" cy="491701"/>
      </dsp:txXfrm>
    </dsp:sp>
    <dsp:sp modelId="{9D4985B7-F16E-43A2-8A9A-308C33E20D12}">
      <dsp:nvSpPr>
        <dsp:cNvPr id="0" name=""/>
        <dsp:cNvSpPr/>
      </dsp:nvSpPr>
      <dsp:spPr>
        <a:xfrm>
          <a:off x="3870682" y="21076"/>
          <a:ext cx="1653005" cy="1327837"/>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US Supreme court rules that Rotary clubs must admit women</a:t>
          </a:r>
        </a:p>
        <a:p>
          <a:pPr marL="0" lvl="0" indent="0" algn="l" defTabSz="533400">
            <a:lnSpc>
              <a:spcPct val="90000"/>
            </a:lnSpc>
            <a:spcBef>
              <a:spcPct val="0"/>
            </a:spcBef>
            <a:spcAft>
              <a:spcPct val="35000"/>
            </a:spcAft>
            <a:buNone/>
          </a:pPr>
          <a:r>
            <a:rPr lang="en-US" sz="1200" kern="1200" dirty="0"/>
            <a:t>Silvia Whitlock becomes first woman Rotary President </a:t>
          </a:r>
        </a:p>
      </dsp:txBody>
      <dsp:txXfrm>
        <a:off x="3870682" y="21076"/>
        <a:ext cx="1653005" cy="1327837"/>
      </dsp:txXfrm>
    </dsp:sp>
    <dsp:sp modelId="{5A4307DE-6D32-47F1-80CA-A0B8B191C1B2}">
      <dsp:nvSpPr>
        <dsp:cNvPr id="0" name=""/>
        <dsp:cNvSpPr/>
      </dsp:nvSpPr>
      <dsp:spPr>
        <a:xfrm>
          <a:off x="4697185" y="1348914"/>
          <a:ext cx="0" cy="739727"/>
        </a:xfrm>
        <a:prstGeom prst="line">
          <a:avLst/>
        </a:prstGeom>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8CE31055-0BF8-4010-A78B-B67C594D9468}">
      <dsp:nvSpPr>
        <dsp:cNvPr id="0" name=""/>
        <dsp:cNvSpPr/>
      </dsp:nvSpPr>
      <dsp:spPr>
        <a:xfrm>
          <a:off x="4885027" y="1522968"/>
          <a:ext cx="1502732"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defRPr b="1"/>
          </a:pPr>
          <a:r>
            <a:rPr lang="en-US" sz="1600" kern="1200" dirty="0"/>
            <a:t>1987</a:t>
          </a:r>
        </a:p>
      </dsp:txBody>
      <dsp:txXfrm>
        <a:off x="4885027" y="1522968"/>
        <a:ext cx="1502732" cy="491701"/>
      </dsp:txXfrm>
    </dsp:sp>
    <dsp:sp modelId="{2D7FD4AD-A8B2-4A6A-819B-AAEA1699230E}">
      <dsp:nvSpPr>
        <dsp:cNvPr id="0" name=""/>
        <dsp:cNvSpPr/>
      </dsp:nvSpPr>
      <dsp:spPr>
        <a:xfrm>
          <a:off x="4809890" y="3002423"/>
          <a:ext cx="1653005" cy="910517"/>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Rotary Club of Marin Sunrise is chartered as the first club to have women members</a:t>
          </a:r>
        </a:p>
      </dsp:txBody>
      <dsp:txXfrm>
        <a:off x="4809890" y="3002423"/>
        <a:ext cx="1653005" cy="910517"/>
      </dsp:txXfrm>
    </dsp:sp>
    <dsp:sp modelId="{0F5517A3-AA24-4FD1-B2EA-E38CD1C4AC8B}">
      <dsp:nvSpPr>
        <dsp:cNvPr id="0" name=""/>
        <dsp:cNvSpPr/>
      </dsp:nvSpPr>
      <dsp:spPr>
        <a:xfrm>
          <a:off x="5636393" y="2262695"/>
          <a:ext cx="0" cy="739727"/>
        </a:xfrm>
        <a:prstGeom prst="line">
          <a:avLst/>
        </a:prstGeom>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FA48AF8D-DB2D-4B60-8802-2937EA466405}">
      <dsp:nvSpPr>
        <dsp:cNvPr id="0" name=""/>
        <dsp:cNvSpPr/>
      </dsp:nvSpPr>
      <dsp:spPr>
        <a:xfrm>
          <a:off x="4642793" y="2121277"/>
          <a:ext cx="108783" cy="108783"/>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4247963A-7D28-4C26-95B2-EA5A339B5D1C}">
      <dsp:nvSpPr>
        <dsp:cNvPr id="0" name=""/>
        <dsp:cNvSpPr/>
      </dsp:nvSpPr>
      <dsp:spPr>
        <a:xfrm>
          <a:off x="5582001" y="2121277"/>
          <a:ext cx="108783" cy="108783"/>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F79875DC-E773-4B09-9992-0D5017D4186C}">
      <dsp:nvSpPr>
        <dsp:cNvPr id="0" name=""/>
        <dsp:cNvSpPr/>
      </dsp:nvSpPr>
      <dsp:spPr>
        <a:xfrm>
          <a:off x="5824234" y="2336668"/>
          <a:ext cx="1502732"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kern="1200" dirty="0"/>
            <a:t>1990</a:t>
          </a:r>
        </a:p>
      </dsp:txBody>
      <dsp:txXfrm>
        <a:off x="5824234" y="2336668"/>
        <a:ext cx="1502732" cy="491701"/>
      </dsp:txXfrm>
    </dsp:sp>
    <dsp:sp modelId="{6FDAAD3A-3EFE-44DC-B65D-E7FE071D0D23}">
      <dsp:nvSpPr>
        <dsp:cNvPr id="0" name=""/>
        <dsp:cNvSpPr/>
      </dsp:nvSpPr>
      <dsp:spPr>
        <a:xfrm>
          <a:off x="5749098" y="267675"/>
          <a:ext cx="1653005" cy="1081239"/>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There are 20,200 female Rotarians worldwide. 1990 Rotary Club of Blue Bell is Chartered!</a:t>
          </a:r>
        </a:p>
      </dsp:txBody>
      <dsp:txXfrm>
        <a:off x="5749098" y="267675"/>
        <a:ext cx="1653005" cy="1081239"/>
      </dsp:txXfrm>
    </dsp:sp>
    <dsp:sp modelId="{6BE9F308-9FC0-4723-AA9D-519C08CEA6D0}">
      <dsp:nvSpPr>
        <dsp:cNvPr id="0" name=""/>
        <dsp:cNvSpPr/>
      </dsp:nvSpPr>
      <dsp:spPr>
        <a:xfrm>
          <a:off x="6575600" y="1348914"/>
          <a:ext cx="0" cy="739727"/>
        </a:xfrm>
        <a:prstGeom prst="line">
          <a:avLst/>
        </a:prstGeom>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F2A7BA9F-CBC0-4BCC-B629-FE660E7DFC83}">
      <dsp:nvSpPr>
        <dsp:cNvPr id="0" name=""/>
        <dsp:cNvSpPr/>
      </dsp:nvSpPr>
      <dsp:spPr>
        <a:xfrm>
          <a:off x="6763442" y="1522968"/>
          <a:ext cx="1502732"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defRPr b="1"/>
          </a:pPr>
          <a:r>
            <a:rPr lang="en-US" sz="1600" kern="1200" dirty="0"/>
            <a:t>1993</a:t>
          </a:r>
        </a:p>
      </dsp:txBody>
      <dsp:txXfrm>
        <a:off x="6763442" y="1522968"/>
        <a:ext cx="1502732" cy="491701"/>
      </dsp:txXfrm>
    </dsp:sp>
    <dsp:sp modelId="{A3B769F2-A57E-4253-B5A0-641D13FDBA63}">
      <dsp:nvSpPr>
        <dsp:cNvPr id="0" name=""/>
        <dsp:cNvSpPr/>
      </dsp:nvSpPr>
      <dsp:spPr>
        <a:xfrm>
          <a:off x="6688305" y="3002423"/>
          <a:ext cx="1653005" cy="739795"/>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Jody Richwagen First BBRC women president 1</a:t>
          </a:r>
        </a:p>
      </dsp:txBody>
      <dsp:txXfrm>
        <a:off x="6688305" y="3002423"/>
        <a:ext cx="1653005" cy="739795"/>
      </dsp:txXfrm>
    </dsp:sp>
    <dsp:sp modelId="{C0CADAC6-324D-4191-BA25-1A1F40489C67}">
      <dsp:nvSpPr>
        <dsp:cNvPr id="0" name=""/>
        <dsp:cNvSpPr/>
      </dsp:nvSpPr>
      <dsp:spPr>
        <a:xfrm>
          <a:off x="7514808" y="2262695"/>
          <a:ext cx="0" cy="739727"/>
        </a:xfrm>
        <a:prstGeom prst="line">
          <a:avLst/>
        </a:prstGeom>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27D46FFE-CC64-4D23-9983-3FD2A342671B}">
      <dsp:nvSpPr>
        <dsp:cNvPr id="0" name=""/>
        <dsp:cNvSpPr/>
      </dsp:nvSpPr>
      <dsp:spPr>
        <a:xfrm>
          <a:off x="6521209" y="2121277"/>
          <a:ext cx="108783" cy="108783"/>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C4D29C25-731B-4A84-87F0-8A557E05321A}">
      <dsp:nvSpPr>
        <dsp:cNvPr id="0" name=""/>
        <dsp:cNvSpPr/>
      </dsp:nvSpPr>
      <dsp:spPr>
        <a:xfrm>
          <a:off x="7460417" y="2121277"/>
          <a:ext cx="108783" cy="108783"/>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0802217E-F25F-40C5-A482-82E235263AD3}">
      <dsp:nvSpPr>
        <dsp:cNvPr id="0" name=""/>
        <dsp:cNvSpPr/>
      </dsp:nvSpPr>
      <dsp:spPr>
        <a:xfrm>
          <a:off x="7702650" y="2336668"/>
          <a:ext cx="1502732"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kern="1200" dirty="0"/>
            <a:t>2022</a:t>
          </a:r>
        </a:p>
      </dsp:txBody>
      <dsp:txXfrm>
        <a:off x="7702650" y="2336668"/>
        <a:ext cx="1502732" cy="491701"/>
      </dsp:txXfrm>
    </dsp:sp>
    <dsp:sp modelId="{7D389135-76B9-4059-9A4B-E9995C393442}">
      <dsp:nvSpPr>
        <dsp:cNvPr id="0" name=""/>
        <dsp:cNvSpPr/>
      </dsp:nvSpPr>
      <dsp:spPr>
        <a:xfrm>
          <a:off x="7627513" y="741903"/>
          <a:ext cx="1653005" cy="607011"/>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Jennifer Jones  first female RI president</a:t>
          </a:r>
        </a:p>
      </dsp:txBody>
      <dsp:txXfrm>
        <a:off x="7627513" y="741903"/>
        <a:ext cx="1653005" cy="607011"/>
      </dsp:txXfrm>
    </dsp:sp>
    <dsp:sp modelId="{0CED00FE-FCCA-4D76-8B0F-AF365F4A2AC7}">
      <dsp:nvSpPr>
        <dsp:cNvPr id="0" name=""/>
        <dsp:cNvSpPr/>
      </dsp:nvSpPr>
      <dsp:spPr>
        <a:xfrm>
          <a:off x="8454016" y="1348914"/>
          <a:ext cx="0" cy="739727"/>
        </a:xfrm>
        <a:prstGeom prst="line">
          <a:avLst/>
        </a:prstGeom>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4AAEB163-D65E-445B-ADFB-33EFE55994C5}">
      <dsp:nvSpPr>
        <dsp:cNvPr id="0" name=""/>
        <dsp:cNvSpPr/>
      </dsp:nvSpPr>
      <dsp:spPr>
        <a:xfrm>
          <a:off x="8399624" y="2121277"/>
          <a:ext cx="108783" cy="108783"/>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1EB22-42E4-49AF-AFC2-DA0B6171109C}">
      <dsp:nvSpPr>
        <dsp:cNvPr id="0" name=""/>
        <dsp:cNvSpPr/>
      </dsp:nvSpPr>
      <dsp:spPr>
        <a:xfrm>
          <a:off x="0" y="707092"/>
          <a:ext cx="9394371"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93BBE1-1E35-4811-B135-84A90554805E}">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494BEB-9D8A-4B39-9B4C-96FD1409E847}">
      <dsp:nvSpPr>
        <dsp:cNvPr id="0" name=""/>
        <dsp:cNvSpPr/>
      </dsp:nvSpPr>
      <dsp:spPr>
        <a:xfrm>
          <a:off x="1507738" y="707092"/>
          <a:ext cx="7886632"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Roboto" panose="02000000000000000000" pitchFamily="2" charset="0"/>
              <a:ea typeface="Roboto" panose="02000000000000000000" pitchFamily="2" charset="0"/>
              <a:cs typeface="Roboto" panose="02000000000000000000" pitchFamily="2" charset="0"/>
            </a:rPr>
            <a:t>Where would we be today without the initiatives and achievements of these women Presidents?</a:t>
          </a:r>
        </a:p>
      </dsp:txBody>
      <dsp:txXfrm>
        <a:off x="1507738" y="707092"/>
        <a:ext cx="7886632" cy="1305401"/>
      </dsp:txXfrm>
    </dsp:sp>
    <dsp:sp modelId="{FDB4EAE7-2F3E-4F25-AA6F-36015E45186C}">
      <dsp:nvSpPr>
        <dsp:cNvPr id="0" name=""/>
        <dsp:cNvSpPr/>
      </dsp:nvSpPr>
      <dsp:spPr>
        <a:xfrm>
          <a:off x="0" y="2338844"/>
          <a:ext cx="9394371"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7C5C68-BA16-4D97-AD10-42491C4DFE33}">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76E060-98DB-4879-8310-4284D9F202CC}">
      <dsp:nvSpPr>
        <dsp:cNvPr id="0" name=""/>
        <dsp:cNvSpPr/>
      </dsp:nvSpPr>
      <dsp:spPr>
        <a:xfrm>
          <a:off x="1507738" y="2338844"/>
          <a:ext cx="7886632"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Roboto" panose="02000000000000000000" pitchFamily="2" charset="0"/>
              <a:ea typeface="Roboto" panose="02000000000000000000" pitchFamily="2" charset="0"/>
              <a:cs typeface="Roboto" panose="02000000000000000000" pitchFamily="2" charset="0"/>
            </a:rPr>
            <a:t>What might we be missing?</a:t>
          </a:r>
        </a:p>
      </dsp:txBody>
      <dsp:txXfrm>
        <a:off x="1507738" y="2338844"/>
        <a:ext cx="7886632" cy="1305401"/>
      </dsp:txXfrm>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4AFB63-DBD5-514B-AC40-8542431859EF}" type="datetimeFigureOut">
              <a:rPr lang="en-US" smtClean="0"/>
              <a:pPr/>
              <a:t>3/13/2023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5F158C-14AD-2D49-BA7A-5544BBAE8D8C}" type="slidenum">
              <a:rPr lang="en-US" smtClean="0"/>
              <a:pPr/>
              <a:t>‹#›</a:t>
            </a:fld>
            <a:endParaRPr lang="en-US" dirty="0"/>
          </a:p>
        </p:txBody>
      </p:sp>
    </p:spTree>
    <p:extLst>
      <p:ext uri="{BB962C8B-B14F-4D97-AF65-F5344CB8AC3E}">
        <p14:creationId xmlns:p14="http://schemas.microsoft.com/office/powerpoint/2010/main" val="706989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5F158C-14AD-2D49-BA7A-5544BBAE8D8C}" type="slidenum">
              <a:rPr lang="en-US" smtClean="0"/>
              <a:pPr/>
              <a:t>1</a:t>
            </a:fld>
            <a:endParaRPr lang="en-US" dirty="0"/>
          </a:p>
        </p:txBody>
      </p:sp>
    </p:spTree>
    <p:extLst>
      <p:ext uri="{BB962C8B-B14F-4D97-AF65-F5344CB8AC3E}">
        <p14:creationId xmlns:p14="http://schemas.microsoft.com/office/powerpoint/2010/main" val="3706034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5F158C-14AD-2D49-BA7A-5544BBAE8D8C}" type="slidenum">
              <a:rPr lang="en-US" smtClean="0"/>
              <a:pPr/>
              <a:t>2</a:t>
            </a:fld>
            <a:endParaRPr lang="en-US" dirty="0"/>
          </a:p>
        </p:txBody>
      </p:sp>
    </p:spTree>
    <p:extLst>
      <p:ext uri="{BB962C8B-B14F-4D97-AF65-F5344CB8AC3E}">
        <p14:creationId xmlns:p14="http://schemas.microsoft.com/office/powerpoint/2010/main" val="3116637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5F158C-14AD-2D49-BA7A-5544BBAE8D8C}" type="slidenum">
              <a:rPr lang="en-US" smtClean="0"/>
              <a:pPr/>
              <a:t>3</a:t>
            </a:fld>
            <a:endParaRPr lang="en-US" dirty="0"/>
          </a:p>
        </p:txBody>
      </p:sp>
    </p:spTree>
    <p:extLst>
      <p:ext uri="{BB962C8B-B14F-4D97-AF65-F5344CB8AC3E}">
        <p14:creationId xmlns:p14="http://schemas.microsoft.com/office/powerpoint/2010/main" val="1076957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5F158C-14AD-2D49-BA7A-5544BBAE8D8C}" type="slidenum">
              <a:rPr lang="en-US" smtClean="0"/>
              <a:pPr/>
              <a:t>4</a:t>
            </a:fld>
            <a:endParaRPr lang="en-US" dirty="0"/>
          </a:p>
        </p:txBody>
      </p:sp>
    </p:spTree>
    <p:extLst>
      <p:ext uri="{BB962C8B-B14F-4D97-AF65-F5344CB8AC3E}">
        <p14:creationId xmlns:p14="http://schemas.microsoft.com/office/powerpoint/2010/main" val="295084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5F158C-14AD-2D49-BA7A-5544BBAE8D8C}" type="slidenum">
              <a:rPr lang="en-US" smtClean="0"/>
              <a:pPr/>
              <a:t>5</a:t>
            </a:fld>
            <a:endParaRPr lang="en-US" dirty="0"/>
          </a:p>
        </p:txBody>
      </p:sp>
    </p:spTree>
    <p:extLst>
      <p:ext uri="{BB962C8B-B14F-4D97-AF65-F5344CB8AC3E}">
        <p14:creationId xmlns:p14="http://schemas.microsoft.com/office/powerpoint/2010/main" val="2271930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5F158C-14AD-2D49-BA7A-5544BBAE8D8C}" type="slidenum">
              <a:rPr lang="en-US" smtClean="0"/>
              <a:pPr/>
              <a:t>7</a:t>
            </a:fld>
            <a:endParaRPr lang="en-US" dirty="0"/>
          </a:p>
        </p:txBody>
      </p:sp>
    </p:spTree>
    <p:extLst>
      <p:ext uri="{BB962C8B-B14F-4D97-AF65-F5344CB8AC3E}">
        <p14:creationId xmlns:p14="http://schemas.microsoft.com/office/powerpoint/2010/main" val="573559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5F158C-14AD-2D49-BA7A-5544BBAE8D8C}" type="slidenum">
              <a:rPr lang="en-US" smtClean="0"/>
              <a:pPr/>
              <a:t>8</a:t>
            </a:fld>
            <a:endParaRPr lang="en-US" dirty="0"/>
          </a:p>
        </p:txBody>
      </p:sp>
    </p:spTree>
    <p:extLst>
      <p:ext uri="{BB962C8B-B14F-4D97-AF65-F5344CB8AC3E}">
        <p14:creationId xmlns:p14="http://schemas.microsoft.com/office/powerpoint/2010/main" val="251267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5F158C-14AD-2D49-BA7A-5544BBAE8D8C}" type="slidenum">
              <a:rPr lang="en-US" smtClean="0"/>
              <a:pPr/>
              <a:t>9</a:t>
            </a:fld>
            <a:endParaRPr lang="en-US" dirty="0"/>
          </a:p>
        </p:txBody>
      </p:sp>
    </p:spTree>
    <p:extLst>
      <p:ext uri="{BB962C8B-B14F-4D97-AF65-F5344CB8AC3E}">
        <p14:creationId xmlns:p14="http://schemas.microsoft.com/office/powerpoint/2010/main" val="3385617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5F158C-14AD-2D49-BA7A-5544BBAE8D8C}" type="slidenum">
              <a:rPr lang="en-US" smtClean="0"/>
              <a:pPr/>
              <a:t>11</a:t>
            </a:fld>
            <a:endParaRPr lang="en-US" dirty="0"/>
          </a:p>
        </p:txBody>
      </p:sp>
    </p:spTree>
    <p:extLst>
      <p:ext uri="{BB962C8B-B14F-4D97-AF65-F5344CB8AC3E}">
        <p14:creationId xmlns:p14="http://schemas.microsoft.com/office/powerpoint/2010/main" val="3877878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24594" y="1122363"/>
            <a:ext cx="8743406"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924594" y="3602038"/>
            <a:ext cx="874340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AU" dirty="0"/>
              <a:t>rotarylgbt.org</a:t>
            </a:r>
            <a:endParaRPr lang="en-US" dirty="0"/>
          </a:p>
        </p:txBody>
      </p:sp>
      <p:sp>
        <p:nvSpPr>
          <p:cNvPr id="5" name="Footer Placeholder 4"/>
          <p:cNvSpPr>
            <a:spLocks noGrp="1"/>
          </p:cNvSpPr>
          <p:nvPr>
            <p:ph type="ftr" sz="quarter" idx="11"/>
          </p:nvPr>
        </p:nvSpPr>
        <p:spPr/>
        <p:txBody>
          <a:bodyPr/>
          <a:lstStyle/>
          <a:p>
            <a:r>
              <a:rPr lang="en-US" dirty="0"/>
              <a:t>LGBT Rotarians and Friends Fellowship © 2018</a:t>
            </a:r>
          </a:p>
        </p:txBody>
      </p:sp>
      <p:sp>
        <p:nvSpPr>
          <p:cNvPr id="6" name="Slide Number Placeholder 5"/>
          <p:cNvSpPr>
            <a:spLocks noGrp="1"/>
          </p:cNvSpPr>
          <p:nvPr>
            <p:ph type="sldNum" sz="quarter" idx="12"/>
          </p:nvPr>
        </p:nvSpPr>
        <p:spPr/>
        <p:txBody>
          <a:bodyPr/>
          <a:lstStyle/>
          <a:p>
            <a:fld id="{32AF8FCF-CF03-2249-AF6A-0AC76246BE8B}" type="slidenum">
              <a:rPr lang="en-US" smtClean="0"/>
              <a:pPr/>
              <a:t>‹#›</a:t>
            </a:fld>
            <a:endParaRPr lang="en-US" dirty="0"/>
          </a:p>
        </p:txBody>
      </p:sp>
    </p:spTree>
    <p:extLst>
      <p:ext uri="{BB962C8B-B14F-4D97-AF65-F5344CB8AC3E}">
        <p14:creationId xmlns:p14="http://schemas.microsoft.com/office/powerpoint/2010/main" val="1230269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AU" dirty="0"/>
              <a:t>rotarylgbt.org</a:t>
            </a:r>
            <a:endParaRPr lang="en-US" dirty="0"/>
          </a:p>
        </p:txBody>
      </p:sp>
      <p:sp>
        <p:nvSpPr>
          <p:cNvPr id="5" name="Footer Placeholder 4"/>
          <p:cNvSpPr>
            <a:spLocks noGrp="1"/>
          </p:cNvSpPr>
          <p:nvPr>
            <p:ph type="ftr" sz="quarter" idx="11"/>
          </p:nvPr>
        </p:nvSpPr>
        <p:spPr/>
        <p:txBody>
          <a:bodyPr/>
          <a:lstStyle/>
          <a:p>
            <a:r>
              <a:rPr lang="en-US" dirty="0"/>
              <a:t>LGBT Rotarians and Friends Fellowship © 2018</a:t>
            </a:r>
          </a:p>
        </p:txBody>
      </p:sp>
      <p:sp>
        <p:nvSpPr>
          <p:cNvPr id="6" name="Slide Number Placeholder 5"/>
          <p:cNvSpPr>
            <a:spLocks noGrp="1"/>
          </p:cNvSpPr>
          <p:nvPr>
            <p:ph type="sldNum" sz="quarter" idx="12"/>
          </p:nvPr>
        </p:nvSpPr>
        <p:spPr/>
        <p:txBody>
          <a:bodyPr/>
          <a:lstStyle/>
          <a:p>
            <a:fld id="{32AF8FCF-CF03-2249-AF6A-0AC76246BE8B}" type="slidenum">
              <a:rPr lang="en-US" smtClean="0"/>
              <a:pPr/>
              <a:t>‹#›</a:t>
            </a:fld>
            <a:endParaRPr lang="en-US" dirty="0"/>
          </a:p>
        </p:txBody>
      </p:sp>
    </p:spTree>
    <p:extLst>
      <p:ext uri="{BB962C8B-B14F-4D97-AF65-F5344CB8AC3E}">
        <p14:creationId xmlns:p14="http://schemas.microsoft.com/office/powerpoint/2010/main" val="986517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11680" y="365125"/>
            <a:ext cx="656082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AU" dirty="0"/>
              <a:t>rotarylgbt.org</a:t>
            </a:r>
            <a:endParaRPr lang="en-US" dirty="0"/>
          </a:p>
        </p:txBody>
      </p:sp>
      <p:sp>
        <p:nvSpPr>
          <p:cNvPr id="5" name="Footer Placeholder 4"/>
          <p:cNvSpPr>
            <a:spLocks noGrp="1"/>
          </p:cNvSpPr>
          <p:nvPr>
            <p:ph type="ftr" sz="quarter" idx="11"/>
          </p:nvPr>
        </p:nvSpPr>
        <p:spPr/>
        <p:txBody>
          <a:bodyPr/>
          <a:lstStyle/>
          <a:p>
            <a:r>
              <a:rPr lang="en-US" dirty="0"/>
              <a:t>LGBT Rotarians and Friends Fellowship © 2018</a:t>
            </a:r>
          </a:p>
        </p:txBody>
      </p:sp>
      <p:sp>
        <p:nvSpPr>
          <p:cNvPr id="6" name="Slide Number Placeholder 5"/>
          <p:cNvSpPr>
            <a:spLocks noGrp="1"/>
          </p:cNvSpPr>
          <p:nvPr>
            <p:ph type="sldNum" sz="quarter" idx="12"/>
          </p:nvPr>
        </p:nvSpPr>
        <p:spPr/>
        <p:txBody>
          <a:bodyPr/>
          <a:lstStyle/>
          <a:p>
            <a:fld id="{32AF8FCF-CF03-2249-AF6A-0AC76246BE8B}" type="slidenum">
              <a:rPr lang="en-US" smtClean="0"/>
              <a:pPr/>
              <a:t>‹#›</a:t>
            </a:fld>
            <a:endParaRPr lang="en-US" dirty="0"/>
          </a:p>
        </p:txBody>
      </p:sp>
    </p:spTree>
    <p:extLst>
      <p:ext uri="{BB962C8B-B14F-4D97-AF65-F5344CB8AC3E}">
        <p14:creationId xmlns:p14="http://schemas.microsoft.com/office/powerpoint/2010/main" val="1817682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24594" y="1122363"/>
            <a:ext cx="8743406"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924594" y="3602038"/>
            <a:ext cx="874340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AU" dirty="0"/>
              <a:t>rotarylgbt.org</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dirty="0"/>
              <a:t>LGBT Rotarians and Friends Fellowship © 2018</a:t>
            </a:r>
          </a:p>
        </p:txBody>
      </p:sp>
      <p:sp>
        <p:nvSpPr>
          <p:cNvPr id="6" name="Slide Number Placeholder 5"/>
          <p:cNvSpPr>
            <a:spLocks noGrp="1"/>
          </p:cNvSpPr>
          <p:nvPr>
            <p:ph type="sldNum" sz="quarter" idx="12"/>
          </p:nvPr>
        </p:nvSpPr>
        <p:spPr/>
        <p:txBody>
          <a:bodyPr/>
          <a:lstStyle/>
          <a:p>
            <a:fld id="{32AF8FCF-CF03-2249-AF6A-0AC76246BE8B}" type="slidenum">
              <a:rPr lang="en-US" smtClean="0"/>
              <a:pPr/>
              <a:t>‹#›</a:t>
            </a:fld>
            <a:endParaRPr lang="en-US" dirty="0"/>
          </a:p>
        </p:txBody>
      </p:sp>
    </p:spTree>
    <p:extLst>
      <p:ext uri="{BB962C8B-B14F-4D97-AF65-F5344CB8AC3E}">
        <p14:creationId xmlns:p14="http://schemas.microsoft.com/office/powerpoint/2010/main" val="104124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9428" y="365125"/>
            <a:ext cx="9394371"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AU" dirty="0"/>
              <a:t>rotarylgbt.org</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dirty="0"/>
              <a:t>LGBT Rotarians and Friends Fellowship © 2018</a:t>
            </a:r>
          </a:p>
        </p:txBody>
      </p:sp>
      <p:sp>
        <p:nvSpPr>
          <p:cNvPr id="6" name="Slide Number Placeholder 5"/>
          <p:cNvSpPr>
            <a:spLocks noGrp="1"/>
          </p:cNvSpPr>
          <p:nvPr>
            <p:ph type="sldNum" sz="quarter" idx="12"/>
          </p:nvPr>
        </p:nvSpPr>
        <p:spPr/>
        <p:txBody>
          <a:bodyPr/>
          <a:lstStyle/>
          <a:p>
            <a:fld id="{32AF8FCF-CF03-2249-AF6A-0AC76246BE8B}" type="slidenum">
              <a:rPr lang="en-US" smtClean="0"/>
              <a:pPr/>
              <a:t>‹#›</a:t>
            </a:fld>
            <a:endParaRPr lang="en-US" dirty="0"/>
          </a:p>
        </p:txBody>
      </p:sp>
    </p:spTree>
    <p:extLst>
      <p:ext uri="{BB962C8B-B14F-4D97-AF65-F5344CB8AC3E}">
        <p14:creationId xmlns:p14="http://schemas.microsoft.com/office/powerpoint/2010/main" val="1783586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5554" y="1709738"/>
            <a:ext cx="9361896"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985554" y="4589463"/>
            <a:ext cx="936189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AU" dirty="0"/>
              <a:t>rotarylgbt.org</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dirty="0"/>
              <a:t>LGBT Rotarians and Friends Fellowship © 2018</a:t>
            </a:r>
          </a:p>
        </p:txBody>
      </p:sp>
      <p:sp>
        <p:nvSpPr>
          <p:cNvPr id="6" name="Slide Number Placeholder 5"/>
          <p:cNvSpPr>
            <a:spLocks noGrp="1"/>
          </p:cNvSpPr>
          <p:nvPr>
            <p:ph type="sldNum" sz="quarter" idx="12"/>
          </p:nvPr>
        </p:nvSpPr>
        <p:spPr/>
        <p:txBody>
          <a:bodyPr/>
          <a:lstStyle/>
          <a:p>
            <a:fld id="{32AF8FCF-CF03-2249-AF6A-0AC76246BE8B}" type="slidenum">
              <a:rPr lang="en-US" smtClean="0"/>
              <a:pPr/>
              <a:t>‹#›</a:t>
            </a:fld>
            <a:endParaRPr lang="en-US" dirty="0"/>
          </a:p>
        </p:txBody>
      </p:sp>
    </p:spTree>
    <p:extLst>
      <p:ext uri="{BB962C8B-B14F-4D97-AF65-F5344CB8AC3E}">
        <p14:creationId xmlns:p14="http://schemas.microsoft.com/office/powerpoint/2010/main" val="1261220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59428" y="365125"/>
            <a:ext cx="9394371"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959428" y="1825625"/>
            <a:ext cx="453716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18812" y="1825625"/>
            <a:ext cx="4534988" cy="435133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AU" dirty="0"/>
              <a:t>rotarylgbt.org</a:t>
            </a:r>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dirty="0"/>
              <a:t>LGBT Rotarians and Friends Fellowship © 2018</a:t>
            </a:r>
          </a:p>
        </p:txBody>
      </p:sp>
      <p:sp>
        <p:nvSpPr>
          <p:cNvPr id="7" name="Slide Number Placeholder 6"/>
          <p:cNvSpPr>
            <a:spLocks noGrp="1"/>
          </p:cNvSpPr>
          <p:nvPr>
            <p:ph type="sldNum" sz="quarter" idx="12"/>
          </p:nvPr>
        </p:nvSpPr>
        <p:spPr/>
        <p:txBody>
          <a:bodyPr/>
          <a:lstStyle/>
          <a:p>
            <a:fld id="{32AF8FCF-CF03-2249-AF6A-0AC76246BE8B}" type="slidenum">
              <a:rPr lang="en-US" smtClean="0"/>
              <a:pPr/>
              <a:t>‹#›</a:t>
            </a:fld>
            <a:endParaRPr lang="en-US" dirty="0"/>
          </a:p>
        </p:txBody>
      </p:sp>
    </p:spTree>
    <p:extLst>
      <p:ext uri="{BB962C8B-B14F-4D97-AF65-F5344CB8AC3E}">
        <p14:creationId xmlns:p14="http://schemas.microsoft.com/office/powerpoint/2010/main" val="1573894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59429" y="365125"/>
            <a:ext cx="9395958"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959429" y="1681163"/>
            <a:ext cx="4537164" cy="823912"/>
          </a:xfrm>
        </p:spPr>
        <p:txBody>
          <a:bodyPr anchor="b"/>
          <a:lstStyle>
            <a:lvl1pPr marL="0" indent="0">
              <a:buNone/>
              <a:defRPr sz="2400" b="0" i="0">
                <a:latin typeface="Open Sans Condensed Light" charset="0"/>
                <a:ea typeface="Open Sans Condensed Light" charset="0"/>
                <a:cs typeface="Open Sans Condensed Light"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959428" y="2505075"/>
            <a:ext cx="4537165" cy="368458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818810" y="1681163"/>
            <a:ext cx="4536578" cy="823912"/>
          </a:xfrm>
        </p:spPr>
        <p:txBody>
          <a:bodyPr anchor="b"/>
          <a:lstStyle>
            <a:lvl1pPr marL="0" indent="0">
              <a:buNone/>
              <a:defRPr sz="2400" b="0" i="0">
                <a:latin typeface="Open Sans Condensed Light" charset="0"/>
                <a:ea typeface="Open Sans Condensed Light" charset="0"/>
                <a:cs typeface="Open Sans Condensed Light"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818810" y="2505075"/>
            <a:ext cx="453657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AU" dirty="0"/>
              <a:t>rotarylgbt.org</a:t>
            </a:r>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US" dirty="0"/>
              <a:t>LGBT Rotarians and Friends Fellowship © 2018</a:t>
            </a:r>
          </a:p>
        </p:txBody>
      </p:sp>
      <p:sp>
        <p:nvSpPr>
          <p:cNvPr id="9" name="Slide Number Placeholder 8"/>
          <p:cNvSpPr>
            <a:spLocks noGrp="1"/>
          </p:cNvSpPr>
          <p:nvPr>
            <p:ph type="sldNum" sz="quarter" idx="12"/>
          </p:nvPr>
        </p:nvSpPr>
        <p:spPr/>
        <p:txBody>
          <a:bodyPr/>
          <a:lstStyle/>
          <a:p>
            <a:fld id="{32AF8FCF-CF03-2249-AF6A-0AC76246BE8B}" type="slidenum">
              <a:rPr lang="en-US" smtClean="0"/>
              <a:pPr/>
              <a:t>‹#›</a:t>
            </a:fld>
            <a:endParaRPr lang="en-US" dirty="0"/>
          </a:p>
        </p:txBody>
      </p:sp>
    </p:spTree>
    <p:extLst>
      <p:ext uri="{BB962C8B-B14F-4D97-AF65-F5344CB8AC3E}">
        <p14:creationId xmlns:p14="http://schemas.microsoft.com/office/powerpoint/2010/main" val="945005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59428" y="365125"/>
            <a:ext cx="9394371"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AU" dirty="0"/>
              <a:t>rotarylgbt.org</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US" dirty="0"/>
              <a:t>LGBT Rotarians and Friends Fellowship © 2018</a:t>
            </a:r>
          </a:p>
        </p:txBody>
      </p:sp>
      <p:sp>
        <p:nvSpPr>
          <p:cNvPr id="5" name="Slide Number Placeholder 4"/>
          <p:cNvSpPr>
            <a:spLocks noGrp="1"/>
          </p:cNvSpPr>
          <p:nvPr>
            <p:ph type="sldNum" sz="quarter" idx="12"/>
          </p:nvPr>
        </p:nvSpPr>
        <p:spPr/>
        <p:txBody>
          <a:bodyPr/>
          <a:lstStyle/>
          <a:p>
            <a:fld id="{32AF8FCF-CF03-2249-AF6A-0AC76246BE8B}" type="slidenum">
              <a:rPr lang="en-US" smtClean="0"/>
              <a:pPr/>
              <a:t>‹#›</a:t>
            </a:fld>
            <a:endParaRPr lang="en-US" dirty="0"/>
          </a:p>
        </p:txBody>
      </p:sp>
    </p:spTree>
    <p:extLst>
      <p:ext uri="{BB962C8B-B14F-4D97-AF65-F5344CB8AC3E}">
        <p14:creationId xmlns:p14="http://schemas.microsoft.com/office/powerpoint/2010/main" val="802549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AU" dirty="0"/>
              <a:t>rotarylgbt.org</a:t>
            </a:r>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US" dirty="0"/>
              <a:t>LGBT Rotarians and Friends Fellowship © 2018</a:t>
            </a:r>
          </a:p>
        </p:txBody>
      </p:sp>
      <p:sp>
        <p:nvSpPr>
          <p:cNvPr id="4" name="Slide Number Placeholder 3"/>
          <p:cNvSpPr>
            <a:spLocks noGrp="1"/>
          </p:cNvSpPr>
          <p:nvPr>
            <p:ph type="sldNum" sz="quarter" idx="12"/>
          </p:nvPr>
        </p:nvSpPr>
        <p:spPr/>
        <p:txBody>
          <a:bodyPr/>
          <a:lstStyle/>
          <a:p>
            <a:fld id="{32AF8FCF-CF03-2249-AF6A-0AC76246BE8B}" type="slidenum">
              <a:rPr lang="en-US" smtClean="0"/>
              <a:pPr/>
              <a:t>‹#›</a:t>
            </a:fld>
            <a:endParaRPr lang="en-US" dirty="0"/>
          </a:p>
        </p:txBody>
      </p:sp>
    </p:spTree>
    <p:extLst>
      <p:ext uri="{BB962C8B-B14F-4D97-AF65-F5344CB8AC3E}">
        <p14:creationId xmlns:p14="http://schemas.microsoft.com/office/powerpoint/2010/main" val="1509617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33303" y="457200"/>
            <a:ext cx="2838722"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33303" y="2057400"/>
            <a:ext cx="283872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AU" dirty="0"/>
              <a:t>rotarylgbt.org</a:t>
            </a:r>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dirty="0"/>
              <a:t>LGBT Rotarians and Friends Fellowship © 2018</a:t>
            </a:r>
          </a:p>
        </p:txBody>
      </p:sp>
      <p:sp>
        <p:nvSpPr>
          <p:cNvPr id="7" name="Slide Number Placeholder 6"/>
          <p:cNvSpPr>
            <a:spLocks noGrp="1"/>
          </p:cNvSpPr>
          <p:nvPr>
            <p:ph type="sldNum" sz="quarter" idx="12"/>
          </p:nvPr>
        </p:nvSpPr>
        <p:spPr/>
        <p:txBody>
          <a:bodyPr/>
          <a:lstStyle/>
          <a:p>
            <a:fld id="{32AF8FCF-CF03-2249-AF6A-0AC76246BE8B}" type="slidenum">
              <a:rPr lang="en-US" smtClean="0"/>
              <a:pPr/>
              <a:t>‹#›</a:t>
            </a:fld>
            <a:endParaRPr lang="en-US" dirty="0"/>
          </a:p>
        </p:txBody>
      </p:sp>
    </p:spTree>
    <p:extLst>
      <p:ext uri="{BB962C8B-B14F-4D97-AF65-F5344CB8AC3E}">
        <p14:creationId xmlns:p14="http://schemas.microsoft.com/office/powerpoint/2010/main" val="1755939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AU" dirty="0"/>
              <a:t>rotarylgbt.org</a:t>
            </a:r>
            <a:endParaRPr lang="en-US" dirty="0"/>
          </a:p>
        </p:txBody>
      </p:sp>
      <p:sp>
        <p:nvSpPr>
          <p:cNvPr id="5" name="Footer Placeholder 4"/>
          <p:cNvSpPr>
            <a:spLocks noGrp="1"/>
          </p:cNvSpPr>
          <p:nvPr>
            <p:ph type="ftr" sz="quarter" idx="11"/>
          </p:nvPr>
        </p:nvSpPr>
        <p:spPr/>
        <p:txBody>
          <a:bodyPr/>
          <a:lstStyle/>
          <a:p>
            <a:r>
              <a:rPr lang="en-US" dirty="0"/>
              <a:t>LGBT Rotarians and Friends Fellowship © 2018</a:t>
            </a:r>
          </a:p>
        </p:txBody>
      </p:sp>
      <p:sp>
        <p:nvSpPr>
          <p:cNvPr id="6" name="Slide Number Placeholder 5"/>
          <p:cNvSpPr>
            <a:spLocks noGrp="1"/>
          </p:cNvSpPr>
          <p:nvPr>
            <p:ph type="sldNum" sz="quarter" idx="12"/>
          </p:nvPr>
        </p:nvSpPr>
        <p:spPr/>
        <p:txBody>
          <a:bodyPr/>
          <a:lstStyle/>
          <a:p>
            <a:fld id="{32AF8FCF-CF03-2249-AF6A-0AC76246BE8B}" type="slidenum">
              <a:rPr lang="en-US" smtClean="0"/>
              <a:pPr/>
              <a:t>‹#›</a:t>
            </a:fld>
            <a:endParaRPr lang="en-US" dirty="0"/>
          </a:p>
        </p:txBody>
      </p:sp>
    </p:spTree>
    <p:extLst>
      <p:ext uri="{BB962C8B-B14F-4D97-AF65-F5344CB8AC3E}">
        <p14:creationId xmlns:p14="http://schemas.microsoft.com/office/powerpoint/2010/main" val="13291546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33303" y="457200"/>
            <a:ext cx="2838722"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33303" y="2057400"/>
            <a:ext cx="283872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AU" dirty="0"/>
              <a:t>rotarylgbt.org</a:t>
            </a:r>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dirty="0"/>
              <a:t>LGBT Rotarians and Friends Fellowship © 2018</a:t>
            </a:r>
          </a:p>
        </p:txBody>
      </p:sp>
      <p:sp>
        <p:nvSpPr>
          <p:cNvPr id="7" name="Slide Number Placeholder 6"/>
          <p:cNvSpPr>
            <a:spLocks noGrp="1"/>
          </p:cNvSpPr>
          <p:nvPr>
            <p:ph type="sldNum" sz="quarter" idx="12"/>
          </p:nvPr>
        </p:nvSpPr>
        <p:spPr/>
        <p:txBody>
          <a:bodyPr/>
          <a:lstStyle/>
          <a:p>
            <a:fld id="{32AF8FCF-CF03-2249-AF6A-0AC76246BE8B}" type="slidenum">
              <a:rPr lang="en-US" smtClean="0"/>
              <a:pPr/>
              <a:t>‹#›</a:t>
            </a:fld>
            <a:endParaRPr lang="en-US" dirty="0"/>
          </a:p>
        </p:txBody>
      </p:sp>
    </p:spTree>
    <p:extLst>
      <p:ext uri="{BB962C8B-B14F-4D97-AF65-F5344CB8AC3E}">
        <p14:creationId xmlns:p14="http://schemas.microsoft.com/office/powerpoint/2010/main" val="973633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959428" y="365125"/>
            <a:ext cx="9394371"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AU" dirty="0"/>
              <a:t>rotarylgbt.org</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dirty="0"/>
              <a:t>LGBT Rotarians and Friends Fellowship © 2018</a:t>
            </a:r>
          </a:p>
        </p:txBody>
      </p:sp>
      <p:sp>
        <p:nvSpPr>
          <p:cNvPr id="6" name="Slide Number Placeholder 5"/>
          <p:cNvSpPr>
            <a:spLocks noGrp="1"/>
          </p:cNvSpPr>
          <p:nvPr>
            <p:ph type="sldNum" sz="quarter" idx="12"/>
          </p:nvPr>
        </p:nvSpPr>
        <p:spPr/>
        <p:txBody>
          <a:bodyPr/>
          <a:lstStyle/>
          <a:p>
            <a:fld id="{32AF8FCF-CF03-2249-AF6A-0AC76246BE8B}" type="slidenum">
              <a:rPr lang="en-US" smtClean="0"/>
              <a:pPr/>
              <a:t>‹#›</a:t>
            </a:fld>
            <a:endParaRPr lang="en-US" dirty="0"/>
          </a:p>
        </p:txBody>
      </p:sp>
    </p:spTree>
    <p:extLst>
      <p:ext uri="{BB962C8B-B14F-4D97-AF65-F5344CB8AC3E}">
        <p14:creationId xmlns:p14="http://schemas.microsoft.com/office/powerpoint/2010/main" val="81632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011680" y="365125"/>
            <a:ext cx="656082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AU" dirty="0"/>
              <a:t>rotarylgbt.org</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dirty="0"/>
              <a:t>LGBT Rotarians and Friends Fellowship © 2018</a:t>
            </a:r>
          </a:p>
        </p:txBody>
      </p:sp>
      <p:sp>
        <p:nvSpPr>
          <p:cNvPr id="6" name="Slide Number Placeholder 5"/>
          <p:cNvSpPr>
            <a:spLocks noGrp="1"/>
          </p:cNvSpPr>
          <p:nvPr>
            <p:ph type="sldNum" sz="quarter" idx="12"/>
          </p:nvPr>
        </p:nvSpPr>
        <p:spPr/>
        <p:txBody>
          <a:bodyPr/>
          <a:lstStyle/>
          <a:p>
            <a:fld id="{32AF8FCF-CF03-2249-AF6A-0AC76246BE8B}" type="slidenum">
              <a:rPr lang="en-US" smtClean="0"/>
              <a:pPr/>
              <a:t>‹#›</a:t>
            </a:fld>
            <a:endParaRPr lang="en-US" dirty="0"/>
          </a:p>
        </p:txBody>
      </p:sp>
    </p:spTree>
    <p:extLst>
      <p:ext uri="{BB962C8B-B14F-4D97-AF65-F5344CB8AC3E}">
        <p14:creationId xmlns:p14="http://schemas.microsoft.com/office/powerpoint/2010/main" val="168437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Left Pattern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668F4E-0433-49FD-9D92-3B60E9B0AEE6}"/>
              </a:ext>
            </a:extLst>
          </p:cNvPr>
          <p:cNvSpPr>
            <a:spLocks noGrp="1"/>
          </p:cNvSpPr>
          <p:nvPr>
            <p:ph type="title" hasCustomPrompt="1"/>
          </p:nvPr>
        </p:nvSpPr>
        <p:spPr>
          <a:xfrm>
            <a:off x="5199742" y="715961"/>
            <a:ext cx="6477000" cy="1189037"/>
          </a:xfrm>
          <a:prstGeom prst="rect">
            <a:avLst/>
          </a:prstGeom>
        </p:spPr>
        <p:txBody>
          <a:bodyPr anchor="t">
            <a:normAutofit/>
          </a:bodyPr>
          <a:lstStyle>
            <a:lvl1pPr>
              <a:spcBef>
                <a:spcPts val="1000"/>
              </a:spcBef>
              <a:defRPr sz="4000" b="1" spc="-50" baseline="0">
                <a:solidFill>
                  <a:schemeClr val="accent1"/>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5199743" y="1905000"/>
            <a:ext cx="6477000" cy="3276600"/>
          </a:xfrm>
          <a:prstGeom prst="rect">
            <a:avLst/>
          </a:prstGeom>
        </p:spPr>
        <p:txBody>
          <a:bodyPr/>
          <a:lstStyle>
            <a:lvl1pPr marL="0" indent="0">
              <a:lnSpc>
                <a:spcPct val="100000"/>
              </a:lnSpc>
              <a:buNone/>
              <a:defRPr sz="1800" b="1">
                <a:solidFill>
                  <a:schemeClr val="bg1"/>
                </a:solidFill>
              </a:defRPr>
            </a:lvl1pPr>
            <a:lvl2pPr marL="228600" indent="-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6" name="Picture Placeholder 13" descr="Bright, colorful geometric pattern ">
            <a:extLst>
              <a:ext uri="{FF2B5EF4-FFF2-40B4-BE49-F238E27FC236}">
                <a16:creationId xmlns:a16="http://schemas.microsoft.com/office/drawing/2014/main" id="{2DB741D5-0593-4748-A4D3-EF1E436A1111}"/>
              </a:ext>
            </a:extLst>
          </p:cNvPr>
          <p:cNvPicPr>
            <a:picLocks noChangeAspect="1"/>
          </p:cNvPicPr>
          <p:nvPr userDrawn="1"/>
        </p:nvPicPr>
        <p:blipFill rotWithShape="1">
          <a:blip r:embed="rId2"/>
          <a:srcRect l="34" r="34"/>
          <a:stretch/>
        </p:blipFill>
        <p:spPr>
          <a:xfrm>
            <a:off x="0" y="0"/>
            <a:ext cx="4767943" cy="6858000"/>
          </a:xfrm>
          <a:prstGeom prst="rect">
            <a:avLst/>
          </a:prstGeom>
        </p:spPr>
      </p:pic>
    </p:spTree>
    <p:extLst>
      <p:ext uri="{BB962C8B-B14F-4D97-AF65-F5344CB8AC3E}">
        <p14:creationId xmlns:p14="http://schemas.microsoft.com/office/powerpoint/2010/main" val="204197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p15:clr>
            <a:srgbClr val="5ACBF0"/>
          </p15:clr>
        </p15:guide>
        <p15:guide id="3" orient="horz" pos="2240">
          <p15:clr>
            <a:srgbClr val="5ACBF0"/>
          </p15:clr>
        </p15:guide>
        <p15:guide id="4" orient="horz" pos="2487">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5554" y="1709738"/>
            <a:ext cx="9361896"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985554" y="4589463"/>
            <a:ext cx="936189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AU" dirty="0"/>
              <a:t>rotarylgbt.org</a:t>
            </a:r>
            <a:endParaRPr lang="en-US" dirty="0"/>
          </a:p>
        </p:txBody>
      </p:sp>
      <p:sp>
        <p:nvSpPr>
          <p:cNvPr id="5" name="Footer Placeholder 4"/>
          <p:cNvSpPr>
            <a:spLocks noGrp="1"/>
          </p:cNvSpPr>
          <p:nvPr>
            <p:ph type="ftr" sz="quarter" idx="11"/>
          </p:nvPr>
        </p:nvSpPr>
        <p:spPr/>
        <p:txBody>
          <a:bodyPr/>
          <a:lstStyle/>
          <a:p>
            <a:r>
              <a:rPr lang="en-US" dirty="0"/>
              <a:t>LGBT Rotarians and Friends Fellowship © 2018</a:t>
            </a:r>
          </a:p>
        </p:txBody>
      </p:sp>
      <p:sp>
        <p:nvSpPr>
          <p:cNvPr id="6" name="Slide Number Placeholder 5"/>
          <p:cNvSpPr>
            <a:spLocks noGrp="1"/>
          </p:cNvSpPr>
          <p:nvPr>
            <p:ph type="sldNum" sz="quarter" idx="12"/>
          </p:nvPr>
        </p:nvSpPr>
        <p:spPr/>
        <p:txBody>
          <a:bodyPr/>
          <a:lstStyle/>
          <a:p>
            <a:fld id="{32AF8FCF-CF03-2249-AF6A-0AC76246BE8B}" type="slidenum">
              <a:rPr lang="en-US" smtClean="0"/>
              <a:pPr/>
              <a:t>‹#›</a:t>
            </a:fld>
            <a:endParaRPr lang="en-US" dirty="0"/>
          </a:p>
        </p:txBody>
      </p:sp>
    </p:spTree>
    <p:extLst>
      <p:ext uri="{BB962C8B-B14F-4D97-AF65-F5344CB8AC3E}">
        <p14:creationId xmlns:p14="http://schemas.microsoft.com/office/powerpoint/2010/main" val="976819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59428" y="1825625"/>
            <a:ext cx="453716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18812" y="1825625"/>
            <a:ext cx="453498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AU" dirty="0"/>
              <a:t>rotarylgbt.org</a:t>
            </a:r>
            <a:endParaRPr lang="en-US" dirty="0"/>
          </a:p>
        </p:txBody>
      </p:sp>
      <p:sp>
        <p:nvSpPr>
          <p:cNvPr id="6" name="Footer Placeholder 5"/>
          <p:cNvSpPr>
            <a:spLocks noGrp="1"/>
          </p:cNvSpPr>
          <p:nvPr>
            <p:ph type="ftr" sz="quarter" idx="11"/>
          </p:nvPr>
        </p:nvSpPr>
        <p:spPr/>
        <p:txBody>
          <a:bodyPr/>
          <a:lstStyle/>
          <a:p>
            <a:r>
              <a:rPr lang="en-US" dirty="0"/>
              <a:t>LGBT Rotarians and Friends Fellowship © 2018</a:t>
            </a:r>
          </a:p>
        </p:txBody>
      </p:sp>
      <p:sp>
        <p:nvSpPr>
          <p:cNvPr id="7" name="Slide Number Placeholder 6"/>
          <p:cNvSpPr>
            <a:spLocks noGrp="1"/>
          </p:cNvSpPr>
          <p:nvPr>
            <p:ph type="sldNum" sz="quarter" idx="12"/>
          </p:nvPr>
        </p:nvSpPr>
        <p:spPr/>
        <p:txBody>
          <a:bodyPr/>
          <a:lstStyle/>
          <a:p>
            <a:fld id="{32AF8FCF-CF03-2249-AF6A-0AC76246BE8B}" type="slidenum">
              <a:rPr lang="en-US" smtClean="0"/>
              <a:pPr/>
              <a:t>‹#›</a:t>
            </a:fld>
            <a:endParaRPr lang="en-US" dirty="0"/>
          </a:p>
        </p:txBody>
      </p:sp>
    </p:spTree>
    <p:extLst>
      <p:ext uri="{BB962C8B-B14F-4D97-AF65-F5344CB8AC3E}">
        <p14:creationId xmlns:p14="http://schemas.microsoft.com/office/powerpoint/2010/main" val="2032826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59429" y="365125"/>
            <a:ext cx="9395958" cy="1325563"/>
          </a:xfrm>
        </p:spPr>
        <p:txBody>
          <a:bodyPr/>
          <a:lstStyle/>
          <a:p>
            <a:r>
              <a:rPr lang="en-US"/>
              <a:t>Click to edit Master title style</a:t>
            </a:r>
          </a:p>
        </p:txBody>
      </p:sp>
      <p:sp>
        <p:nvSpPr>
          <p:cNvPr id="3" name="Text Placeholder 2"/>
          <p:cNvSpPr>
            <a:spLocks noGrp="1"/>
          </p:cNvSpPr>
          <p:nvPr>
            <p:ph type="body" idx="1"/>
          </p:nvPr>
        </p:nvSpPr>
        <p:spPr>
          <a:xfrm>
            <a:off x="1959429" y="1681163"/>
            <a:ext cx="4537164" cy="823912"/>
          </a:xfrm>
        </p:spPr>
        <p:txBody>
          <a:bodyPr anchor="b"/>
          <a:lstStyle>
            <a:lvl1pPr marL="0" indent="0">
              <a:buNone/>
              <a:defRPr sz="2400" b="0" i="0">
                <a:latin typeface="Open Sans Condensed Light" charset="0"/>
                <a:ea typeface="Open Sans Condensed Light" charset="0"/>
                <a:cs typeface="Open Sans Condensed Light"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59428" y="2505075"/>
            <a:ext cx="45371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18810" y="1681163"/>
            <a:ext cx="4536578" cy="823912"/>
          </a:xfrm>
        </p:spPr>
        <p:txBody>
          <a:bodyPr anchor="b"/>
          <a:lstStyle>
            <a:lvl1pPr marL="0" indent="0">
              <a:buNone/>
              <a:defRPr sz="2400" b="0" i="0">
                <a:latin typeface="Open Sans Condensed Light" charset="0"/>
                <a:ea typeface="Open Sans Condensed Light" charset="0"/>
                <a:cs typeface="Open Sans Condensed Light"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818810" y="2505075"/>
            <a:ext cx="453657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AU" dirty="0"/>
              <a:t>rotarylgbt.org</a:t>
            </a:r>
            <a:endParaRPr lang="en-US" dirty="0"/>
          </a:p>
        </p:txBody>
      </p:sp>
      <p:sp>
        <p:nvSpPr>
          <p:cNvPr id="8" name="Footer Placeholder 7"/>
          <p:cNvSpPr>
            <a:spLocks noGrp="1"/>
          </p:cNvSpPr>
          <p:nvPr>
            <p:ph type="ftr" sz="quarter" idx="11"/>
          </p:nvPr>
        </p:nvSpPr>
        <p:spPr/>
        <p:txBody>
          <a:bodyPr/>
          <a:lstStyle/>
          <a:p>
            <a:r>
              <a:rPr lang="en-US" dirty="0"/>
              <a:t>LGBT Rotarians and Friends Fellowship © 2018</a:t>
            </a:r>
          </a:p>
        </p:txBody>
      </p:sp>
      <p:sp>
        <p:nvSpPr>
          <p:cNvPr id="9" name="Slide Number Placeholder 8"/>
          <p:cNvSpPr>
            <a:spLocks noGrp="1"/>
          </p:cNvSpPr>
          <p:nvPr>
            <p:ph type="sldNum" sz="quarter" idx="12"/>
          </p:nvPr>
        </p:nvSpPr>
        <p:spPr/>
        <p:txBody>
          <a:bodyPr/>
          <a:lstStyle/>
          <a:p>
            <a:fld id="{32AF8FCF-CF03-2249-AF6A-0AC76246BE8B}" type="slidenum">
              <a:rPr lang="en-US" smtClean="0"/>
              <a:pPr/>
              <a:t>‹#›</a:t>
            </a:fld>
            <a:endParaRPr lang="en-US" dirty="0"/>
          </a:p>
        </p:txBody>
      </p:sp>
    </p:spTree>
    <p:extLst>
      <p:ext uri="{BB962C8B-B14F-4D97-AF65-F5344CB8AC3E}">
        <p14:creationId xmlns:p14="http://schemas.microsoft.com/office/powerpoint/2010/main" val="1390972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AU" dirty="0"/>
              <a:t>rotarylgbt.org</a:t>
            </a:r>
            <a:endParaRPr lang="en-US" dirty="0"/>
          </a:p>
        </p:txBody>
      </p:sp>
      <p:sp>
        <p:nvSpPr>
          <p:cNvPr id="4" name="Footer Placeholder 3"/>
          <p:cNvSpPr>
            <a:spLocks noGrp="1"/>
          </p:cNvSpPr>
          <p:nvPr>
            <p:ph type="ftr" sz="quarter" idx="11"/>
          </p:nvPr>
        </p:nvSpPr>
        <p:spPr/>
        <p:txBody>
          <a:bodyPr/>
          <a:lstStyle/>
          <a:p>
            <a:r>
              <a:rPr lang="en-US" dirty="0"/>
              <a:t>LGBT Rotarians and Friends Fellowship © 2018</a:t>
            </a:r>
          </a:p>
        </p:txBody>
      </p:sp>
      <p:sp>
        <p:nvSpPr>
          <p:cNvPr id="5" name="Slide Number Placeholder 4"/>
          <p:cNvSpPr>
            <a:spLocks noGrp="1"/>
          </p:cNvSpPr>
          <p:nvPr>
            <p:ph type="sldNum" sz="quarter" idx="12"/>
          </p:nvPr>
        </p:nvSpPr>
        <p:spPr/>
        <p:txBody>
          <a:bodyPr/>
          <a:lstStyle/>
          <a:p>
            <a:fld id="{32AF8FCF-CF03-2249-AF6A-0AC76246BE8B}" type="slidenum">
              <a:rPr lang="en-US" smtClean="0"/>
              <a:pPr/>
              <a:t>‹#›</a:t>
            </a:fld>
            <a:endParaRPr lang="en-US" dirty="0"/>
          </a:p>
        </p:txBody>
      </p:sp>
    </p:spTree>
    <p:extLst>
      <p:ext uri="{BB962C8B-B14F-4D97-AF65-F5344CB8AC3E}">
        <p14:creationId xmlns:p14="http://schemas.microsoft.com/office/powerpoint/2010/main" val="57619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AU" dirty="0"/>
              <a:t>rotarylgbt.org</a:t>
            </a:r>
            <a:endParaRPr lang="en-US" dirty="0"/>
          </a:p>
        </p:txBody>
      </p:sp>
      <p:sp>
        <p:nvSpPr>
          <p:cNvPr id="3" name="Footer Placeholder 2"/>
          <p:cNvSpPr>
            <a:spLocks noGrp="1"/>
          </p:cNvSpPr>
          <p:nvPr>
            <p:ph type="ftr" sz="quarter" idx="11"/>
          </p:nvPr>
        </p:nvSpPr>
        <p:spPr/>
        <p:txBody>
          <a:bodyPr/>
          <a:lstStyle/>
          <a:p>
            <a:r>
              <a:rPr lang="en-US" dirty="0"/>
              <a:t>LGBT Rotarians and Friends Fellowship © 2018</a:t>
            </a:r>
          </a:p>
        </p:txBody>
      </p:sp>
      <p:sp>
        <p:nvSpPr>
          <p:cNvPr id="4" name="Slide Number Placeholder 3"/>
          <p:cNvSpPr>
            <a:spLocks noGrp="1"/>
          </p:cNvSpPr>
          <p:nvPr>
            <p:ph type="sldNum" sz="quarter" idx="12"/>
          </p:nvPr>
        </p:nvSpPr>
        <p:spPr/>
        <p:txBody>
          <a:bodyPr/>
          <a:lstStyle/>
          <a:p>
            <a:fld id="{32AF8FCF-CF03-2249-AF6A-0AC76246BE8B}" type="slidenum">
              <a:rPr lang="en-US" smtClean="0"/>
              <a:pPr/>
              <a:t>‹#›</a:t>
            </a:fld>
            <a:endParaRPr lang="en-US" dirty="0"/>
          </a:p>
        </p:txBody>
      </p:sp>
    </p:spTree>
    <p:extLst>
      <p:ext uri="{BB962C8B-B14F-4D97-AF65-F5344CB8AC3E}">
        <p14:creationId xmlns:p14="http://schemas.microsoft.com/office/powerpoint/2010/main" val="1124827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33303" y="457200"/>
            <a:ext cx="2838722"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33303" y="2057400"/>
            <a:ext cx="283872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AU" dirty="0"/>
              <a:t>rotarylgbt.org</a:t>
            </a:r>
            <a:endParaRPr lang="en-US" dirty="0"/>
          </a:p>
        </p:txBody>
      </p:sp>
      <p:sp>
        <p:nvSpPr>
          <p:cNvPr id="6" name="Footer Placeholder 5"/>
          <p:cNvSpPr>
            <a:spLocks noGrp="1"/>
          </p:cNvSpPr>
          <p:nvPr>
            <p:ph type="ftr" sz="quarter" idx="11"/>
          </p:nvPr>
        </p:nvSpPr>
        <p:spPr/>
        <p:txBody>
          <a:bodyPr/>
          <a:lstStyle/>
          <a:p>
            <a:r>
              <a:rPr lang="en-US" dirty="0"/>
              <a:t>LGBT Rotarians and Friends Fellowship © 2018</a:t>
            </a:r>
          </a:p>
        </p:txBody>
      </p:sp>
      <p:sp>
        <p:nvSpPr>
          <p:cNvPr id="7" name="Slide Number Placeholder 6"/>
          <p:cNvSpPr>
            <a:spLocks noGrp="1"/>
          </p:cNvSpPr>
          <p:nvPr>
            <p:ph type="sldNum" sz="quarter" idx="12"/>
          </p:nvPr>
        </p:nvSpPr>
        <p:spPr/>
        <p:txBody>
          <a:bodyPr/>
          <a:lstStyle/>
          <a:p>
            <a:fld id="{32AF8FCF-CF03-2249-AF6A-0AC76246BE8B}" type="slidenum">
              <a:rPr lang="en-US" smtClean="0"/>
              <a:pPr/>
              <a:t>‹#›</a:t>
            </a:fld>
            <a:endParaRPr lang="en-US" dirty="0"/>
          </a:p>
        </p:txBody>
      </p:sp>
    </p:spTree>
    <p:extLst>
      <p:ext uri="{BB962C8B-B14F-4D97-AF65-F5344CB8AC3E}">
        <p14:creationId xmlns:p14="http://schemas.microsoft.com/office/powerpoint/2010/main" val="683718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33303" y="457200"/>
            <a:ext cx="2838722"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933303" y="2057400"/>
            <a:ext cx="283872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AU" dirty="0"/>
              <a:t>rotarylgbt.org</a:t>
            </a:r>
            <a:endParaRPr lang="en-US" dirty="0"/>
          </a:p>
        </p:txBody>
      </p:sp>
      <p:sp>
        <p:nvSpPr>
          <p:cNvPr id="6" name="Footer Placeholder 5"/>
          <p:cNvSpPr>
            <a:spLocks noGrp="1"/>
          </p:cNvSpPr>
          <p:nvPr>
            <p:ph type="ftr" sz="quarter" idx="11"/>
          </p:nvPr>
        </p:nvSpPr>
        <p:spPr/>
        <p:txBody>
          <a:bodyPr/>
          <a:lstStyle/>
          <a:p>
            <a:r>
              <a:rPr lang="en-US" dirty="0"/>
              <a:t>LGBT Rotarians and Friends Fellowship © 2018</a:t>
            </a:r>
          </a:p>
        </p:txBody>
      </p:sp>
      <p:sp>
        <p:nvSpPr>
          <p:cNvPr id="7" name="Slide Number Placeholder 6"/>
          <p:cNvSpPr>
            <a:spLocks noGrp="1"/>
          </p:cNvSpPr>
          <p:nvPr>
            <p:ph type="sldNum" sz="quarter" idx="12"/>
          </p:nvPr>
        </p:nvSpPr>
        <p:spPr/>
        <p:txBody>
          <a:bodyPr/>
          <a:lstStyle/>
          <a:p>
            <a:fld id="{32AF8FCF-CF03-2249-AF6A-0AC76246BE8B}" type="slidenum">
              <a:rPr lang="en-US" smtClean="0"/>
              <a:pPr/>
              <a:t>‹#›</a:t>
            </a:fld>
            <a:endParaRPr lang="en-US" dirty="0"/>
          </a:p>
        </p:txBody>
      </p:sp>
    </p:spTree>
    <p:extLst>
      <p:ext uri="{BB962C8B-B14F-4D97-AF65-F5344CB8AC3E}">
        <p14:creationId xmlns:p14="http://schemas.microsoft.com/office/powerpoint/2010/main" val="74422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59428" y="365125"/>
            <a:ext cx="9394371"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959428" y="1825625"/>
            <a:ext cx="939437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dirty="0"/>
              <a:t>rotarylgbt.org</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LGBT Rotarians and Friends Fellowship © 2018</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pic>
        <p:nvPicPr>
          <p:cNvPr id="7" name="Picture 6"/>
          <p:cNvPicPr>
            <a:picLocks noChangeAspect="1"/>
          </p:cNvPicPr>
          <p:nvPr userDrawn="1"/>
        </p:nvPicPr>
        <p:blipFill rotWithShape="1">
          <a:blip r:embed="rId13"/>
          <a:srcRect l="68488"/>
          <a:stretch/>
        </p:blipFill>
        <p:spPr>
          <a:xfrm>
            <a:off x="-1" y="365125"/>
            <a:ext cx="1841605" cy="5811837"/>
          </a:xfrm>
          <a:prstGeom prst="rect">
            <a:avLst/>
          </a:prstGeom>
        </p:spPr>
      </p:pic>
    </p:spTree>
    <p:extLst>
      <p:ext uri="{BB962C8B-B14F-4D97-AF65-F5344CB8AC3E}">
        <p14:creationId xmlns:p14="http://schemas.microsoft.com/office/powerpoint/2010/main" val="801338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b="0" i="0" kern="1200">
          <a:solidFill>
            <a:schemeClr val="tx1"/>
          </a:solidFill>
          <a:latin typeface="Frutiger LT Std 75 Black" charset="0"/>
          <a:ea typeface="Frutiger LT Std 75 Black" charset="0"/>
          <a:cs typeface="Frutiger LT Std 75 Black" charset="0"/>
        </a:defRPr>
      </a:lvl1pPr>
    </p:titleStyle>
    <p:bodyStyle>
      <a:lvl1pPr marL="228600" indent="-228600" algn="l" defTabSz="914400" rtl="0" eaLnBrk="1" latinLnBrk="0" hangingPunct="1">
        <a:lnSpc>
          <a:spcPct val="100000"/>
        </a:lnSpc>
        <a:spcBef>
          <a:spcPts val="1000"/>
        </a:spcBef>
        <a:spcAft>
          <a:spcPts val="600"/>
        </a:spcAft>
        <a:buFont typeface="Arial"/>
        <a:buChar char="•"/>
        <a:defRPr sz="2800" b="0" i="0" kern="1200">
          <a:solidFill>
            <a:schemeClr val="tx1"/>
          </a:solidFill>
          <a:latin typeface="Open Sans Light" charset="0"/>
          <a:ea typeface="Open Sans Light" charset="0"/>
          <a:cs typeface="Open Sans Light" charset="0"/>
        </a:defRPr>
      </a:lvl1pPr>
      <a:lvl2pPr marL="685800" indent="-228600" algn="l" defTabSz="914400" rtl="0" eaLnBrk="1" latinLnBrk="0" hangingPunct="1">
        <a:lnSpc>
          <a:spcPct val="100000"/>
        </a:lnSpc>
        <a:spcBef>
          <a:spcPts val="500"/>
        </a:spcBef>
        <a:spcAft>
          <a:spcPts val="600"/>
        </a:spcAft>
        <a:buFont typeface="Arial"/>
        <a:buChar char="•"/>
        <a:defRPr sz="2400" b="0" i="0" kern="1200">
          <a:solidFill>
            <a:schemeClr val="tx1"/>
          </a:solidFill>
          <a:latin typeface="Open Sans Light" charset="0"/>
          <a:ea typeface="Open Sans Light" charset="0"/>
          <a:cs typeface="Open Sans Light" charset="0"/>
        </a:defRPr>
      </a:lvl2pPr>
      <a:lvl3pPr marL="1143000" indent="-228600" algn="l" defTabSz="914400" rtl="0" eaLnBrk="1" latinLnBrk="0" hangingPunct="1">
        <a:lnSpc>
          <a:spcPct val="100000"/>
        </a:lnSpc>
        <a:spcBef>
          <a:spcPts val="500"/>
        </a:spcBef>
        <a:spcAft>
          <a:spcPts val="600"/>
        </a:spcAft>
        <a:buFont typeface="Arial"/>
        <a:buChar char="•"/>
        <a:defRPr sz="2000" b="0" i="0" kern="1200">
          <a:solidFill>
            <a:schemeClr val="tx1"/>
          </a:solidFill>
          <a:latin typeface="Open Sans Light" charset="0"/>
          <a:ea typeface="Open Sans Light" charset="0"/>
          <a:cs typeface="Open Sans Light" charset="0"/>
        </a:defRPr>
      </a:lvl3pPr>
      <a:lvl4pPr marL="1600200" indent="-228600" algn="l" defTabSz="914400" rtl="0" eaLnBrk="1" latinLnBrk="0" hangingPunct="1">
        <a:lnSpc>
          <a:spcPct val="100000"/>
        </a:lnSpc>
        <a:spcBef>
          <a:spcPts val="500"/>
        </a:spcBef>
        <a:spcAft>
          <a:spcPts val="600"/>
        </a:spcAft>
        <a:buFont typeface="Arial"/>
        <a:buChar char="•"/>
        <a:defRPr sz="1800" b="0" i="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100000"/>
        </a:lnSpc>
        <a:spcBef>
          <a:spcPts val="500"/>
        </a:spcBef>
        <a:spcAft>
          <a:spcPts val="600"/>
        </a:spcAft>
        <a:buFont typeface="Arial"/>
        <a:buChar char="•"/>
        <a:defRPr sz="1800" b="0" i="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5DAA"/>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59428" y="1825625"/>
            <a:ext cx="939437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dirty="0"/>
              <a:t>rotarylgbt.org</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F06904-47C1-4C62-AEB1-4C56BD20D771}" type="slidenum">
              <a:rPr lang="en-US" smtClean="0"/>
              <a:pPr/>
              <a:t>‹#›</a:t>
            </a:fld>
            <a:endParaRPr lang="en-US" dirty="0"/>
          </a:p>
        </p:txBody>
      </p:sp>
      <p:pic>
        <p:nvPicPr>
          <p:cNvPr id="9" name="Picture 8"/>
          <p:cNvPicPr>
            <a:picLocks noChangeAspect="1"/>
          </p:cNvPicPr>
          <p:nvPr userDrawn="1"/>
        </p:nvPicPr>
        <p:blipFill rotWithShape="1">
          <a:blip r:embed="rId14">
            <a:extLst>
              <a:ext uri="{28A0092B-C50C-407E-A947-70E740481C1C}">
                <a14:useLocalDpi xmlns:a14="http://schemas.microsoft.com/office/drawing/2010/main" val="0"/>
              </a:ext>
            </a:extLst>
          </a:blip>
          <a:srcRect l="68469"/>
          <a:stretch/>
        </p:blipFill>
        <p:spPr>
          <a:xfrm>
            <a:off x="0" y="365125"/>
            <a:ext cx="1842731" cy="5811838"/>
          </a:xfrm>
          <a:prstGeom prst="rect">
            <a:avLst/>
          </a:prstGeom>
        </p:spPr>
      </p:pic>
      <p:sp>
        <p:nvSpPr>
          <p:cNvPr id="12" name="Title Placeholder 11"/>
          <p:cNvSpPr>
            <a:spLocks noGrp="1"/>
          </p:cNvSpPr>
          <p:nvPr>
            <p:ph type="title"/>
          </p:nvPr>
        </p:nvSpPr>
        <p:spPr>
          <a:xfrm>
            <a:off x="1959428" y="365125"/>
            <a:ext cx="9394372" cy="1325563"/>
          </a:xfrm>
          <a:prstGeom prst="rect">
            <a:avLst/>
          </a:prstGeom>
        </p:spPr>
        <p:txBody>
          <a:bodyPr vert="horz" lIns="91440" tIns="45720" rIns="91440" bIns="45720" rtlCol="0" anchor="ctr">
            <a:normAutofit/>
          </a:bodyPr>
          <a:lstStyle/>
          <a:p>
            <a:r>
              <a:rPr lang="en-US" dirty="0"/>
              <a:t>Click to edit Master title style</a:t>
            </a:r>
          </a:p>
        </p:txBody>
      </p:sp>
      <p:sp>
        <p:nvSpPr>
          <p:cNvPr id="13" name="Footer Placeholder 1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LGBT Rotarians and Friends Fellowship © 2018</a:t>
            </a:r>
          </a:p>
        </p:txBody>
      </p:sp>
    </p:spTree>
    <p:extLst>
      <p:ext uri="{BB962C8B-B14F-4D97-AF65-F5344CB8AC3E}">
        <p14:creationId xmlns:p14="http://schemas.microsoft.com/office/powerpoint/2010/main" val="19351760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hdr="0"/>
  <p:txStyles>
    <p:titleStyle>
      <a:lvl1pPr algn="l" defTabSz="914400" rtl="0" eaLnBrk="1" latinLnBrk="0" hangingPunct="1">
        <a:lnSpc>
          <a:spcPct val="90000"/>
        </a:lnSpc>
        <a:spcBef>
          <a:spcPct val="0"/>
        </a:spcBef>
        <a:buNone/>
        <a:defRPr sz="4400" b="0" i="0" kern="1200">
          <a:solidFill>
            <a:schemeClr val="bg1"/>
          </a:solidFill>
          <a:latin typeface="Frutiger LT Std 75 Black" charset="0"/>
          <a:ea typeface="Frutiger LT Std 75 Black" charset="0"/>
          <a:cs typeface="Frutiger LT Std 75 Black" charset="0"/>
        </a:defRPr>
      </a:lvl1pPr>
    </p:titleStyle>
    <p:bodyStyle>
      <a:lvl1pPr marL="228600" indent="-228600" algn="l" defTabSz="914400" rtl="0" eaLnBrk="1" latinLnBrk="0" hangingPunct="1">
        <a:lnSpc>
          <a:spcPct val="100000"/>
        </a:lnSpc>
        <a:spcBef>
          <a:spcPts val="1000"/>
        </a:spcBef>
        <a:spcAft>
          <a:spcPts val="600"/>
        </a:spcAft>
        <a:buFont typeface="Arial"/>
        <a:buChar char="•"/>
        <a:defRPr sz="2800" b="0" i="0" kern="1200">
          <a:solidFill>
            <a:schemeClr val="bg1"/>
          </a:solidFill>
          <a:latin typeface="Open Sans Light" charset="0"/>
          <a:ea typeface="Open Sans Light" charset="0"/>
          <a:cs typeface="Open Sans Light" charset="0"/>
        </a:defRPr>
      </a:lvl1pPr>
      <a:lvl2pPr marL="685800" indent="-228600" algn="l" defTabSz="914400" rtl="0" eaLnBrk="1" latinLnBrk="0" hangingPunct="1">
        <a:lnSpc>
          <a:spcPct val="100000"/>
        </a:lnSpc>
        <a:spcBef>
          <a:spcPts val="500"/>
        </a:spcBef>
        <a:spcAft>
          <a:spcPts val="600"/>
        </a:spcAft>
        <a:buFont typeface="Arial"/>
        <a:buChar char="•"/>
        <a:defRPr sz="2400" b="0" i="0" kern="1200">
          <a:solidFill>
            <a:schemeClr val="bg1"/>
          </a:solidFill>
          <a:latin typeface="Open Sans Light" charset="0"/>
          <a:ea typeface="Open Sans Light" charset="0"/>
          <a:cs typeface="Open Sans Light" charset="0"/>
        </a:defRPr>
      </a:lvl2pPr>
      <a:lvl3pPr marL="1143000" indent="-228600" algn="l" defTabSz="914400" rtl="0" eaLnBrk="1" latinLnBrk="0" hangingPunct="1">
        <a:lnSpc>
          <a:spcPct val="100000"/>
        </a:lnSpc>
        <a:spcBef>
          <a:spcPts val="500"/>
        </a:spcBef>
        <a:spcAft>
          <a:spcPts val="600"/>
        </a:spcAft>
        <a:buFont typeface="Arial"/>
        <a:buChar char="•"/>
        <a:defRPr sz="2000" b="0" i="0" kern="1200">
          <a:solidFill>
            <a:schemeClr val="bg1"/>
          </a:solidFill>
          <a:latin typeface="Open Sans Light" charset="0"/>
          <a:ea typeface="Open Sans Light" charset="0"/>
          <a:cs typeface="Open Sans Light" charset="0"/>
        </a:defRPr>
      </a:lvl3pPr>
      <a:lvl4pPr marL="1600200" indent="-228600" algn="l" defTabSz="914400" rtl="0" eaLnBrk="1" latinLnBrk="0" hangingPunct="1">
        <a:lnSpc>
          <a:spcPct val="100000"/>
        </a:lnSpc>
        <a:spcBef>
          <a:spcPts val="500"/>
        </a:spcBef>
        <a:spcAft>
          <a:spcPts val="600"/>
        </a:spcAft>
        <a:buFont typeface="Arial"/>
        <a:buChar char="•"/>
        <a:defRPr sz="1800" b="0" i="0" kern="1200">
          <a:solidFill>
            <a:schemeClr val="bg1"/>
          </a:solidFill>
          <a:latin typeface="Open Sans Light" charset="0"/>
          <a:ea typeface="Open Sans Light" charset="0"/>
          <a:cs typeface="Open Sans Light" charset="0"/>
        </a:defRPr>
      </a:lvl4pPr>
      <a:lvl5pPr marL="2057400" indent="-228600" algn="l" defTabSz="914400" rtl="0" eaLnBrk="1" latinLnBrk="0" hangingPunct="1">
        <a:lnSpc>
          <a:spcPct val="100000"/>
        </a:lnSpc>
        <a:spcBef>
          <a:spcPts val="500"/>
        </a:spcBef>
        <a:spcAft>
          <a:spcPts val="600"/>
        </a:spcAft>
        <a:buFont typeface="Arial"/>
        <a:buChar char="•"/>
        <a:defRPr sz="1800" b="0" i="0" kern="1200">
          <a:solidFill>
            <a:schemeClr val="bg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6A6F2-D514-14C6-EAE6-51D226E5D0B5}"/>
              </a:ext>
            </a:extLst>
          </p:cNvPr>
          <p:cNvSpPr>
            <a:spLocks noGrp="1"/>
          </p:cNvSpPr>
          <p:nvPr>
            <p:ph type="title"/>
          </p:nvPr>
        </p:nvSpPr>
        <p:spPr>
          <a:xfrm>
            <a:off x="1959428" y="365125"/>
            <a:ext cx="9394371" cy="1325563"/>
          </a:xfrm>
        </p:spPr>
        <p:txBody>
          <a:bodyPr anchor="ctr">
            <a:normAutofit/>
          </a:bodyPr>
          <a:lstStyle/>
          <a:p>
            <a:r>
              <a:rPr lang="en-US" b="1"/>
              <a:t>Women's History Month</a:t>
            </a:r>
            <a:br>
              <a:rPr lang="en-US" b="1"/>
            </a:br>
            <a:r>
              <a:rPr lang="en-US" b="1"/>
              <a:t>Blue Bell Rotary Club</a:t>
            </a:r>
          </a:p>
        </p:txBody>
      </p:sp>
      <p:pic>
        <p:nvPicPr>
          <p:cNvPr id="1026" name="Picture 2">
            <a:extLst>
              <a:ext uri="{FF2B5EF4-FFF2-40B4-BE49-F238E27FC236}">
                <a16:creationId xmlns:a16="http://schemas.microsoft.com/office/drawing/2014/main" id="{1FC63810-186D-C897-82C8-50BA2612CC02}"/>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9580" b="1"/>
          <a:stretch/>
        </p:blipFill>
        <p:spPr bwMode="auto">
          <a:xfrm>
            <a:off x="1959428" y="1825625"/>
            <a:ext cx="9394371" cy="4351338"/>
          </a:xfrm>
          <a:prstGeom prst="rect">
            <a:avLst/>
          </a:prstGeom>
          <a:noFill/>
        </p:spPr>
      </p:pic>
      <p:sp>
        <p:nvSpPr>
          <p:cNvPr id="1031" name="Date Placeholder 3">
            <a:extLst>
              <a:ext uri="{FF2B5EF4-FFF2-40B4-BE49-F238E27FC236}">
                <a16:creationId xmlns:a16="http://schemas.microsoft.com/office/drawing/2014/main" id="{D56AEED4-F676-0E54-2D8D-6426DAE0D22F}"/>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AU" dirty="0"/>
              <a:t>March 14, 2023</a:t>
            </a:r>
            <a:endParaRPr lang="en-US" dirty="0"/>
          </a:p>
        </p:txBody>
      </p:sp>
      <p:sp>
        <p:nvSpPr>
          <p:cNvPr id="1036" name="Footer Placeholder 4">
            <a:extLst>
              <a:ext uri="{FF2B5EF4-FFF2-40B4-BE49-F238E27FC236}">
                <a16:creationId xmlns:a16="http://schemas.microsoft.com/office/drawing/2014/main" id="{26BA587D-5BB1-51BA-CA9F-878F56570527}"/>
              </a:ext>
            </a:extLst>
          </p:cNvPr>
          <p:cNvSpPr>
            <a:spLocks noGrp="1"/>
          </p:cNvSpPr>
          <p:nvPr>
            <p:ph type="ftr" sz="quarter" idx="11"/>
          </p:nvPr>
        </p:nvSpPr>
        <p:spPr>
          <a:xfrm>
            <a:off x="4038600" y="6356350"/>
            <a:ext cx="4114800" cy="365125"/>
          </a:xfrm>
        </p:spPr>
        <p:txBody>
          <a:bodyPr/>
          <a:lstStyle/>
          <a:p>
            <a:pPr>
              <a:spcAft>
                <a:spcPts val="600"/>
              </a:spcAft>
            </a:pPr>
            <a:r>
              <a:rPr lang="en-US"/>
              <a:t>LGBT Rotarians and Friends Fellowship © 2018</a:t>
            </a:r>
          </a:p>
        </p:txBody>
      </p:sp>
      <p:sp>
        <p:nvSpPr>
          <p:cNvPr id="6" name="Slide Number Placeholder 5">
            <a:extLst>
              <a:ext uri="{FF2B5EF4-FFF2-40B4-BE49-F238E27FC236}">
                <a16:creationId xmlns:a16="http://schemas.microsoft.com/office/drawing/2014/main" id="{30976772-E571-BF7D-E847-7E0702269606}"/>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32AF8FCF-CF03-2249-AF6A-0AC76246BE8B}" type="slidenum">
              <a:rPr lang="en-US" smtClean="0"/>
              <a:pPr>
                <a:spcAft>
                  <a:spcPts val="600"/>
                </a:spcAft>
              </a:pPr>
              <a:t>1</a:t>
            </a:fld>
            <a:endParaRPr lang="en-US" dirty="0"/>
          </a:p>
        </p:txBody>
      </p:sp>
    </p:spTree>
    <p:extLst>
      <p:ext uri="{BB962C8B-B14F-4D97-AF65-F5344CB8AC3E}">
        <p14:creationId xmlns:p14="http://schemas.microsoft.com/office/powerpoint/2010/main" val="2377031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DBA2669A-5350-1AEF-9808-DDE7D3B0C4A8}"/>
              </a:ext>
            </a:extLst>
          </p:cNvPr>
          <p:cNvSpPr>
            <a:spLocks noGrp="1"/>
          </p:cNvSpPr>
          <p:nvPr>
            <p:ph type="title"/>
          </p:nvPr>
        </p:nvSpPr>
        <p:spPr/>
        <p:txBody>
          <a:bodyPr>
            <a:normAutofit/>
          </a:bodyPr>
          <a:lstStyle/>
          <a:p>
            <a:r>
              <a:rPr lang="en-US" sz="3600" b="1" dirty="0">
                <a:latin typeface="Roboto" panose="02000000000000000000" pitchFamily="2" charset="0"/>
                <a:ea typeface="Roboto" panose="02000000000000000000" pitchFamily="2" charset="0"/>
                <a:cs typeface="Roboto" panose="02000000000000000000" pitchFamily="2" charset="0"/>
              </a:rPr>
              <a:t>Let’s Have A Look!</a:t>
            </a:r>
          </a:p>
        </p:txBody>
      </p:sp>
      <p:sp>
        <p:nvSpPr>
          <p:cNvPr id="19" name="Content Placeholder 18">
            <a:extLst>
              <a:ext uri="{FF2B5EF4-FFF2-40B4-BE49-F238E27FC236}">
                <a16:creationId xmlns:a16="http://schemas.microsoft.com/office/drawing/2014/main" id="{78C4C201-7396-9C8E-17B3-6CC0A235D1C1}"/>
              </a:ext>
            </a:extLst>
          </p:cNvPr>
          <p:cNvSpPr>
            <a:spLocks noGrp="1"/>
          </p:cNvSpPr>
          <p:nvPr>
            <p:ph sz="half" idx="1"/>
          </p:nvPr>
        </p:nvSpPr>
        <p:spPr>
          <a:xfrm>
            <a:off x="2232560" y="1555668"/>
            <a:ext cx="4264033" cy="4621295"/>
          </a:xfrm>
        </p:spPr>
        <p:txBody>
          <a:bodyPr>
            <a:normAutofit fontScale="62500" lnSpcReduction="20000"/>
          </a:bodyPr>
          <a:lstStyle/>
          <a:p>
            <a:pPr marL="0" indent="0">
              <a:buNone/>
            </a:pPr>
            <a:r>
              <a:rPr lang="en-US" sz="2900" b="1" dirty="0">
                <a:solidFill>
                  <a:srgbClr val="222222"/>
                </a:solidFill>
                <a:latin typeface="Roboto" panose="02000000000000000000" pitchFamily="2" charset="0"/>
                <a:ea typeface="Roboto" panose="02000000000000000000" pitchFamily="2" charset="0"/>
                <a:cs typeface="Roboto" panose="02000000000000000000" pitchFamily="2" charset="0"/>
              </a:rPr>
              <a:t>Ongoing </a:t>
            </a:r>
            <a:r>
              <a:rPr lang="en-US" sz="2900" b="1" i="0" dirty="0">
                <a:solidFill>
                  <a:srgbClr val="222222"/>
                </a:solidFill>
                <a:effectLst/>
                <a:latin typeface="Roboto" panose="02000000000000000000" pitchFamily="2" charset="0"/>
                <a:ea typeface="Roboto" panose="02000000000000000000" pitchFamily="2" charset="0"/>
                <a:cs typeface="Roboto" panose="02000000000000000000" pitchFamily="2" charset="0"/>
              </a:rPr>
              <a:t>connection during a </a:t>
            </a:r>
            <a:r>
              <a:rPr lang="en-US" sz="2900" b="1" dirty="0">
                <a:solidFill>
                  <a:srgbClr val="222222"/>
                </a:solidFill>
                <a:latin typeface="Roboto" panose="02000000000000000000" pitchFamily="2" charset="0"/>
                <a:ea typeface="Roboto" panose="02000000000000000000" pitchFamily="2" charset="0"/>
                <a:cs typeface="Roboto" panose="02000000000000000000" pitchFamily="2" charset="0"/>
              </a:rPr>
              <a:t>time of isolation……</a:t>
            </a:r>
          </a:p>
          <a:p>
            <a:r>
              <a:rPr lang="en-US" sz="2900" b="0" i="0" dirty="0">
                <a:solidFill>
                  <a:srgbClr val="222222"/>
                </a:solidFill>
                <a:effectLst/>
                <a:latin typeface="Roboto" panose="02000000000000000000" pitchFamily="2" charset="0"/>
                <a:ea typeface="Roboto" panose="02000000000000000000" pitchFamily="2" charset="0"/>
                <a:cs typeface="Roboto" panose="02000000000000000000" pitchFamily="2" charset="0"/>
              </a:rPr>
              <a:t>First club to move to zoom meetings and kept this going through COVID</a:t>
            </a:r>
          </a:p>
          <a:p>
            <a:r>
              <a:rPr lang="en-US" sz="2900" b="0" i="0" dirty="0">
                <a:solidFill>
                  <a:srgbClr val="222222"/>
                </a:solidFill>
                <a:effectLst/>
                <a:latin typeface="Roboto" panose="02000000000000000000" pitchFamily="2" charset="0"/>
                <a:ea typeface="Roboto" panose="02000000000000000000" pitchFamily="2" charset="0"/>
                <a:cs typeface="Roboto" panose="02000000000000000000" pitchFamily="2" charset="0"/>
              </a:rPr>
              <a:t>Educated the District about Zoom</a:t>
            </a:r>
          </a:p>
          <a:p>
            <a:r>
              <a:rPr lang="en-US" sz="2900" b="0" i="0" dirty="0">
                <a:solidFill>
                  <a:srgbClr val="222222"/>
                </a:solidFill>
                <a:effectLst/>
                <a:latin typeface="Roboto" panose="02000000000000000000" pitchFamily="2" charset="0"/>
                <a:ea typeface="Roboto" panose="02000000000000000000" pitchFamily="2" charset="0"/>
                <a:cs typeface="Roboto" panose="02000000000000000000" pitchFamily="2" charset="0"/>
              </a:rPr>
              <a:t>Started DEI committee </a:t>
            </a:r>
          </a:p>
          <a:p>
            <a:r>
              <a:rPr lang="en-US" sz="2900" b="0" i="0" dirty="0">
                <a:solidFill>
                  <a:srgbClr val="222222"/>
                </a:solidFill>
                <a:effectLst/>
                <a:latin typeface="Roboto" panose="02000000000000000000" pitchFamily="2" charset="0"/>
                <a:ea typeface="Roboto" panose="02000000000000000000" pitchFamily="2" charset="0"/>
                <a:cs typeface="Roboto" panose="02000000000000000000" pitchFamily="2" charset="0"/>
              </a:rPr>
              <a:t>1</a:t>
            </a:r>
            <a:r>
              <a:rPr lang="en-US" sz="2900" b="0" i="0" baseline="30000" dirty="0">
                <a:solidFill>
                  <a:srgbClr val="222222"/>
                </a:solidFill>
                <a:effectLst/>
                <a:latin typeface="Roboto" panose="02000000000000000000" pitchFamily="2" charset="0"/>
                <a:ea typeface="Roboto" panose="02000000000000000000" pitchFamily="2" charset="0"/>
                <a:cs typeface="Roboto" panose="02000000000000000000" pitchFamily="2" charset="0"/>
              </a:rPr>
              <a:t>st</a:t>
            </a:r>
            <a:r>
              <a:rPr lang="en-US" sz="2900" b="0" i="0" dirty="0">
                <a:solidFill>
                  <a:srgbClr val="222222"/>
                </a:solidFill>
                <a:effectLst/>
                <a:latin typeface="Roboto" panose="02000000000000000000" pitchFamily="2" charset="0"/>
                <a:ea typeface="Roboto" panose="02000000000000000000" pitchFamily="2" charset="0"/>
                <a:cs typeface="Roboto" panose="02000000000000000000" pitchFamily="2" charset="0"/>
              </a:rPr>
              <a:t> Virtual Chefs of the Burbs- raised $ for beneficiaries while supporting  restaurants </a:t>
            </a:r>
            <a:r>
              <a:rPr lang="en-US" sz="2900" dirty="0">
                <a:solidFill>
                  <a:srgbClr val="222222"/>
                </a:solidFill>
                <a:latin typeface="Roboto" panose="02000000000000000000" pitchFamily="2" charset="0"/>
                <a:ea typeface="Roboto" panose="02000000000000000000" pitchFamily="2" charset="0"/>
                <a:cs typeface="Roboto" panose="02000000000000000000" pitchFamily="2" charset="0"/>
              </a:rPr>
              <a:t>hurt by</a:t>
            </a:r>
            <a:r>
              <a:rPr lang="en-US" sz="2900" b="0" i="0" dirty="0">
                <a:solidFill>
                  <a:srgbClr val="222222"/>
                </a:solidFill>
                <a:effectLst/>
                <a:latin typeface="Roboto" panose="02000000000000000000" pitchFamily="2" charset="0"/>
                <a:ea typeface="Roboto" panose="02000000000000000000" pitchFamily="2" charset="0"/>
                <a:cs typeface="Roboto" panose="02000000000000000000" pitchFamily="2" charset="0"/>
              </a:rPr>
              <a:t> covid</a:t>
            </a:r>
          </a:p>
          <a:p>
            <a:r>
              <a:rPr lang="en-US" sz="2900" b="0" i="0" dirty="0">
                <a:solidFill>
                  <a:srgbClr val="222222"/>
                </a:solidFill>
                <a:effectLst/>
                <a:latin typeface="Roboto" panose="02000000000000000000" pitchFamily="2" charset="0"/>
                <a:ea typeface="Roboto" panose="02000000000000000000" pitchFamily="2" charset="0"/>
                <a:cs typeface="Roboto" panose="02000000000000000000" pitchFamily="2" charset="0"/>
              </a:rPr>
              <a:t> Virtual and outdoor happy hours </a:t>
            </a:r>
          </a:p>
          <a:p>
            <a:r>
              <a:rPr lang="en-US" sz="2900" b="0" i="0" dirty="0">
                <a:solidFill>
                  <a:srgbClr val="222222"/>
                </a:solidFill>
                <a:effectLst/>
                <a:latin typeface="Roboto" panose="02000000000000000000" pitchFamily="2" charset="0"/>
                <a:ea typeface="Roboto" panose="02000000000000000000" pitchFamily="2" charset="0"/>
                <a:cs typeface="Roboto" panose="02000000000000000000" pitchFamily="2" charset="0"/>
              </a:rPr>
              <a:t>Covid steering committee introduced projects such as the Senior Buddy Program and Delta Community Services Mentorship </a:t>
            </a:r>
          </a:p>
          <a:p>
            <a:endParaRPr lang="en-US" dirty="0"/>
          </a:p>
        </p:txBody>
      </p:sp>
      <p:sp>
        <p:nvSpPr>
          <p:cNvPr id="9" name="Slide Number Placeholder 8">
            <a:extLst>
              <a:ext uri="{FF2B5EF4-FFF2-40B4-BE49-F238E27FC236}">
                <a16:creationId xmlns:a16="http://schemas.microsoft.com/office/drawing/2014/main" id="{1E0C324E-DCC8-E485-EA49-6884CA300D91}"/>
              </a:ext>
            </a:extLst>
          </p:cNvPr>
          <p:cNvSpPr>
            <a:spLocks noGrp="1"/>
          </p:cNvSpPr>
          <p:nvPr>
            <p:ph type="sldNum" sz="quarter" idx="12"/>
          </p:nvPr>
        </p:nvSpPr>
        <p:spPr/>
        <p:txBody>
          <a:bodyPr/>
          <a:lstStyle/>
          <a:p>
            <a:fld id="{32AF8FCF-CF03-2249-AF6A-0AC76246BE8B}" type="slidenum">
              <a:rPr lang="en-US" smtClean="0"/>
              <a:pPr/>
              <a:t>10</a:t>
            </a:fld>
            <a:endParaRPr lang="en-US" dirty="0"/>
          </a:p>
        </p:txBody>
      </p:sp>
      <p:pic>
        <p:nvPicPr>
          <p:cNvPr id="22" name="Content Placeholder 6" descr="A picture containing text, person, indoor, different&#10;&#10;Description automatically generated">
            <a:extLst>
              <a:ext uri="{FF2B5EF4-FFF2-40B4-BE49-F238E27FC236}">
                <a16:creationId xmlns:a16="http://schemas.microsoft.com/office/drawing/2014/main" id="{636A714B-8245-F073-D04F-1CE089F969F8}"/>
              </a:ext>
            </a:extLst>
          </p:cNvPr>
          <p:cNvPicPr>
            <a:picLocks noChangeAspect="1"/>
          </p:cNvPicPr>
          <p:nvPr/>
        </p:nvPicPr>
        <p:blipFill>
          <a:blip r:embed="rId2"/>
          <a:stretch>
            <a:fillRect/>
          </a:stretch>
        </p:blipFill>
        <p:spPr>
          <a:xfrm>
            <a:off x="6780809" y="1690688"/>
            <a:ext cx="4785757" cy="3831338"/>
          </a:xfrm>
          <a:prstGeom prst="rect">
            <a:avLst/>
          </a:prstGeom>
        </p:spPr>
      </p:pic>
    </p:spTree>
    <p:extLst>
      <p:ext uri="{BB962C8B-B14F-4D97-AF65-F5344CB8AC3E}">
        <p14:creationId xmlns:p14="http://schemas.microsoft.com/office/powerpoint/2010/main" val="2986247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E843-ABC9-F718-01E2-DD3502A02D9C}"/>
              </a:ext>
            </a:extLst>
          </p:cNvPr>
          <p:cNvSpPr>
            <a:spLocks noGrp="1"/>
          </p:cNvSpPr>
          <p:nvPr>
            <p:ph type="title"/>
          </p:nvPr>
        </p:nvSpPr>
        <p:spPr>
          <a:xfrm>
            <a:off x="1959428" y="365125"/>
            <a:ext cx="9394371" cy="1325563"/>
          </a:xfrm>
        </p:spPr>
        <p:txBody>
          <a:bodyPr anchor="ctr">
            <a:normAutofit/>
          </a:bodyPr>
          <a:lstStyle/>
          <a:p>
            <a:r>
              <a:rPr lang="en-US" sz="3600" b="1" i="1" dirty="0">
                <a:latin typeface="Roboto" panose="02000000000000000000" pitchFamily="2" charset="0"/>
                <a:ea typeface="Roboto" panose="02000000000000000000" pitchFamily="2" charset="0"/>
                <a:cs typeface="Roboto" panose="02000000000000000000" pitchFamily="2" charset="0"/>
              </a:rPr>
              <a:t>Presenting….</a:t>
            </a:r>
          </a:p>
        </p:txBody>
      </p:sp>
      <p:sp>
        <p:nvSpPr>
          <p:cNvPr id="3" name="Content Placeholder 2">
            <a:extLst>
              <a:ext uri="{FF2B5EF4-FFF2-40B4-BE49-F238E27FC236}">
                <a16:creationId xmlns:a16="http://schemas.microsoft.com/office/drawing/2014/main" id="{732BDC90-CE27-D768-6671-666D5A92968B}"/>
              </a:ext>
            </a:extLst>
          </p:cNvPr>
          <p:cNvSpPr>
            <a:spLocks noGrp="1"/>
          </p:cNvSpPr>
          <p:nvPr>
            <p:ph sz="half" idx="1"/>
          </p:nvPr>
        </p:nvSpPr>
        <p:spPr>
          <a:xfrm>
            <a:off x="1959428" y="1825625"/>
            <a:ext cx="4537166" cy="4351338"/>
          </a:xfrm>
        </p:spPr>
        <p:txBody>
          <a:bodyPr>
            <a:normAutofit/>
          </a:bodyPr>
          <a:lstStyle/>
          <a:p>
            <a:pPr>
              <a:lnSpc>
                <a:spcPct val="90000"/>
              </a:lnSpc>
            </a:pPr>
            <a:r>
              <a:rPr lang="en-US" sz="2000" dirty="0">
                <a:latin typeface="Roboto" panose="02000000000000000000" pitchFamily="2" charset="0"/>
                <a:ea typeface="Roboto" panose="02000000000000000000" pitchFamily="2" charset="0"/>
                <a:cs typeface="Roboto" panose="02000000000000000000" pitchFamily="2" charset="0"/>
              </a:rPr>
              <a:t>Polly Beckham---2007</a:t>
            </a:r>
          </a:p>
          <a:p>
            <a:pPr>
              <a:lnSpc>
                <a:spcPct val="90000"/>
              </a:lnSpc>
            </a:pPr>
            <a:r>
              <a:rPr lang="en-US" sz="2000" dirty="0">
                <a:latin typeface="Roboto" panose="02000000000000000000" pitchFamily="2" charset="0"/>
                <a:ea typeface="Roboto" panose="02000000000000000000" pitchFamily="2" charset="0"/>
                <a:cs typeface="Roboto" panose="02000000000000000000" pitchFamily="2" charset="0"/>
              </a:rPr>
              <a:t>Lisa Miller--2012</a:t>
            </a:r>
          </a:p>
          <a:p>
            <a:pPr>
              <a:lnSpc>
                <a:spcPct val="90000"/>
              </a:lnSpc>
            </a:pPr>
            <a:r>
              <a:rPr lang="en-US" sz="2000" dirty="0">
                <a:latin typeface="Roboto" panose="02000000000000000000" pitchFamily="2" charset="0"/>
                <a:ea typeface="Roboto" panose="02000000000000000000" pitchFamily="2" charset="0"/>
                <a:cs typeface="Roboto" panose="02000000000000000000" pitchFamily="2" charset="0"/>
              </a:rPr>
              <a:t>Joanne Messerschmidt--2014</a:t>
            </a:r>
          </a:p>
          <a:p>
            <a:pPr>
              <a:lnSpc>
                <a:spcPct val="90000"/>
              </a:lnSpc>
            </a:pPr>
            <a:r>
              <a:rPr lang="en-US" sz="2000" dirty="0">
                <a:latin typeface="Roboto" panose="02000000000000000000" pitchFamily="2" charset="0"/>
                <a:ea typeface="Roboto" panose="02000000000000000000" pitchFamily="2" charset="0"/>
                <a:cs typeface="Roboto" panose="02000000000000000000" pitchFamily="2" charset="0"/>
              </a:rPr>
              <a:t>Lei Barry--2017</a:t>
            </a:r>
          </a:p>
          <a:p>
            <a:pPr>
              <a:lnSpc>
                <a:spcPct val="90000"/>
              </a:lnSpc>
            </a:pPr>
            <a:r>
              <a:rPr lang="en-US" sz="2000" dirty="0">
                <a:latin typeface="Roboto" panose="02000000000000000000" pitchFamily="2" charset="0"/>
                <a:ea typeface="Roboto" panose="02000000000000000000" pitchFamily="2" charset="0"/>
                <a:cs typeface="Roboto" panose="02000000000000000000" pitchFamily="2" charset="0"/>
              </a:rPr>
              <a:t>Leilani Katz--2019</a:t>
            </a:r>
          </a:p>
          <a:p>
            <a:pPr>
              <a:lnSpc>
                <a:spcPct val="90000"/>
              </a:lnSpc>
            </a:pPr>
            <a:r>
              <a:rPr lang="en-US" sz="2000" dirty="0">
                <a:latin typeface="Roboto" panose="02000000000000000000" pitchFamily="2" charset="0"/>
                <a:ea typeface="Roboto" panose="02000000000000000000" pitchFamily="2" charset="0"/>
                <a:cs typeface="Roboto" panose="02000000000000000000" pitchFamily="2" charset="0"/>
              </a:rPr>
              <a:t>Mindi Vogel--2020 </a:t>
            </a:r>
          </a:p>
          <a:p>
            <a:pPr>
              <a:lnSpc>
                <a:spcPct val="90000"/>
              </a:lnSpc>
            </a:pPr>
            <a:r>
              <a:rPr lang="en-US" sz="2000" dirty="0">
                <a:latin typeface="Roboto" panose="02000000000000000000" pitchFamily="2" charset="0"/>
                <a:ea typeface="Roboto" panose="02000000000000000000" pitchFamily="2" charset="0"/>
                <a:cs typeface="Roboto" panose="02000000000000000000" pitchFamily="2" charset="0"/>
              </a:rPr>
              <a:t>(Dale </a:t>
            </a:r>
            <a:r>
              <a:rPr lang="en-US" sz="2000" dirty="0" err="1">
                <a:latin typeface="Roboto" panose="02000000000000000000" pitchFamily="2" charset="0"/>
                <a:ea typeface="Roboto" panose="02000000000000000000" pitchFamily="2" charset="0"/>
                <a:cs typeface="Roboto" panose="02000000000000000000" pitchFamily="2" charset="0"/>
              </a:rPr>
              <a:t>Rubincam</a:t>
            </a:r>
            <a:r>
              <a:rPr lang="en-US" sz="2000" dirty="0">
                <a:latin typeface="Roboto" panose="02000000000000000000" pitchFamily="2" charset="0"/>
                <a:ea typeface="Roboto" panose="02000000000000000000" pitchFamily="2" charset="0"/>
                <a:cs typeface="Roboto" panose="02000000000000000000" pitchFamily="2" charset="0"/>
              </a:rPr>
              <a:t>, 2011 President cannot be with us today)</a:t>
            </a:r>
          </a:p>
          <a:p>
            <a:pPr marL="0" indent="0">
              <a:lnSpc>
                <a:spcPct val="90000"/>
              </a:lnSpc>
              <a:buNone/>
            </a:pPr>
            <a:endParaRPr lang="en-US" sz="2400" dirty="0"/>
          </a:p>
        </p:txBody>
      </p:sp>
      <p:pic>
        <p:nvPicPr>
          <p:cNvPr id="9" name="Content Placeholder 8" descr="A group of people posing for a photo&#10;&#10;Description automatically generated">
            <a:extLst>
              <a:ext uri="{FF2B5EF4-FFF2-40B4-BE49-F238E27FC236}">
                <a16:creationId xmlns:a16="http://schemas.microsoft.com/office/drawing/2014/main" id="{CCE4E9C6-DC2B-BB4B-A639-E3FF4C8F31A8}"/>
              </a:ext>
            </a:extLst>
          </p:cNvPr>
          <p:cNvPicPr>
            <a:picLocks noGrp="1" noChangeAspect="1"/>
          </p:cNvPicPr>
          <p:nvPr>
            <p:ph sz="half" idx="2"/>
          </p:nvPr>
        </p:nvPicPr>
        <p:blipFill rotWithShape="1">
          <a:blip r:embed="rId3"/>
          <a:srcRect l="3757" r="18075" b="-3"/>
          <a:stretch/>
        </p:blipFill>
        <p:spPr>
          <a:xfrm rot="21600000">
            <a:off x="6818812" y="1825625"/>
            <a:ext cx="4724004" cy="4351338"/>
          </a:xfrm>
          <a:noFill/>
        </p:spPr>
      </p:pic>
      <p:sp>
        <p:nvSpPr>
          <p:cNvPr id="4" name="Date Placeholder 3">
            <a:extLst>
              <a:ext uri="{FF2B5EF4-FFF2-40B4-BE49-F238E27FC236}">
                <a16:creationId xmlns:a16="http://schemas.microsoft.com/office/drawing/2014/main" id="{820527EC-E5F7-7373-7BC5-A81B90ACFD43}"/>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AU" dirty="0"/>
              <a:t>March 14, 2023</a:t>
            </a:r>
            <a:endParaRPr lang="en-US" dirty="0"/>
          </a:p>
        </p:txBody>
      </p:sp>
      <p:sp>
        <p:nvSpPr>
          <p:cNvPr id="13" name="Footer Placeholder 5">
            <a:extLst>
              <a:ext uri="{FF2B5EF4-FFF2-40B4-BE49-F238E27FC236}">
                <a16:creationId xmlns:a16="http://schemas.microsoft.com/office/drawing/2014/main" id="{0A009B43-F04B-7B9E-3431-E0DCFDAD7498}"/>
              </a:ext>
            </a:extLst>
          </p:cNvPr>
          <p:cNvSpPr>
            <a:spLocks noGrp="1"/>
          </p:cNvSpPr>
          <p:nvPr>
            <p:ph type="ftr" sz="quarter" idx="11"/>
          </p:nvPr>
        </p:nvSpPr>
        <p:spPr>
          <a:xfrm>
            <a:off x="4038600" y="6356350"/>
            <a:ext cx="4114800" cy="365125"/>
          </a:xfrm>
        </p:spPr>
        <p:txBody>
          <a:bodyPr/>
          <a:lstStyle/>
          <a:p>
            <a:pPr>
              <a:spcAft>
                <a:spcPts val="600"/>
              </a:spcAft>
            </a:pPr>
            <a:r>
              <a:rPr lang="en-US"/>
              <a:t>LGBT Rotarians and Friends Fellowship © 2018</a:t>
            </a:r>
          </a:p>
        </p:txBody>
      </p:sp>
      <p:sp>
        <p:nvSpPr>
          <p:cNvPr id="6" name="Slide Number Placeholder 5">
            <a:extLst>
              <a:ext uri="{FF2B5EF4-FFF2-40B4-BE49-F238E27FC236}">
                <a16:creationId xmlns:a16="http://schemas.microsoft.com/office/drawing/2014/main" id="{E7442926-D43D-53CD-059F-304EA9DB1EDD}"/>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32AF8FCF-CF03-2249-AF6A-0AC76246BE8B}" type="slidenum">
              <a:rPr lang="en-US" smtClean="0"/>
              <a:pPr>
                <a:spcAft>
                  <a:spcPts val="600"/>
                </a:spcAft>
              </a:pPr>
              <a:t>11</a:t>
            </a:fld>
            <a:endParaRPr lang="en-US" dirty="0"/>
          </a:p>
        </p:txBody>
      </p:sp>
    </p:spTree>
    <p:extLst>
      <p:ext uri="{BB962C8B-B14F-4D97-AF65-F5344CB8AC3E}">
        <p14:creationId xmlns:p14="http://schemas.microsoft.com/office/powerpoint/2010/main" val="4235193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CEAD5-3F09-A46E-AA50-5524972A61F6}"/>
              </a:ext>
            </a:extLst>
          </p:cNvPr>
          <p:cNvSpPr>
            <a:spLocks noGrp="1"/>
          </p:cNvSpPr>
          <p:nvPr>
            <p:ph type="title"/>
          </p:nvPr>
        </p:nvSpPr>
        <p:spPr/>
        <p:txBody>
          <a:bodyPr>
            <a:normAutofit/>
          </a:bodyPr>
          <a:lstStyle/>
          <a:p>
            <a:r>
              <a:rPr lang="en-US" sz="3200" b="1" dirty="0">
                <a:latin typeface="Roboto" panose="02000000000000000000" pitchFamily="2" charset="0"/>
                <a:ea typeface="Roboto" panose="02000000000000000000" pitchFamily="2" charset="0"/>
                <a:cs typeface="Roboto" panose="02000000000000000000" pitchFamily="2" charset="0"/>
              </a:rPr>
              <a:t>Why is Women’s History Month Important?</a:t>
            </a:r>
          </a:p>
        </p:txBody>
      </p:sp>
      <p:sp>
        <p:nvSpPr>
          <p:cNvPr id="3" name="Content Placeholder 2">
            <a:extLst>
              <a:ext uri="{FF2B5EF4-FFF2-40B4-BE49-F238E27FC236}">
                <a16:creationId xmlns:a16="http://schemas.microsoft.com/office/drawing/2014/main" id="{89E510AA-6630-D74B-53DA-4D4E5FD91E0F}"/>
              </a:ext>
            </a:extLst>
          </p:cNvPr>
          <p:cNvSpPr>
            <a:spLocks noGrp="1"/>
          </p:cNvSpPr>
          <p:nvPr>
            <p:ph idx="1"/>
          </p:nvPr>
        </p:nvSpPr>
        <p:spPr>
          <a:xfrm>
            <a:off x="1959428" y="1550204"/>
            <a:ext cx="9394371" cy="4351338"/>
          </a:xfrm>
        </p:spPr>
        <p:txBody>
          <a:bodyPr>
            <a:normAutofit/>
          </a:bodyPr>
          <a:lstStyle/>
          <a:p>
            <a:pPr algn="l">
              <a:buFont typeface="Arial" panose="020B0604020202020204" pitchFamily="34" charset="0"/>
              <a:buChar char="•"/>
            </a:pPr>
            <a:r>
              <a:rPr lang="en-US" sz="2000" b="0" i="0" dirty="0">
                <a:effectLst/>
                <a:latin typeface="Roboto" panose="02000000000000000000" pitchFamily="2" charset="0"/>
              </a:rPr>
              <a:t> Many Unacknowledged Women Made History  (think “Hidden Figures”).</a:t>
            </a:r>
          </a:p>
          <a:p>
            <a:pPr algn="l">
              <a:buFont typeface="Arial" panose="020B0604020202020204" pitchFamily="34" charset="0"/>
              <a:buChar char="•"/>
            </a:pPr>
            <a:r>
              <a:rPr lang="en-US" sz="2000" b="0" i="0" dirty="0">
                <a:effectLst/>
                <a:latin typeface="Roboto" panose="02000000000000000000" pitchFamily="2" charset="0"/>
              </a:rPr>
              <a:t> Women Weren't Allowed To “Be An </a:t>
            </a:r>
            <a:r>
              <a:rPr lang="en-US" sz="2000" dirty="0">
                <a:latin typeface="Roboto" panose="02000000000000000000" pitchFamily="2" charset="0"/>
              </a:rPr>
              <a:t>A</a:t>
            </a:r>
            <a:r>
              <a:rPr lang="en-US" sz="2000" b="0" i="0" dirty="0">
                <a:effectLst/>
                <a:latin typeface="Roboto" panose="02000000000000000000" pitchFamily="2" charset="0"/>
              </a:rPr>
              <a:t>ctive </a:t>
            </a:r>
            <a:r>
              <a:rPr lang="en-US" sz="2000" dirty="0">
                <a:latin typeface="Roboto" panose="02000000000000000000" pitchFamily="2" charset="0"/>
              </a:rPr>
              <a:t>P</a:t>
            </a:r>
            <a:r>
              <a:rPr lang="en-US" sz="2000" b="0" i="0" dirty="0">
                <a:effectLst/>
                <a:latin typeface="Roboto" panose="02000000000000000000" pitchFamily="2" charset="0"/>
              </a:rPr>
              <a:t>art of” History for A v</a:t>
            </a:r>
            <a:r>
              <a:rPr lang="en-US" sz="2000" dirty="0">
                <a:latin typeface="Roboto" panose="02000000000000000000" pitchFamily="2" charset="0"/>
              </a:rPr>
              <a:t>ery l</a:t>
            </a:r>
            <a:r>
              <a:rPr lang="en-US" sz="2000" b="0" i="0" dirty="0">
                <a:effectLst/>
                <a:latin typeface="Roboto" panose="02000000000000000000" pitchFamily="2" charset="0"/>
              </a:rPr>
              <a:t>ong </a:t>
            </a:r>
            <a:r>
              <a:rPr lang="en-US" sz="2000" dirty="0">
                <a:latin typeface="Roboto" panose="02000000000000000000" pitchFamily="2" charset="0"/>
              </a:rPr>
              <a:t>t</a:t>
            </a:r>
            <a:r>
              <a:rPr lang="en-US" sz="2000" b="0" i="0" dirty="0">
                <a:effectLst/>
                <a:latin typeface="Roboto" panose="02000000000000000000" pitchFamily="2" charset="0"/>
              </a:rPr>
              <a:t>ime (men were the official authors of history books until the early 1900s).</a:t>
            </a:r>
          </a:p>
          <a:p>
            <a:pPr algn="l">
              <a:buFont typeface="Arial" panose="020B0604020202020204" pitchFamily="34" charset="0"/>
              <a:buChar char="•"/>
            </a:pPr>
            <a:r>
              <a:rPr lang="en-US" sz="2000" b="0" i="0" dirty="0">
                <a:effectLst/>
                <a:latin typeface="Roboto" panose="02000000000000000000" pitchFamily="2" charset="0"/>
              </a:rPr>
              <a:t>It Busts Myths About What Women “Can’t Do” and focuses on what they “</a:t>
            </a:r>
            <a:r>
              <a:rPr lang="en-US" sz="2000" dirty="0">
                <a:latin typeface="Roboto" panose="02000000000000000000" pitchFamily="2" charset="0"/>
              </a:rPr>
              <a:t>Can Do” and “</a:t>
            </a:r>
            <a:r>
              <a:rPr lang="en-US" sz="2000" b="0" i="0" dirty="0">
                <a:effectLst/>
                <a:latin typeface="Roboto" panose="02000000000000000000" pitchFamily="2" charset="0"/>
              </a:rPr>
              <a:t>Have Done.”</a:t>
            </a:r>
          </a:p>
          <a:p>
            <a:pPr algn="l">
              <a:buFont typeface="Arial" panose="020B0604020202020204" pitchFamily="34" charset="0"/>
              <a:buChar char="•"/>
            </a:pPr>
            <a:r>
              <a:rPr lang="en-US" sz="2000" b="0" i="0" dirty="0">
                <a:effectLst/>
                <a:latin typeface="Roboto" panose="02000000000000000000" pitchFamily="2" charset="0"/>
              </a:rPr>
              <a:t>History Is Inspirational To Current and Future Generations.</a:t>
            </a:r>
          </a:p>
          <a:p>
            <a:endParaRPr lang="en-US" dirty="0"/>
          </a:p>
        </p:txBody>
      </p:sp>
      <p:sp>
        <p:nvSpPr>
          <p:cNvPr id="4" name="Date Placeholder 3">
            <a:extLst>
              <a:ext uri="{FF2B5EF4-FFF2-40B4-BE49-F238E27FC236}">
                <a16:creationId xmlns:a16="http://schemas.microsoft.com/office/drawing/2014/main" id="{37D6DADD-5D31-796A-1781-257921AB9894}"/>
              </a:ext>
            </a:extLst>
          </p:cNvPr>
          <p:cNvSpPr>
            <a:spLocks noGrp="1"/>
          </p:cNvSpPr>
          <p:nvPr>
            <p:ph type="dt" sz="half" idx="10"/>
          </p:nvPr>
        </p:nvSpPr>
        <p:spPr/>
        <p:txBody>
          <a:bodyPr/>
          <a:lstStyle/>
          <a:p>
            <a:r>
              <a:rPr lang="en-AU" dirty="0"/>
              <a:t>March 14 2023</a:t>
            </a:r>
            <a:endParaRPr lang="en-US" dirty="0"/>
          </a:p>
        </p:txBody>
      </p:sp>
      <p:sp>
        <p:nvSpPr>
          <p:cNvPr id="5" name="Footer Placeholder 4">
            <a:extLst>
              <a:ext uri="{FF2B5EF4-FFF2-40B4-BE49-F238E27FC236}">
                <a16:creationId xmlns:a16="http://schemas.microsoft.com/office/drawing/2014/main" id="{CFEC99ED-45DF-6280-0AA5-85715CDEB7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8E7BC0-729E-8F96-F93D-EA1EB1A75B65}"/>
              </a:ext>
            </a:extLst>
          </p:cNvPr>
          <p:cNvSpPr>
            <a:spLocks noGrp="1"/>
          </p:cNvSpPr>
          <p:nvPr>
            <p:ph type="sldNum" sz="quarter" idx="12"/>
          </p:nvPr>
        </p:nvSpPr>
        <p:spPr/>
        <p:txBody>
          <a:bodyPr/>
          <a:lstStyle/>
          <a:p>
            <a:fld id="{32AF8FCF-CF03-2249-AF6A-0AC76246BE8B}" type="slidenum">
              <a:rPr lang="en-US" smtClean="0"/>
              <a:pPr/>
              <a:t>2</a:t>
            </a:fld>
            <a:endParaRPr lang="en-US" dirty="0"/>
          </a:p>
        </p:txBody>
      </p:sp>
      <p:pic>
        <p:nvPicPr>
          <p:cNvPr id="1026" name="Picture 2" descr="Woman’s History Month">
            <a:extLst>
              <a:ext uri="{FF2B5EF4-FFF2-40B4-BE49-F238E27FC236}">
                <a16:creationId xmlns:a16="http://schemas.microsoft.com/office/drawing/2014/main" id="{B8090C6A-FA40-FF1B-D9FF-38E41D8415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4451" y="4263614"/>
            <a:ext cx="6923315" cy="2092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347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6147C-8398-A2C7-C213-0CA0F85E7083}"/>
              </a:ext>
            </a:extLst>
          </p:cNvPr>
          <p:cNvSpPr>
            <a:spLocks noGrp="1"/>
          </p:cNvSpPr>
          <p:nvPr>
            <p:ph type="title"/>
          </p:nvPr>
        </p:nvSpPr>
        <p:spPr>
          <a:xfrm>
            <a:off x="1959428" y="365125"/>
            <a:ext cx="9394371" cy="1325563"/>
          </a:xfrm>
        </p:spPr>
        <p:txBody>
          <a:bodyPr anchor="ctr">
            <a:normAutofit/>
          </a:bodyPr>
          <a:lstStyle/>
          <a:p>
            <a:r>
              <a:rPr lang="en-US" sz="3200" b="1" dirty="0">
                <a:latin typeface="Roboto" panose="02000000000000000000" pitchFamily="2" charset="0"/>
                <a:ea typeface="Roboto" panose="02000000000000000000" pitchFamily="2" charset="0"/>
                <a:cs typeface="Roboto" panose="02000000000000000000" pitchFamily="2" charset="0"/>
              </a:rPr>
              <a:t>Key Dates—US Women’s History Month</a:t>
            </a:r>
          </a:p>
        </p:txBody>
      </p:sp>
      <p:sp>
        <p:nvSpPr>
          <p:cNvPr id="4" name="Date Placeholder 3">
            <a:extLst>
              <a:ext uri="{FF2B5EF4-FFF2-40B4-BE49-F238E27FC236}">
                <a16:creationId xmlns:a16="http://schemas.microsoft.com/office/drawing/2014/main" id="{312D9B3F-3EAA-797F-8031-C776A9945896}"/>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AU" dirty="0"/>
              <a:t>March 14 2023</a:t>
            </a:r>
            <a:endParaRPr lang="en-US" dirty="0"/>
          </a:p>
        </p:txBody>
      </p:sp>
      <p:sp>
        <p:nvSpPr>
          <p:cNvPr id="6" name="Slide Number Placeholder 5">
            <a:extLst>
              <a:ext uri="{FF2B5EF4-FFF2-40B4-BE49-F238E27FC236}">
                <a16:creationId xmlns:a16="http://schemas.microsoft.com/office/drawing/2014/main" id="{FFC3FE3F-4E19-80EB-5F8F-8FBC9A23C068}"/>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32AF8FCF-CF03-2249-AF6A-0AC76246BE8B}" type="slidenum">
              <a:rPr lang="en-US" smtClean="0"/>
              <a:pPr>
                <a:spcAft>
                  <a:spcPts val="600"/>
                </a:spcAft>
              </a:pPr>
              <a:t>3</a:t>
            </a:fld>
            <a:endParaRPr lang="en-US" dirty="0"/>
          </a:p>
        </p:txBody>
      </p:sp>
      <p:graphicFrame>
        <p:nvGraphicFramePr>
          <p:cNvPr id="15" name="Content Placeholder 2">
            <a:extLst>
              <a:ext uri="{FF2B5EF4-FFF2-40B4-BE49-F238E27FC236}">
                <a16:creationId xmlns:a16="http://schemas.microsoft.com/office/drawing/2014/main" id="{784142D2-5367-8E52-F0E0-4500AC66CA76}"/>
              </a:ext>
            </a:extLst>
          </p:cNvPr>
          <p:cNvGraphicFramePr/>
          <p:nvPr>
            <p:extLst>
              <p:ext uri="{D42A27DB-BD31-4B8C-83A1-F6EECF244321}">
                <p14:modId xmlns:p14="http://schemas.microsoft.com/office/powerpoint/2010/main" val="4250141392"/>
              </p:ext>
            </p:extLst>
          </p:nvPr>
        </p:nvGraphicFramePr>
        <p:xfrm>
          <a:off x="1959428" y="1445615"/>
          <a:ext cx="939437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507B7E8E-B65A-DBF9-6791-10E76A8EEE8C}"/>
              </a:ext>
            </a:extLst>
          </p:cNvPr>
          <p:cNvSpPr txBox="1"/>
          <p:nvPr/>
        </p:nvSpPr>
        <p:spPr>
          <a:xfrm>
            <a:off x="2185060" y="5987017"/>
            <a:ext cx="9168739" cy="646331"/>
          </a:xfrm>
          <a:prstGeom prst="rect">
            <a:avLst/>
          </a:prstGeom>
          <a:noFill/>
        </p:spPr>
        <p:txBody>
          <a:bodyPr wrap="square" rtlCol="0">
            <a:spAutoFit/>
          </a:bodyPr>
          <a:lstStyle/>
          <a:p>
            <a:r>
              <a:rPr lang="en-US" dirty="0"/>
              <a:t> </a:t>
            </a:r>
            <a:r>
              <a:rPr lang="en-US" b="1" i="1" dirty="0">
                <a:latin typeface="Roboto" panose="02000000000000000000" pitchFamily="2" charset="0"/>
                <a:ea typeface="Roboto" panose="02000000000000000000" pitchFamily="2" charset="0"/>
                <a:cs typeface="Roboto" panose="02000000000000000000" pitchFamily="2" charset="0"/>
              </a:rPr>
              <a:t>In 1911, First International Women’s Day commemorated throughout Europe, initiated by women in Germany</a:t>
            </a:r>
          </a:p>
        </p:txBody>
      </p:sp>
    </p:spTree>
    <p:extLst>
      <p:ext uri="{BB962C8B-B14F-4D97-AF65-F5344CB8AC3E}">
        <p14:creationId xmlns:p14="http://schemas.microsoft.com/office/powerpoint/2010/main" val="3390208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82EF9-33EF-B083-DCCA-1FA9A8E9F857}"/>
              </a:ext>
            </a:extLst>
          </p:cNvPr>
          <p:cNvSpPr>
            <a:spLocks noGrp="1"/>
          </p:cNvSpPr>
          <p:nvPr>
            <p:ph type="title"/>
          </p:nvPr>
        </p:nvSpPr>
        <p:spPr>
          <a:xfrm>
            <a:off x="1864427" y="365125"/>
            <a:ext cx="9489374" cy="1325563"/>
          </a:xfrm>
        </p:spPr>
        <p:txBody>
          <a:bodyPr anchor="ctr">
            <a:normAutofit/>
          </a:bodyPr>
          <a:lstStyle/>
          <a:p>
            <a:r>
              <a:rPr lang="en-US" sz="3200" b="1" dirty="0">
                <a:latin typeface="Roboto" panose="02000000000000000000" pitchFamily="2" charset="0"/>
                <a:ea typeface="Roboto" panose="02000000000000000000" pitchFamily="2" charset="0"/>
                <a:cs typeface="Roboto" panose="02000000000000000000" pitchFamily="2" charset="0"/>
              </a:rPr>
              <a:t>Interesting Facts about Women in Rotary</a:t>
            </a:r>
          </a:p>
        </p:txBody>
      </p:sp>
      <p:sp>
        <p:nvSpPr>
          <p:cNvPr id="14" name="Date Placeholder 3">
            <a:extLst>
              <a:ext uri="{FF2B5EF4-FFF2-40B4-BE49-F238E27FC236}">
                <a16:creationId xmlns:a16="http://schemas.microsoft.com/office/drawing/2014/main" id="{C7C31D0D-4706-4C9B-EDA5-CEF67E0B86F2}"/>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dirty="0"/>
              <a:t>March 14 2023</a:t>
            </a:r>
          </a:p>
        </p:txBody>
      </p:sp>
      <p:sp>
        <p:nvSpPr>
          <p:cNvPr id="5" name="Slide Number Placeholder 4">
            <a:extLst>
              <a:ext uri="{FF2B5EF4-FFF2-40B4-BE49-F238E27FC236}">
                <a16:creationId xmlns:a16="http://schemas.microsoft.com/office/drawing/2014/main" id="{C3A1A682-6375-29D7-9C3D-8532A7F75DBF}"/>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32AF8FCF-CF03-2249-AF6A-0AC76246BE8B}" type="slidenum">
              <a:rPr lang="en-US" smtClean="0"/>
              <a:pPr>
                <a:spcAft>
                  <a:spcPts val="600"/>
                </a:spcAft>
              </a:pPr>
              <a:t>4</a:t>
            </a:fld>
            <a:endParaRPr lang="en-US" dirty="0"/>
          </a:p>
        </p:txBody>
      </p:sp>
      <p:graphicFrame>
        <p:nvGraphicFramePr>
          <p:cNvPr id="18" name="Content Placeholder 2">
            <a:extLst>
              <a:ext uri="{FF2B5EF4-FFF2-40B4-BE49-F238E27FC236}">
                <a16:creationId xmlns:a16="http://schemas.microsoft.com/office/drawing/2014/main" id="{A392DDE2-F067-A676-ED75-6B1C29DB849F}"/>
              </a:ext>
            </a:extLst>
          </p:cNvPr>
          <p:cNvGraphicFramePr/>
          <p:nvPr>
            <p:extLst>
              <p:ext uri="{D42A27DB-BD31-4B8C-83A1-F6EECF244321}">
                <p14:modId xmlns:p14="http://schemas.microsoft.com/office/powerpoint/2010/main" val="503893705"/>
              </p:ext>
            </p:extLst>
          </p:nvPr>
        </p:nvGraphicFramePr>
        <p:xfrm>
          <a:off x="1959429" y="2028763"/>
          <a:ext cx="939437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8078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A7684-97B4-ADAE-153B-D0B4220E510C}"/>
              </a:ext>
            </a:extLst>
          </p:cNvPr>
          <p:cNvSpPr>
            <a:spLocks noGrp="1"/>
          </p:cNvSpPr>
          <p:nvPr>
            <p:ph type="title"/>
          </p:nvPr>
        </p:nvSpPr>
        <p:spPr/>
        <p:txBody>
          <a:bodyPr>
            <a:normAutofit/>
          </a:bodyPr>
          <a:lstStyle/>
          <a:p>
            <a:r>
              <a:rPr lang="en-US" sz="3200" b="1" dirty="0">
                <a:latin typeface="Roboto" panose="02000000000000000000" pitchFamily="2" charset="0"/>
                <a:ea typeface="Roboto" panose="02000000000000000000" pitchFamily="2" charset="0"/>
                <a:cs typeface="Roboto" panose="02000000000000000000" pitchFamily="2" charset="0"/>
              </a:rPr>
              <a:t>Women Presidents of BBRC</a:t>
            </a:r>
          </a:p>
        </p:txBody>
      </p:sp>
      <p:sp>
        <p:nvSpPr>
          <p:cNvPr id="3" name="Text Placeholder 2">
            <a:extLst>
              <a:ext uri="{FF2B5EF4-FFF2-40B4-BE49-F238E27FC236}">
                <a16:creationId xmlns:a16="http://schemas.microsoft.com/office/drawing/2014/main" id="{DA72A6D9-8888-7734-9B32-4C90451696B0}"/>
              </a:ext>
            </a:extLst>
          </p:cNvPr>
          <p:cNvSpPr>
            <a:spLocks noGrp="1"/>
          </p:cNvSpPr>
          <p:nvPr>
            <p:ph type="body" idx="1"/>
          </p:nvPr>
        </p:nvSpPr>
        <p:spPr/>
        <p:txBody>
          <a:bodyPr>
            <a:normAutofit/>
          </a:bodyPr>
          <a:lstStyle/>
          <a:p>
            <a:r>
              <a:rPr lang="en-US" sz="2000" b="1" dirty="0">
                <a:latin typeface="Roboto" panose="02000000000000000000" pitchFamily="2" charset="0"/>
                <a:ea typeface="Roboto" panose="02000000000000000000" pitchFamily="2" charset="0"/>
                <a:cs typeface="Roboto" panose="02000000000000000000" pitchFamily="2" charset="0"/>
              </a:rPr>
              <a:t>1990s</a:t>
            </a:r>
          </a:p>
        </p:txBody>
      </p:sp>
      <p:sp>
        <p:nvSpPr>
          <p:cNvPr id="4" name="Content Placeholder 3">
            <a:extLst>
              <a:ext uri="{FF2B5EF4-FFF2-40B4-BE49-F238E27FC236}">
                <a16:creationId xmlns:a16="http://schemas.microsoft.com/office/drawing/2014/main" id="{F7E1C5C9-8904-6C42-A6D4-172D1B1DD652}"/>
              </a:ext>
            </a:extLst>
          </p:cNvPr>
          <p:cNvSpPr>
            <a:spLocks noGrp="1"/>
          </p:cNvSpPr>
          <p:nvPr>
            <p:ph sz="half" idx="2"/>
          </p:nvPr>
        </p:nvSpPr>
        <p:spPr/>
        <p:txBody>
          <a:bodyPr>
            <a:normAutofit fontScale="70000" lnSpcReduction="20000"/>
          </a:bodyPr>
          <a:lstStyle/>
          <a:p>
            <a:r>
              <a:rPr lang="en-US" sz="2300" dirty="0">
                <a:latin typeface="Roboto" panose="02000000000000000000" pitchFamily="2" charset="0"/>
                <a:ea typeface="Roboto" panose="02000000000000000000" pitchFamily="2" charset="0"/>
                <a:cs typeface="Roboto" panose="02000000000000000000" pitchFamily="2" charset="0"/>
              </a:rPr>
              <a:t>1993 JoEllen Richwagon</a:t>
            </a:r>
          </a:p>
          <a:p>
            <a:r>
              <a:rPr lang="en-US" sz="2300" dirty="0">
                <a:latin typeface="Roboto" panose="02000000000000000000" pitchFamily="2" charset="0"/>
                <a:ea typeface="Roboto" panose="02000000000000000000" pitchFamily="2" charset="0"/>
                <a:cs typeface="Roboto" panose="02000000000000000000" pitchFamily="2" charset="0"/>
              </a:rPr>
              <a:t>1994 Phyllis Lieberman</a:t>
            </a:r>
          </a:p>
          <a:p>
            <a:r>
              <a:rPr lang="en-US" sz="2300" dirty="0">
                <a:latin typeface="Roboto" panose="02000000000000000000" pitchFamily="2" charset="0"/>
                <a:ea typeface="Roboto" panose="02000000000000000000" pitchFamily="2" charset="0"/>
                <a:cs typeface="Roboto" panose="02000000000000000000" pitchFamily="2" charset="0"/>
              </a:rPr>
              <a:t>1997 Carole Pyne</a:t>
            </a:r>
          </a:p>
          <a:p>
            <a:r>
              <a:rPr lang="en-US" sz="2300" dirty="0">
                <a:latin typeface="Roboto" panose="02000000000000000000" pitchFamily="2" charset="0"/>
                <a:ea typeface="Roboto" panose="02000000000000000000" pitchFamily="2" charset="0"/>
                <a:cs typeface="Roboto" panose="02000000000000000000" pitchFamily="2" charset="0"/>
              </a:rPr>
              <a:t>1998 Marianne Cross</a:t>
            </a:r>
          </a:p>
          <a:p>
            <a:endParaRPr lang="en-US" dirty="0"/>
          </a:p>
        </p:txBody>
      </p:sp>
      <p:sp>
        <p:nvSpPr>
          <p:cNvPr id="5" name="Text Placeholder 4">
            <a:extLst>
              <a:ext uri="{FF2B5EF4-FFF2-40B4-BE49-F238E27FC236}">
                <a16:creationId xmlns:a16="http://schemas.microsoft.com/office/drawing/2014/main" id="{4D6929E5-A01C-2413-A998-06341278C89E}"/>
              </a:ext>
            </a:extLst>
          </p:cNvPr>
          <p:cNvSpPr>
            <a:spLocks noGrp="1"/>
          </p:cNvSpPr>
          <p:nvPr>
            <p:ph type="body" sz="quarter" idx="3"/>
          </p:nvPr>
        </p:nvSpPr>
        <p:spPr/>
        <p:txBody>
          <a:bodyPr>
            <a:normAutofit/>
          </a:bodyPr>
          <a:lstStyle/>
          <a:p>
            <a:r>
              <a:rPr lang="en-US" sz="2000" b="1" dirty="0">
                <a:latin typeface="Roboto" panose="02000000000000000000" pitchFamily="2" charset="0"/>
                <a:ea typeface="Roboto" panose="02000000000000000000" pitchFamily="2" charset="0"/>
                <a:cs typeface="Roboto" panose="02000000000000000000" pitchFamily="2" charset="0"/>
              </a:rPr>
              <a:t>2000s</a:t>
            </a:r>
          </a:p>
        </p:txBody>
      </p:sp>
      <p:sp>
        <p:nvSpPr>
          <p:cNvPr id="6" name="Content Placeholder 5">
            <a:extLst>
              <a:ext uri="{FF2B5EF4-FFF2-40B4-BE49-F238E27FC236}">
                <a16:creationId xmlns:a16="http://schemas.microsoft.com/office/drawing/2014/main" id="{2D5A885E-65BA-4C59-1B96-9C71F3693D02}"/>
              </a:ext>
            </a:extLst>
          </p:cNvPr>
          <p:cNvSpPr>
            <a:spLocks noGrp="1"/>
          </p:cNvSpPr>
          <p:nvPr>
            <p:ph sz="quarter" idx="4"/>
          </p:nvPr>
        </p:nvSpPr>
        <p:spPr/>
        <p:txBody>
          <a:bodyPr>
            <a:normAutofit fontScale="70000" lnSpcReduction="20000"/>
          </a:bodyPr>
          <a:lstStyle/>
          <a:p>
            <a:r>
              <a:rPr lang="en-US" sz="2300" dirty="0">
                <a:latin typeface="Roboto" panose="02000000000000000000" pitchFamily="2" charset="0"/>
                <a:ea typeface="Roboto" panose="02000000000000000000" pitchFamily="2" charset="0"/>
                <a:cs typeface="Roboto" panose="02000000000000000000" pitchFamily="2" charset="0"/>
              </a:rPr>
              <a:t>2001 Carmelita Karhoff</a:t>
            </a:r>
          </a:p>
          <a:p>
            <a:r>
              <a:rPr lang="en-US" sz="2300" dirty="0">
                <a:latin typeface="Roboto" panose="02000000000000000000" pitchFamily="2" charset="0"/>
                <a:ea typeface="Roboto" panose="02000000000000000000" pitchFamily="2" charset="0"/>
                <a:cs typeface="Roboto" panose="02000000000000000000" pitchFamily="2" charset="0"/>
              </a:rPr>
              <a:t>2003 Patti Smith</a:t>
            </a:r>
          </a:p>
          <a:p>
            <a:r>
              <a:rPr lang="en-US" sz="2300" dirty="0">
                <a:latin typeface="Roboto" panose="02000000000000000000" pitchFamily="2" charset="0"/>
                <a:ea typeface="Roboto" panose="02000000000000000000" pitchFamily="2" charset="0"/>
                <a:cs typeface="Roboto" panose="02000000000000000000" pitchFamily="2" charset="0"/>
              </a:rPr>
              <a:t>2007 Polly Beckham</a:t>
            </a:r>
          </a:p>
          <a:p>
            <a:r>
              <a:rPr lang="en-US" sz="2300" dirty="0">
                <a:latin typeface="Roboto" panose="02000000000000000000" pitchFamily="2" charset="0"/>
                <a:ea typeface="Roboto" panose="02000000000000000000" pitchFamily="2" charset="0"/>
                <a:cs typeface="Roboto" panose="02000000000000000000" pitchFamily="2" charset="0"/>
              </a:rPr>
              <a:t>2011 Dale Rubincam</a:t>
            </a:r>
          </a:p>
          <a:p>
            <a:r>
              <a:rPr lang="en-US" sz="2300" dirty="0">
                <a:latin typeface="Roboto" panose="02000000000000000000" pitchFamily="2" charset="0"/>
                <a:ea typeface="Roboto" panose="02000000000000000000" pitchFamily="2" charset="0"/>
                <a:cs typeface="Roboto" panose="02000000000000000000" pitchFamily="2" charset="0"/>
              </a:rPr>
              <a:t>2012 Lisa Miller</a:t>
            </a:r>
          </a:p>
          <a:p>
            <a:r>
              <a:rPr lang="en-US" sz="2300" dirty="0">
                <a:latin typeface="Roboto" panose="02000000000000000000" pitchFamily="2" charset="0"/>
                <a:ea typeface="Roboto" panose="02000000000000000000" pitchFamily="2" charset="0"/>
                <a:cs typeface="Roboto" panose="02000000000000000000" pitchFamily="2" charset="0"/>
              </a:rPr>
              <a:t>2014 Joanne Messerschmidt</a:t>
            </a:r>
          </a:p>
          <a:p>
            <a:r>
              <a:rPr lang="en-US" sz="2300" dirty="0">
                <a:latin typeface="Roboto" panose="02000000000000000000" pitchFamily="2" charset="0"/>
                <a:ea typeface="Roboto" panose="02000000000000000000" pitchFamily="2" charset="0"/>
                <a:cs typeface="Roboto" panose="02000000000000000000" pitchFamily="2" charset="0"/>
              </a:rPr>
              <a:t>2017 Lei Barry</a:t>
            </a:r>
          </a:p>
          <a:p>
            <a:r>
              <a:rPr lang="en-US" sz="2300" dirty="0">
                <a:latin typeface="Roboto" panose="02000000000000000000" pitchFamily="2" charset="0"/>
                <a:ea typeface="Roboto" panose="02000000000000000000" pitchFamily="2" charset="0"/>
                <a:cs typeface="Roboto" panose="02000000000000000000" pitchFamily="2" charset="0"/>
              </a:rPr>
              <a:t>2019  Leilani Katz</a:t>
            </a:r>
          </a:p>
          <a:p>
            <a:r>
              <a:rPr lang="en-US" sz="2300" dirty="0">
                <a:latin typeface="Roboto" panose="02000000000000000000" pitchFamily="2" charset="0"/>
                <a:ea typeface="Roboto" panose="02000000000000000000" pitchFamily="2" charset="0"/>
                <a:cs typeface="Roboto" panose="02000000000000000000" pitchFamily="2" charset="0"/>
              </a:rPr>
              <a:t>2020  Mindi Vogel  </a:t>
            </a:r>
          </a:p>
          <a:p>
            <a:endParaRPr lang="en-US" dirty="0"/>
          </a:p>
          <a:p>
            <a:endParaRPr lang="en-US" dirty="0"/>
          </a:p>
          <a:p>
            <a:endParaRPr lang="en-US" dirty="0"/>
          </a:p>
        </p:txBody>
      </p:sp>
      <p:sp>
        <p:nvSpPr>
          <p:cNvPr id="7" name="Date Placeholder 6">
            <a:extLst>
              <a:ext uri="{FF2B5EF4-FFF2-40B4-BE49-F238E27FC236}">
                <a16:creationId xmlns:a16="http://schemas.microsoft.com/office/drawing/2014/main" id="{C2B4D1A9-C1DF-7185-9F30-76D01B300738}"/>
              </a:ext>
            </a:extLst>
          </p:cNvPr>
          <p:cNvSpPr>
            <a:spLocks noGrp="1"/>
          </p:cNvSpPr>
          <p:nvPr>
            <p:ph type="dt" sz="half" idx="10"/>
          </p:nvPr>
        </p:nvSpPr>
        <p:spPr/>
        <p:txBody>
          <a:bodyPr/>
          <a:lstStyle/>
          <a:p>
            <a:r>
              <a:rPr lang="en-AU" dirty="0"/>
              <a:t>March 14, 2023</a:t>
            </a:r>
            <a:endParaRPr lang="en-US" dirty="0"/>
          </a:p>
        </p:txBody>
      </p:sp>
      <p:sp>
        <p:nvSpPr>
          <p:cNvPr id="9" name="Slide Number Placeholder 8">
            <a:extLst>
              <a:ext uri="{FF2B5EF4-FFF2-40B4-BE49-F238E27FC236}">
                <a16:creationId xmlns:a16="http://schemas.microsoft.com/office/drawing/2014/main" id="{66157DCD-0A11-BDC5-B1F8-392ADC6E176E}"/>
              </a:ext>
            </a:extLst>
          </p:cNvPr>
          <p:cNvSpPr>
            <a:spLocks noGrp="1"/>
          </p:cNvSpPr>
          <p:nvPr>
            <p:ph type="sldNum" sz="quarter" idx="12"/>
          </p:nvPr>
        </p:nvSpPr>
        <p:spPr/>
        <p:txBody>
          <a:bodyPr/>
          <a:lstStyle/>
          <a:p>
            <a:fld id="{32AF8FCF-CF03-2249-AF6A-0AC76246BE8B}" type="slidenum">
              <a:rPr lang="en-US" smtClean="0"/>
              <a:pPr/>
              <a:t>5</a:t>
            </a:fld>
            <a:endParaRPr lang="en-US" dirty="0"/>
          </a:p>
        </p:txBody>
      </p:sp>
      <p:sp>
        <p:nvSpPr>
          <p:cNvPr id="8" name="TextBox 7">
            <a:extLst>
              <a:ext uri="{FF2B5EF4-FFF2-40B4-BE49-F238E27FC236}">
                <a16:creationId xmlns:a16="http://schemas.microsoft.com/office/drawing/2014/main" id="{54A3E9F7-501B-1E48-0B35-6361235D1A74}"/>
              </a:ext>
            </a:extLst>
          </p:cNvPr>
          <p:cNvSpPr txBox="1"/>
          <p:nvPr/>
        </p:nvSpPr>
        <p:spPr>
          <a:xfrm>
            <a:off x="2821379" y="6189662"/>
            <a:ext cx="5621977" cy="369332"/>
          </a:xfrm>
          <a:prstGeom prst="rect">
            <a:avLst/>
          </a:prstGeom>
          <a:noFill/>
        </p:spPr>
        <p:txBody>
          <a:bodyPr wrap="square" rtlCol="0">
            <a:spAutoFit/>
          </a:bodyPr>
          <a:lstStyle/>
          <a:p>
            <a:r>
              <a:rPr lang="en-US" dirty="0"/>
              <a:t>* 13 of 33 BBRC Presidents from 1990-2023</a:t>
            </a:r>
          </a:p>
        </p:txBody>
      </p:sp>
    </p:spTree>
    <p:extLst>
      <p:ext uri="{BB962C8B-B14F-4D97-AF65-F5344CB8AC3E}">
        <p14:creationId xmlns:p14="http://schemas.microsoft.com/office/powerpoint/2010/main" val="2111689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74B4B-F856-A664-649E-337A8079C9D5}"/>
              </a:ext>
            </a:extLst>
          </p:cNvPr>
          <p:cNvSpPr>
            <a:spLocks noGrp="1"/>
          </p:cNvSpPr>
          <p:nvPr>
            <p:ph type="title"/>
          </p:nvPr>
        </p:nvSpPr>
        <p:spPr>
          <a:xfrm>
            <a:off x="1959428" y="365125"/>
            <a:ext cx="9394371" cy="1325563"/>
          </a:xfrm>
        </p:spPr>
        <p:txBody>
          <a:bodyPr anchor="ctr">
            <a:normAutofit/>
          </a:bodyPr>
          <a:lstStyle/>
          <a:p>
            <a:r>
              <a:rPr lang="en-US" b="1" dirty="0"/>
              <a:t>Imagine……….</a:t>
            </a:r>
          </a:p>
        </p:txBody>
      </p:sp>
      <p:sp>
        <p:nvSpPr>
          <p:cNvPr id="3" name="Date Placeholder 2">
            <a:extLst>
              <a:ext uri="{FF2B5EF4-FFF2-40B4-BE49-F238E27FC236}">
                <a16:creationId xmlns:a16="http://schemas.microsoft.com/office/drawing/2014/main" id="{159ED647-7631-662C-19D5-62D29D803ECF}"/>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AU" dirty="0"/>
              <a:t>March 14 2023</a:t>
            </a:r>
            <a:endParaRPr lang="en-US" dirty="0"/>
          </a:p>
        </p:txBody>
      </p:sp>
      <p:sp>
        <p:nvSpPr>
          <p:cNvPr id="5" name="Slide Number Placeholder 4">
            <a:extLst>
              <a:ext uri="{FF2B5EF4-FFF2-40B4-BE49-F238E27FC236}">
                <a16:creationId xmlns:a16="http://schemas.microsoft.com/office/drawing/2014/main" id="{953D2087-739D-D3EC-47A8-BF738EE44736}"/>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32AF8FCF-CF03-2249-AF6A-0AC76246BE8B}" type="slidenum">
              <a:rPr lang="en-US" smtClean="0"/>
              <a:pPr>
                <a:spcAft>
                  <a:spcPts val="600"/>
                </a:spcAft>
              </a:pPr>
              <a:t>6</a:t>
            </a:fld>
            <a:endParaRPr lang="en-US" dirty="0"/>
          </a:p>
        </p:txBody>
      </p:sp>
      <p:graphicFrame>
        <p:nvGraphicFramePr>
          <p:cNvPr id="8" name="Content Placeholder 5">
            <a:extLst>
              <a:ext uri="{FF2B5EF4-FFF2-40B4-BE49-F238E27FC236}">
                <a16:creationId xmlns:a16="http://schemas.microsoft.com/office/drawing/2014/main" id="{849E044C-D0B1-6B1D-23E9-C9C6B6BDC724}"/>
              </a:ext>
            </a:extLst>
          </p:cNvPr>
          <p:cNvGraphicFramePr>
            <a:graphicFrameLocks noGrp="1"/>
          </p:cNvGraphicFramePr>
          <p:nvPr>
            <p:ph idx="1"/>
            <p:extLst>
              <p:ext uri="{D42A27DB-BD31-4B8C-83A1-F6EECF244321}">
                <p14:modId xmlns:p14="http://schemas.microsoft.com/office/powerpoint/2010/main" val="3249805105"/>
              </p:ext>
            </p:extLst>
          </p:nvPr>
        </p:nvGraphicFramePr>
        <p:xfrm>
          <a:off x="1959428" y="1825625"/>
          <a:ext cx="939437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3611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F32A3B0-34F9-14B7-3928-362AEACF8752}"/>
              </a:ext>
            </a:extLst>
          </p:cNvPr>
          <p:cNvSpPr>
            <a:spLocks noGrp="1"/>
          </p:cNvSpPr>
          <p:nvPr>
            <p:ph type="title"/>
          </p:nvPr>
        </p:nvSpPr>
        <p:spPr>
          <a:xfrm>
            <a:off x="1959428" y="365125"/>
            <a:ext cx="9394371" cy="1325563"/>
          </a:xfrm>
        </p:spPr>
        <p:txBody>
          <a:bodyPr anchor="ctr">
            <a:normAutofit/>
          </a:bodyPr>
          <a:lstStyle/>
          <a:p>
            <a:r>
              <a:rPr lang="en-US" b="1"/>
              <a:t>Let’s Have a Look!</a:t>
            </a:r>
          </a:p>
        </p:txBody>
      </p:sp>
      <p:sp>
        <p:nvSpPr>
          <p:cNvPr id="8" name="Content Placeholder 7">
            <a:extLst>
              <a:ext uri="{FF2B5EF4-FFF2-40B4-BE49-F238E27FC236}">
                <a16:creationId xmlns:a16="http://schemas.microsoft.com/office/drawing/2014/main" id="{10291E75-1420-7D7B-434E-9AA431B94E86}"/>
              </a:ext>
            </a:extLst>
          </p:cNvPr>
          <p:cNvSpPr>
            <a:spLocks noGrp="1"/>
          </p:cNvSpPr>
          <p:nvPr>
            <p:ph sz="half" idx="1"/>
          </p:nvPr>
        </p:nvSpPr>
        <p:spPr>
          <a:xfrm>
            <a:off x="1959428" y="1825625"/>
            <a:ext cx="4537166" cy="4351338"/>
          </a:xfrm>
        </p:spPr>
        <p:txBody>
          <a:bodyPr>
            <a:normAutofit/>
          </a:bodyPr>
          <a:lstStyle/>
          <a:p>
            <a:pPr>
              <a:lnSpc>
                <a:spcPct val="90000"/>
              </a:lnSpc>
            </a:pPr>
            <a:r>
              <a:rPr lang="en-US" sz="1800" dirty="0">
                <a:latin typeface="Roboto" panose="02000000000000000000" pitchFamily="2" charset="0"/>
                <a:ea typeface="Roboto" panose="02000000000000000000" pitchFamily="2" charset="0"/>
                <a:cs typeface="Roboto" panose="02000000000000000000" pitchFamily="2" charset="0"/>
              </a:rPr>
              <a:t>Hosted the First ever Chef of the Burbs at Normandy Farms</a:t>
            </a:r>
          </a:p>
          <a:p>
            <a:pPr>
              <a:lnSpc>
                <a:spcPct val="90000"/>
              </a:lnSpc>
            </a:pPr>
            <a:r>
              <a:rPr lang="en-US" sz="1800" dirty="0">
                <a:latin typeface="Roboto" panose="02000000000000000000" pitchFamily="2" charset="0"/>
                <a:ea typeface="Roboto" panose="02000000000000000000" pitchFamily="2" charset="0"/>
                <a:cs typeface="Roboto" panose="02000000000000000000" pitchFamily="2" charset="0"/>
              </a:rPr>
              <a:t>Participated in 5K</a:t>
            </a:r>
            <a:r>
              <a:rPr lang="en-US" sz="1800" b="0" i="0" dirty="0">
                <a:effectLst/>
                <a:latin typeface="Roboto" panose="02000000000000000000" pitchFamily="2" charset="0"/>
                <a:ea typeface="Roboto" panose="02000000000000000000" pitchFamily="2" charset="0"/>
                <a:cs typeface="Roboto" panose="02000000000000000000" pitchFamily="2" charset="0"/>
              </a:rPr>
              <a:t> Run/Walk/Trot, Hoops Jam at Christmas, and Wellness Expo</a:t>
            </a:r>
          </a:p>
          <a:p>
            <a:pPr>
              <a:lnSpc>
                <a:spcPct val="90000"/>
              </a:lnSpc>
            </a:pPr>
            <a:r>
              <a:rPr lang="en-US" sz="1800" dirty="0">
                <a:latin typeface="Roboto" panose="02000000000000000000" pitchFamily="2" charset="0"/>
                <a:ea typeface="Roboto" panose="02000000000000000000" pitchFamily="2" charset="0"/>
                <a:cs typeface="Roboto" panose="02000000000000000000" pitchFamily="2" charset="0"/>
              </a:rPr>
              <a:t>Initiated fundraiser/awareness “Operation Sugarplum” for military families with deployed parents</a:t>
            </a:r>
          </a:p>
          <a:p>
            <a:pPr>
              <a:lnSpc>
                <a:spcPct val="90000"/>
              </a:lnSpc>
            </a:pPr>
            <a:r>
              <a:rPr lang="en-US" sz="1800" dirty="0">
                <a:latin typeface="Roboto" panose="02000000000000000000" pitchFamily="2" charset="0"/>
                <a:ea typeface="Roboto" panose="02000000000000000000" pitchFamily="2" charset="0"/>
                <a:cs typeface="Roboto" panose="02000000000000000000" pitchFamily="2" charset="0"/>
              </a:rPr>
              <a:t>Created “Open World Event” with 5 Russian professional women to introduce them to “How things work in Philadelphia”</a:t>
            </a:r>
          </a:p>
          <a:p>
            <a:pPr>
              <a:lnSpc>
                <a:spcPct val="90000"/>
              </a:lnSpc>
            </a:pPr>
            <a:endParaRPr lang="en-US" sz="2000" dirty="0"/>
          </a:p>
        </p:txBody>
      </p:sp>
      <p:pic>
        <p:nvPicPr>
          <p:cNvPr id="13" name="Picture 12" descr="A picture containing text&#10;&#10;Description automatically generated">
            <a:extLst>
              <a:ext uri="{FF2B5EF4-FFF2-40B4-BE49-F238E27FC236}">
                <a16:creationId xmlns:a16="http://schemas.microsoft.com/office/drawing/2014/main" id="{A62E8F9D-0D30-354C-4F99-8EA397484E2A}"/>
              </a:ext>
            </a:extLst>
          </p:cNvPr>
          <p:cNvPicPr>
            <a:picLocks noChangeAspect="1"/>
          </p:cNvPicPr>
          <p:nvPr/>
        </p:nvPicPr>
        <p:blipFill>
          <a:blip r:embed="rId3"/>
          <a:stretch>
            <a:fillRect/>
          </a:stretch>
        </p:blipFill>
        <p:spPr>
          <a:xfrm>
            <a:off x="7677560" y="783771"/>
            <a:ext cx="3676239" cy="4968650"/>
          </a:xfrm>
          <a:prstGeom prst="rect">
            <a:avLst/>
          </a:prstGeom>
          <a:noFill/>
        </p:spPr>
      </p:pic>
      <p:sp>
        <p:nvSpPr>
          <p:cNvPr id="4" name="Date Placeholder 3">
            <a:extLst>
              <a:ext uri="{FF2B5EF4-FFF2-40B4-BE49-F238E27FC236}">
                <a16:creationId xmlns:a16="http://schemas.microsoft.com/office/drawing/2014/main" id="{D46F30C5-DE1B-D78B-95E2-C7AF18D2161A}"/>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AU"/>
              <a:t>rotarylgbt.org</a:t>
            </a:r>
            <a:endParaRPr lang="en-US"/>
          </a:p>
        </p:txBody>
      </p:sp>
      <p:sp>
        <p:nvSpPr>
          <p:cNvPr id="5" name="Footer Placeholder 4">
            <a:extLst>
              <a:ext uri="{FF2B5EF4-FFF2-40B4-BE49-F238E27FC236}">
                <a16:creationId xmlns:a16="http://schemas.microsoft.com/office/drawing/2014/main" id="{015E282C-A030-2691-1726-7B97B4188B21}"/>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en-US"/>
              <a:t>LGBT Rotarians and Friends Fellowship © 2018</a:t>
            </a:r>
          </a:p>
        </p:txBody>
      </p:sp>
      <p:sp>
        <p:nvSpPr>
          <p:cNvPr id="6" name="Slide Number Placeholder 5">
            <a:extLst>
              <a:ext uri="{FF2B5EF4-FFF2-40B4-BE49-F238E27FC236}">
                <a16:creationId xmlns:a16="http://schemas.microsoft.com/office/drawing/2014/main" id="{35F33089-C022-ACBF-C960-D73D8CA45644}"/>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32AF8FCF-CF03-2249-AF6A-0AC76246BE8B}" type="slidenum">
              <a:rPr lang="en-US" smtClean="0"/>
              <a:pPr>
                <a:spcAft>
                  <a:spcPts val="600"/>
                </a:spcAft>
              </a:pPr>
              <a:t>7</a:t>
            </a:fld>
            <a:endParaRPr lang="en-US"/>
          </a:p>
        </p:txBody>
      </p:sp>
    </p:spTree>
    <p:extLst>
      <p:ext uri="{BB962C8B-B14F-4D97-AF65-F5344CB8AC3E}">
        <p14:creationId xmlns:p14="http://schemas.microsoft.com/office/powerpoint/2010/main" val="233717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26CB47-A633-F364-668A-EA0656474BAC}"/>
              </a:ext>
            </a:extLst>
          </p:cNvPr>
          <p:cNvSpPr>
            <a:spLocks noGrp="1"/>
          </p:cNvSpPr>
          <p:nvPr>
            <p:ph type="title"/>
          </p:nvPr>
        </p:nvSpPr>
        <p:spPr>
          <a:xfrm>
            <a:off x="1959428" y="365125"/>
            <a:ext cx="9394371" cy="1325563"/>
          </a:xfrm>
        </p:spPr>
        <p:txBody>
          <a:bodyPr anchor="ctr">
            <a:normAutofit/>
          </a:bodyPr>
          <a:lstStyle/>
          <a:p>
            <a:r>
              <a:rPr lang="en-US" b="1" dirty="0"/>
              <a:t>Let’s Have a Look!</a:t>
            </a:r>
          </a:p>
        </p:txBody>
      </p:sp>
      <p:sp>
        <p:nvSpPr>
          <p:cNvPr id="11" name="Content Placeholder 10">
            <a:extLst>
              <a:ext uri="{FF2B5EF4-FFF2-40B4-BE49-F238E27FC236}">
                <a16:creationId xmlns:a16="http://schemas.microsoft.com/office/drawing/2014/main" id="{5BAC85EB-0FB9-0B22-0F38-5B8100C91308}"/>
              </a:ext>
            </a:extLst>
          </p:cNvPr>
          <p:cNvSpPr>
            <a:spLocks noGrp="1"/>
          </p:cNvSpPr>
          <p:nvPr>
            <p:ph sz="half" idx="1"/>
          </p:nvPr>
        </p:nvSpPr>
        <p:spPr>
          <a:xfrm>
            <a:off x="1959428" y="1825625"/>
            <a:ext cx="4537166" cy="4351338"/>
          </a:xfrm>
        </p:spPr>
        <p:txBody>
          <a:bodyPr>
            <a:normAutofit/>
          </a:bodyPr>
          <a:lstStyle/>
          <a:p>
            <a:pPr>
              <a:lnSpc>
                <a:spcPct val="90000"/>
              </a:lnSpc>
            </a:pPr>
            <a:r>
              <a:rPr lang="en-US" sz="1800" b="0" i="0" dirty="0">
                <a:effectLst/>
                <a:latin typeface="Roboto" panose="02000000000000000000" pitchFamily="2" charset="0"/>
                <a:ea typeface="Roboto" panose="02000000000000000000" pitchFamily="2" charset="0"/>
                <a:cs typeface="Roboto" panose="02000000000000000000" pitchFamily="2" charset="0"/>
              </a:rPr>
              <a:t>50% of the club attended ALL fundraisers. Nearly 100% attended at least one fundraiser. And nearly 70% attended one or more hands-on activities</a:t>
            </a:r>
          </a:p>
          <a:p>
            <a:pPr>
              <a:lnSpc>
                <a:spcPct val="90000"/>
              </a:lnSpc>
            </a:pPr>
            <a:r>
              <a:rPr lang="en-US" sz="1800" dirty="0">
                <a:latin typeface="Roboto" panose="02000000000000000000" pitchFamily="2" charset="0"/>
                <a:ea typeface="Roboto" panose="02000000000000000000" pitchFamily="2" charset="0"/>
                <a:cs typeface="Roboto" panose="02000000000000000000" pitchFamily="2" charset="0"/>
              </a:rPr>
              <a:t>M</a:t>
            </a:r>
            <a:r>
              <a:rPr lang="en-US" sz="1800" b="0" i="0" dirty="0">
                <a:effectLst/>
                <a:latin typeface="Roboto" panose="02000000000000000000" pitchFamily="2" charset="0"/>
                <a:ea typeface="Roboto" panose="02000000000000000000" pitchFamily="2" charset="0"/>
                <a:cs typeface="Roboto" panose="02000000000000000000" pitchFamily="2" charset="0"/>
              </a:rPr>
              <a:t>ore than 5,000 hours of club and community service</a:t>
            </a:r>
          </a:p>
          <a:p>
            <a:pPr>
              <a:lnSpc>
                <a:spcPct val="90000"/>
              </a:lnSpc>
            </a:pPr>
            <a:r>
              <a:rPr lang="en-US" sz="1800" b="0" i="0" dirty="0">
                <a:effectLst/>
                <a:latin typeface="Roboto" panose="02000000000000000000" pitchFamily="2" charset="0"/>
                <a:ea typeface="Roboto" panose="02000000000000000000" pitchFamily="2" charset="0"/>
                <a:cs typeface="Roboto" panose="02000000000000000000" pitchFamily="2" charset="0"/>
              </a:rPr>
              <a:t>Established club's first strategic plan</a:t>
            </a:r>
          </a:p>
          <a:p>
            <a:pPr>
              <a:lnSpc>
                <a:spcPct val="90000"/>
              </a:lnSpc>
            </a:pPr>
            <a:r>
              <a:rPr lang="en-US" sz="1800" dirty="0">
                <a:latin typeface="Roboto" panose="02000000000000000000" pitchFamily="2" charset="0"/>
                <a:ea typeface="Roboto" panose="02000000000000000000" pitchFamily="2" charset="0"/>
                <a:cs typeface="Roboto" panose="02000000000000000000" pitchFamily="2" charset="0"/>
              </a:rPr>
              <a:t>M</a:t>
            </a:r>
            <a:r>
              <a:rPr lang="en-US" sz="1800" b="0" i="0" dirty="0">
                <a:effectLst/>
                <a:latin typeface="Roboto" panose="02000000000000000000" pitchFamily="2" charset="0"/>
                <a:ea typeface="Roboto" panose="02000000000000000000" pitchFamily="2" charset="0"/>
                <a:cs typeface="Roboto" panose="02000000000000000000" pitchFamily="2" charset="0"/>
              </a:rPr>
              <a:t>et with nearly every member for feedback</a:t>
            </a:r>
          </a:p>
          <a:p>
            <a:pPr>
              <a:lnSpc>
                <a:spcPct val="90000"/>
              </a:lnSpc>
            </a:pPr>
            <a:endParaRPr lang="en-US" sz="2200" dirty="0"/>
          </a:p>
        </p:txBody>
      </p:sp>
      <p:sp>
        <p:nvSpPr>
          <p:cNvPr id="9" name="Content Placeholder 8">
            <a:extLst>
              <a:ext uri="{FF2B5EF4-FFF2-40B4-BE49-F238E27FC236}">
                <a16:creationId xmlns:a16="http://schemas.microsoft.com/office/drawing/2014/main" id="{3665A09F-74EF-AE27-4D16-278917B20D11}"/>
              </a:ext>
            </a:extLst>
          </p:cNvPr>
          <p:cNvSpPr>
            <a:spLocks noGrp="1"/>
          </p:cNvSpPr>
          <p:nvPr>
            <p:ph sz="half" idx="2"/>
          </p:nvPr>
        </p:nvSpPr>
        <p:spPr>
          <a:xfrm>
            <a:off x="6818812" y="1825625"/>
            <a:ext cx="4534988" cy="4351338"/>
          </a:xfrm>
        </p:spPr>
        <p:txBody>
          <a:bodyPr>
            <a:normAutofit/>
          </a:bodyPr>
          <a:lstStyle/>
          <a:p>
            <a:pPr>
              <a:lnSpc>
                <a:spcPct val="90000"/>
              </a:lnSpc>
            </a:pPr>
            <a:r>
              <a:rPr lang="en-US" sz="1800" b="0" i="0" dirty="0">
                <a:effectLst/>
                <a:latin typeface="Roboto" panose="02000000000000000000" pitchFamily="2" charset="0"/>
                <a:ea typeface="Roboto" panose="02000000000000000000" pitchFamily="2" charset="0"/>
                <a:cs typeface="Roboto" panose="02000000000000000000" pitchFamily="2" charset="0"/>
              </a:rPr>
              <a:t>Celebrated a woman as Community Citizen of the Year</a:t>
            </a:r>
          </a:p>
          <a:p>
            <a:pPr>
              <a:lnSpc>
                <a:spcPct val="90000"/>
              </a:lnSpc>
            </a:pPr>
            <a:r>
              <a:rPr lang="en-US" sz="1800" dirty="0">
                <a:latin typeface="Roboto" panose="02000000000000000000" pitchFamily="2" charset="0"/>
                <a:ea typeface="Roboto" panose="02000000000000000000" pitchFamily="2" charset="0"/>
                <a:cs typeface="Roboto" panose="02000000000000000000" pitchFamily="2" charset="0"/>
              </a:rPr>
              <a:t>I</a:t>
            </a:r>
            <a:r>
              <a:rPr lang="en-US" sz="1800" b="0" i="0" dirty="0">
                <a:effectLst/>
                <a:latin typeface="Roboto" panose="02000000000000000000" pitchFamily="2" charset="0"/>
                <a:ea typeface="Roboto" panose="02000000000000000000" pitchFamily="2" charset="0"/>
                <a:cs typeface="Roboto" panose="02000000000000000000" pitchFamily="2" charset="0"/>
              </a:rPr>
              <a:t>ncreased community awareness of Four Way Speech Contest</a:t>
            </a:r>
          </a:p>
          <a:p>
            <a:pPr>
              <a:lnSpc>
                <a:spcPct val="90000"/>
              </a:lnSpc>
            </a:pPr>
            <a:r>
              <a:rPr lang="en-US" sz="1800" dirty="0">
                <a:latin typeface="Roboto" panose="02000000000000000000" pitchFamily="2" charset="0"/>
                <a:ea typeface="Roboto" panose="02000000000000000000" pitchFamily="2" charset="0"/>
                <a:cs typeface="Roboto" panose="02000000000000000000" pitchFamily="2" charset="0"/>
              </a:rPr>
              <a:t>S</a:t>
            </a:r>
            <a:r>
              <a:rPr lang="en-US" sz="1800" b="0" i="0" dirty="0">
                <a:effectLst/>
                <a:latin typeface="Roboto" panose="02000000000000000000" pitchFamily="2" charset="0"/>
                <a:ea typeface="Roboto" panose="02000000000000000000" pitchFamily="2" charset="0"/>
                <a:cs typeface="Roboto" panose="02000000000000000000" pitchFamily="2" charset="0"/>
              </a:rPr>
              <a:t>upported the launch of what is now Wissahickon Boys and Girls club</a:t>
            </a:r>
          </a:p>
          <a:p>
            <a:pPr>
              <a:lnSpc>
                <a:spcPct val="90000"/>
              </a:lnSpc>
            </a:pPr>
            <a:r>
              <a:rPr lang="en-US" sz="1800" dirty="0">
                <a:latin typeface="Roboto" panose="02000000000000000000" pitchFamily="2" charset="0"/>
                <a:ea typeface="Roboto" panose="02000000000000000000" pitchFamily="2" charset="0"/>
                <a:cs typeface="Roboto" panose="02000000000000000000" pitchFamily="2" charset="0"/>
              </a:rPr>
              <a:t>E</a:t>
            </a:r>
            <a:r>
              <a:rPr lang="en-US" sz="1800" b="0" i="0" dirty="0">
                <a:effectLst/>
                <a:latin typeface="Roboto" panose="02000000000000000000" pitchFamily="2" charset="0"/>
                <a:ea typeface="Roboto" panose="02000000000000000000" pitchFamily="2" charset="0"/>
                <a:cs typeface="Roboto" panose="02000000000000000000" pitchFamily="2" charset="0"/>
              </a:rPr>
              <a:t>stablished </a:t>
            </a:r>
            <a:r>
              <a:rPr lang="en-US" sz="1800" dirty="0">
                <a:latin typeface="Roboto" panose="02000000000000000000" pitchFamily="2" charset="0"/>
                <a:ea typeface="Roboto" panose="02000000000000000000" pitchFamily="2" charset="0"/>
                <a:cs typeface="Roboto" panose="02000000000000000000" pitchFamily="2" charset="0"/>
              </a:rPr>
              <a:t>MCCC </a:t>
            </a:r>
            <a:r>
              <a:rPr lang="en-US" sz="1800" b="0" i="0" dirty="0">
                <a:effectLst/>
                <a:latin typeface="Roboto" panose="02000000000000000000" pitchFamily="2" charset="0"/>
                <a:ea typeface="Roboto" panose="02000000000000000000" pitchFamily="2" charset="0"/>
                <a:cs typeface="Roboto" panose="02000000000000000000" pitchFamily="2" charset="0"/>
              </a:rPr>
              <a:t>Rotaract </a:t>
            </a:r>
          </a:p>
          <a:p>
            <a:pPr>
              <a:lnSpc>
                <a:spcPct val="90000"/>
              </a:lnSpc>
            </a:pPr>
            <a:r>
              <a:rPr lang="en-US" sz="1800" dirty="0">
                <a:latin typeface="Roboto" panose="02000000000000000000" pitchFamily="2" charset="0"/>
                <a:ea typeface="Roboto" panose="02000000000000000000" pitchFamily="2" charset="0"/>
                <a:cs typeface="Roboto" panose="02000000000000000000" pitchFamily="2" charset="0"/>
              </a:rPr>
              <a:t>C</a:t>
            </a:r>
            <a:r>
              <a:rPr lang="en-US" sz="1800" b="0" i="0" dirty="0">
                <a:effectLst/>
                <a:latin typeface="Roboto" panose="02000000000000000000" pitchFamily="2" charset="0"/>
                <a:ea typeface="Roboto" panose="02000000000000000000" pitchFamily="2" charset="0"/>
                <a:cs typeface="Roboto" panose="02000000000000000000" pitchFamily="2" charset="0"/>
              </a:rPr>
              <a:t>reated media piece internally to engage  members and externally to educate about Rotary </a:t>
            </a:r>
          </a:p>
          <a:p>
            <a:pPr marL="0" indent="0">
              <a:lnSpc>
                <a:spcPct val="90000"/>
              </a:lnSpc>
              <a:buNone/>
            </a:pPr>
            <a:endParaRPr lang="en-US" sz="2000" dirty="0"/>
          </a:p>
        </p:txBody>
      </p:sp>
      <p:sp>
        <p:nvSpPr>
          <p:cNvPr id="4" name="Date Placeholder 3">
            <a:extLst>
              <a:ext uri="{FF2B5EF4-FFF2-40B4-BE49-F238E27FC236}">
                <a16:creationId xmlns:a16="http://schemas.microsoft.com/office/drawing/2014/main" id="{EB639C5E-2B97-A3E0-5120-C2BA54E2DF48}"/>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AU" dirty="0"/>
              <a:t>March 14, 2023</a:t>
            </a:r>
            <a:endParaRPr lang="en-US"/>
          </a:p>
        </p:txBody>
      </p:sp>
      <p:sp>
        <p:nvSpPr>
          <p:cNvPr id="16" name="Footer Placeholder 5">
            <a:extLst>
              <a:ext uri="{FF2B5EF4-FFF2-40B4-BE49-F238E27FC236}">
                <a16:creationId xmlns:a16="http://schemas.microsoft.com/office/drawing/2014/main" id="{332667A7-81DE-E41B-8A8B-1A6CB591B79B}"/>
              </a:ext>
            </a:extLst>
          </p:cNvPr>
          <p:cNvSpPr>
            <a:spLocks noGrp="1"/>
          </p:cNvSpPr>
          <p:nvPr>
            <p:ph type="ftr" sz="quarter" idx="11"/>
          </p:nvPr>
        </p:nvSpPr>
        <p:spPr>
          <a:xfrm>
            <a:off x="4038600" y="6356350"/>
            <a:ext cx="4114800" cy="365125"/>
          </a:xfrm>
        </p:spPr>
        <p:txBody>
          <a:bodyPr/>
          <a:lstStyle/>
          <a:p>
            <a:pPr>
              <a:spcAft>
                <a:spcPts val="600"/>
              </a:spcAft>
            </a:pPr>
            <a:r>
              <a:rPr lang="en-US"/>
              <a:t>LGBT Rotarians and Friends Fellowship © 2018</a:t>
            </a:r>
          </a:p>
        </p:txBody>
      </p:sp>
      <p:sp>
        <p:nvSpPr>
          <p:cNvPr id="6" name="Slide Number Placeholder 5">
            <a:extLst>
              <a:ext uri="{FF2B5EF4-FFF2-40B4-BE49-F238E27FC236}">
                <a16:creationId xmlns:a16="http://schemas.microsoft.com/office/drawing/2014/main" id="{4DE147FF-3944-BAA0-D462-02C3908E8046}"/>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32AF8FCF-CF03-2249-AF6A-0AC76246BE8B}" type="slidenum">
              <a:rPr lang="en-US" smtClean="0"/>
              <a:pPr>
                <a:spcAft>
                  <a:spcPts val="600"/>
                </a:spcAft>
              </a:pPr>
              <a:t>8</a:t>
            </a:fld>
            <a:endParaRPr lang="en-US"/>
          </a:p>
        </p:txBody>
      </p:sp>
    </p:spTree>
    <p:extLst>
      <p:ext uri="{BB962C8B-B14F-4D97-AF65-F5344CB8AC3E}">
        <p14:creationId xmlns:p14="http://schemas.microsoft.com/office/powerpoint/2010/main" val="1831653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24A83-3D1B-9341-B757-B1FA8E71AFE9}"/>
              </a:ext>
            </a:extLst>
          </p:cNvPr>
          <p:cNvSpPr>
            <a:spLocks noGrp="1"/>
          </p:cNvSpPr>
          <p:nvPr>
            <p:ph type="title"/>
          </p:nvPr>
        </p:nvSpPr>
        <p:spPr/>
        <p:txBody>
          <a:bodyPr>
            <a:normAutofit/>
          </a:bodyPr>
          <a:lstStyle/>
          <a:p>
            <a:r>
              <a:rPr lang="en-US" sz="3600" b="1" dirty="0">
                <a:latin typeface="Roboto" panose="02000000000000000000" pitchFamily="2" charset="0"/>
                <a:ea typeface="Roboto" panose="02000000000000000000" pitchFamily="2" charset="0"/>
                <a:cs typeface="Roboto" panose="02000000000000000000" pitchFamily="2" charset="0"/>
              </a:rPr>
              <a:t>Let’s Have a Look!</a:t>
            </a:r>
          </a:p>
        </p:txBody>
      </p:sp>
      <p:sp>
        <p:nvSpPr>
          <p:cNvPr id="10" name="Content Placeholder 9">
            <a:extLst>
              <a:ext uri="{FF2B5EF4-FFF2-40B4-BE49-F238E27FC236}">
                <a16:creationId xmlns:a16="http://schemas.microsoft.com/office/drawing/2014/main" id="{3DB75AD4-33E4-E0DD-9240-ADFAC11C20F5}"/>
              </a:ext>
            </a:extLst>
          </p:cNvPr>
          <p:cNvSpPr>
            <a:spLocks noGrp="1"/>
          </p:cNvSpPr>
          <p:nvPr>
            <p:ph sz="half" idx="1"/>
          </p:nvPr>
        </p:nvSpPr>
        <p:spPr/>
        <p:txBody>
          <a:bodyPr>
            <a:normAutofit fontScale="25000" lnSpcReduction="20000"/>
          </a:bodyPr>
          <a:lstStyle/>
          <a:p>
            <a:r>
              <a:rPr lang="en-US" sz="7200" b="0" i="0" dirty="0">
                <a:solidFill>
                  <a:srgbClr val="222222"/>
                </a:solidFill>
                <a:effectLst/>
                <a:latin typeface="Roboto" panose="02000000000000000000" pitchFamily="2" charset="0"/>
                <a:ea typeface="Roboto" panose="02000000000000000000" pitchFamily="2" charset="0"/>
                <a:cs typeface="Roboto" panose="02000000000000000000" pitchFamily="2" charset="0"/>
              </a:rPr>
              <a:t>Initiated annual Pancake Breakfast at Manor House to raise funds for the Second Alarmers Rescue Squad—3+ years</a:t>
            </a:r>
          </a:p>
          <a:p>
            <a:r>
              <a:rPr lang="en-US" sz="7200" dirty="0">
                <a:solidFill>
                  <a:srgbClr val="222222"/>
                </a:solidFill>
                <a:latin typeface="Roboto" panose="02000000000000000000" pitchFamily="2" charset="0"/>
                <a:ea typeface="Roboto" panose="02000000000000000000" pitchFamily="2" charset="0"/>
                <a:cs typeface="Roboto" panose="02000000000000000000" pitchFamily="2" charset="0"/>
              </a:rPr>
              <a:t> Attracted y</a:t>
            </a:r>
            <a:r>
              <a:rPr lang="en-US" sz="7200" b="0" i="0" dirty="0">
                <a:solidFill>
                  <a:srgbClr val="222222"/>
                </a:solidFill>
                <a:effectLst/>
                <a:latin typeface="Roboto" panose="02000000000000000000" pitchFamily="2" charset="0"/>
                <a:ea typeface="Roboto" panose="02000000000000000000" pitchFamily="2" charset="0"/>
                <a:cs typeface="Roboto" panose="02000000000000000000" pitchFamily="2" charset="0"/>
              </a:rPr>
              <a:t>ounger members, women, and more ethnic and racial diversity through intentional focus</a:t>
            </a:r>
          </a:p>
          <a:p>
            <a:r>
              <a:rPr lang="en-US" sz="7200" dirty="0">
                <a:solidFill>
                  <a:srgbClr val="222222"/>
                </a:solidFill>
                <a:latin typeface="Roboto" panose="02000000000000000000" pitchFamily="2" charset="0"/>
                <a:ea typeface="Roboto" panose="02000000000000000000" pitchFamily="2" charset="0"/>
                <a:cs typeface="Roboto" panose="02000000000000000000" pitchFamily="2" charset="0"/>
              </a:rPr>
              <a:t>Connected club with local community—brought in Township speakers and created videos </a:t>
            </a:r>
          </a:p>
          <a:p>
            <a:r>
              <a:rPr lang="en-US" sz="7200" dirty="0">
                <a:solidFill>
                  <a:srgbClr val="222222"/>
                </a:solidFill>
                <a:latin typeface="Roboto" panose="02000000000000000000" pitchFamily="2" charset="0"/>
                <a:ea typeface="Roboto" panose="02000000000000000000" pitchFamily="2" charset="0"/>
                <a:cs typeface="Roboto" panose="02000000000000000000" pitchFamily="2" charset="0"/>
              </a:rPr>
              <a:t>Expanded BBRC connection to District and had several members attend District changeover dinner</a:t>
            </a:r>
          </a:p>
          <a:p>
            <a:pPr marL="0" indent="0" algn="l">
              <a:buNone/>
            </a:pPr>
            <a:endParaRPr lang="en-US" sz="6400" dirty="0">
              <a:solidFill>
                <a:srgbClr val="222222"/>
              </a:solidFill>
              <a:latin typeface="Arial" panose="020B0604020202020204" pitchFamily="34" charset="0"/>
            </a:endParaRPr>
          </a:p>
          <a:p>
            <a:pPr marL="0" indent="0" algn="l">
              <a:buNone/>
            </a:pPr>
            <a:endParaRPr lang="en-US" b="0" i="0" dirty="0">
              <a:solidFill>
                <a:srgbClr val="222222"/>
              </a:solidFill>
              <a:effectLst/>
              <a:latin typeface="Arial" panose="020B0604020202020204" pitchFamily="34" charset="0"/>
            </a:endParaRPr>
          </a:p>
          <a:p>
            <a:endParaRPr lang="en-US" dirty="0"/>
          </a:p>
        </p:txBody>
      </p:sp>
      <p:sp>
        <p:nvSpPr>
          <p:cNvPr id="14" name="Content Placeholder 13">
            <a:extLst>
              <a:ext uri="{FF2B5EF4-FFF2-40B4-BE49-F238E27FC236}">
                <a16:creationId xmlns:a16="http://schemas.microsoft.com/office/drawing/2014/main" id="{3FD9C772-35D4-5D93-4975-CDFB78CEC99A}"/>
              </a:ext>
            </a:extLst>
          </p:cNvPr>
          <p:cNvSpPr>
            <a:spLocks noGrp="1"/>
          </p:cNvSpPr>
          <p:nvPr>
            <p:ph sz="half" idx="2"/>
          </p:nvPr>
        </p:nvSpPr>
        <p:spPr>
          <a:xfrm>
            <a:off x="6700059" y="1421864"/>
            <a:ext cx="4534988" cy="4351338"/>
          </a:xfrm>
        </p:spPr>
        <p:txBody>
          <a:bodyPr>
            <a:normAutofit fontScale="25000" lnSpcReduction="20000"/>
          </a:bodyPr>
          <a:lstStyle/>
          <a:p>
            <a:pPr marL="0" indent="0" algn="l">
              <a:buNone/>
            </a:pPr>
            <a:endParaRPr lang="en-US" sz="6400" b="0" i="0" dirty="0">
              <a:solidFill>
                <a:srgbClr val="222222"/>
              </a:solidFill>
              <a:effectLst/>
              <a:latin typeface="Roboto" panose="02000000000000000000" pitchFamily="2" charset="0"/>
              <a:ea typeface="Roboto" panose="02000000000000000000" pitchFamily="2" charset="0"/>
              <a:cs typeface="Roboto" panose="02000000000000000000" pitchFamily="2" charset="0"/>
            </a:endParaRPr>
          </a:p>
          <a:p>
            <a:pPr algn="l"/>
            <a:r>
              <a:rPr lang="en-US" sz="7200" dirty="0">
                <a:solidFill>
                  <a:srgbClr val="222222"/>
                </a:solidFill>
                <a:latin typeface="Roboto" panose="02000000000000000000" pitchFamily="2" charset="0"/>
                <a:ea typeface="Roboto" panose="02000000000000000000" pitchFamily="2" charset="0"/>
                <a:cs typeface="Roboto" panose="02000000000000000000" pitchFamily="2" charset="0"/>
              </a:rPr>
              <a:t>Passed </a:t>
            </a:r>
            <a:r>
              <a:rPr lang="en-US" sz="7200" b="0" i="0" dirty="0">
                <a:solidFill>
                  <a:srgbClr val="222222"/>
                </a:solidFill>
                <a:effectLst/>
                <a:latin typeface="Roboto" panose="02000000000000000000" pitchFamily="2" charset="0"/>
                <a:ea typeface="Roboto" panose="02000000000000000000" pitchFamily="2" charset="0"/>
                <a:cs typeface="Roboto" panose="02000000000000000000" pitchFamily="2" charset="0"/>
              </a:rPr>
              <a:t>CPR Bill in all PA schools as result of 6 years of advocacy. SARS and Center Square Fire Company presented and BBRC practiced.</a:t>
            </a:r>
          </a:p>
          <a:p>
            <a:pPr algn="l"/>
            <a:r>
              <a:rPr lang="en-US" sz="7200" dirty="0">
                <a:solidFill>
                  <a:srgbClr val="222222"/>
                </a:solidFill>
                <a:latin typeface="Roboto" panose="02000000000000000000" pitchFamily="2" charset="0"/>
                <a:ea typeface="Roboto" panose="02000000000000000000" pitchFamily="2" charset="0"/>
                <a:cs typeface="Roboto" panose="02000000000000000000" pitchFamily="2" charset="0"/>
              </a:rPr>
              <a:t>Wellness Expo with MCCC</a:t>
            </a:r>
            <a:endParaRPr lang="en-US" sz="7200" b="0" i="0" dirty="0">
              <a:solidFill>
                <a:srgbClr val="222222"/>
              </a:solidFill>
              <a:effectLst/>
              <a:latin typeface="Roboto" panose="02000000000000000000" pitchFamily="2" charset="0"/>
              <a:ea typeface="Roboto" panose="02000000000000000000" pitchFamily="2" charset="0"/>
              <a:cs typeface="Roboto" panose="02000000000000000000" pitchFamily="2" charset="0"/>
            </a:endParaRPr>
          </a:p>
          <a:p>
            <a:pPr algn="l"/>
            <a:r>
              <a:rPr lang="en-US" sz="7200" dirty="0">
                <a:solidFill>
                  <a:srgbClr val="222222"/>
                </a:solidFill>
                <a:latin typeface="Roboto" panose="02000000000000000000" pitchFamily="2" charset="0"/>
                <a:ea typeface="Roboto" panose="02000000000000000000" pitchFamily="2" charset="0"/>
                <a:cs typeface="Roboto" panose="02000000000000000000" pitchFamily="2" charset="0"/>
              </a:rPr>
              <a:t>Focus on youth—”It’s All About the Kids”</a:t>
            </a:r>
            <a:endParaRPr lang="en-US" sz="7200" b="0" i="0" dirty="0">
              <a:solidFill>
                <a:srgbClr val="222222"/>
              </a:solidFill>
              <a:effectLst/>
              <a:latin typeface="Roboto" panose="02000000000000000000" pitchFamily="2" charset="0"/>
              <a:ea typeface="Roboto" panose="02000000000000000000" pitchFamily="2" charset="0"/>
              <a:cs typeface="Roboto" panose="02000000000000000000" pitchFamily="2" charset="0"/>
            </a:endParaRPr>
          </a:p>
          <a:p>
            <a:pPr lvl="1"/>
            <a:r>
              <a:rPr lang="en-US" sz="7200" b="0" i="0" dirty="0">
                <a:solidFill>
                  <a:srgbClr val="222222"/>
                </a:solidFill>
                <a:effectLst/>
                <a:latin typeface="Roboto" panose="02000000000000000000" pitchFamily="2" charset="0"/>
                <a:ea typeface="Roboto" panose="02000000000000000000" pitchFamily="2" charset="0"/>
                <a:cs typeface="Roboto" panose="02000000000000000000" pitchFamily="2" charset="0"/>
              </a:rPr>
              <a:t>  Camp Neidig </a:t>
            </a:r>
          </a:p>
          <a:p>
            <a:pPr lvl="1"/>
            <a:r>
              <a:rPr lang="en-US" sz="7200" b="0" i="0" dirty="0">
                <a:solidFill>
                  <a:srgbClr val="222222"/>
                </a:solidFill>
                <a:effectLst/>
                <a:latin typeface="Roboto" panose="02000000000000000000" pitchFamily="2" charset="0"/>
                <a:ea typeface="Roboto" panose="02000000000000000000" pitchFamily="2" charset="0"/>
                <a:cs typeface="Roboto" panose="02000000000000000000" pitchFamily="2" charset="0"/>
              </a:rPr>
              <a:t>   Student of The Quarter    </a:t>
            </a:r>
          </a:p>
          <a:p>
            <a:pPr lvl="1"/>
            <a:r>
              <a:rPr lang="en-US" sz="7200" b="0" i="0" dirty="0">
                <a:solidFill>
                  <a:srgbClr val="222222"/>
                </a:solidFill>
                <a:effectLst/>
                <a:latin typeface="Roboto" panose="02000000000000000000" pitchFamily="2" charset="0"/>
                <a:ea typeface="Roboto" panose="02000000000000000000" pitchFamily="2" charset="0"/>
                <a:cs typeface="Roboto" panose="02000000000000000000" pitchFamily="2" charset="0"/>
              </a:rPr>
              <a:t>   Cassidy Scholarships </a:t>
            </a:r>
          </a:p>
          <a:p>
            <a:pPr lvl="1"/>
            <a:r>
              <a:rPr lang="en-US" sz="7200" b="0" i="0" dirty="0">
                <a:solidFill>
                  <a:srgbClr val="222222"/>
                </a:solidFill>
                <a:effectLst/>
                <a:latin typeface="Roboto" panose="02000000000000000000" pitchFamily="2" charset="0"/>
                <a:ea typeface="Roboto" panose="02000000000000000000" pitchFamily="2" charset="0"/>
                <a:cs typeface="Roboto" panose="02000000000000000000" pitchFamily="2" charset="0"/>
              </a:rPr>
              <a:t>   4-way Test Speech Contest</a:t>
            </a:r>
          </a:p>
          <a:p>
            <a:pPr lvl="1"/>
            <a:r>
              <a:rPr lang="en-US" sz="7200" b="0" i="0" dirty="0">
                <a:solidFill>
                  <a:srgbClr val="222222"/>
                </a:solidFill>
                <a:effectLst/>
                <a:latin typeface="Roboto" panose="02000000000000000000" pitchFamily="2" charset="0"/>
                <a:ea typeface="Roboto" panose="02000000000000000000" pitchFamily="2" charset="0"/>
                <a:cs typeface="Roboto" panose="02000000000000000000" pitchFamily="2" charset="0"/>
              </a:rPr>
              <a:t>   Youth Exchange Services</a:t>
            </a:r>
          </a:p>
          <a:p>
            <a:pPr lvl="1"/>
            <a:r>
              <a:rPr lang="en-US" sz="7200" b="0" i="0" dirty="0">
                <a:solidFill>
                  <a:srgbClr val="222222"/>
                </a:solidFill>
                <a:effectLst/>
                <a:latin typeface="Roboto" panose="02000000000000000000" pitchFamily="2" charset="0"/>
                <a:ea typeface="Roboto" panose="02000000000000000000" pitchFamily="2" charset="0"/>
                <a:cs typeface="Roboto" panose="02000000000000000000" pitchFamily="2" charset="0"/>
              </a:rPr>
              <a:t>   Middle School Interact Club</a:t>
            </a:r>
          </a:p>
          <a:p>
            <a:pPr lvl="1"/>
            <a:r>
              <a:rPr lang="en-US" sz="7200" b="0" i="0" dirty="0">
                <a:solidFill>
                  <a:srgbClr val="222222"/>
                </a:solidFill>
                <a:effectLst/>
                <a:latin typeface="Roboto" panose="02000000000000000000" pitchFamily="2" charset="0"/>
                <a:ea typeface="Roboto" panose="02000000000000000000" pitchFamily="2" charset="0"/>
                <a:cs typeface="Roboto" panose="02000000000000000000" pitchFamily="2" charset="0"/>
              </a:rPr>
              <a:t>   MCCC Rotaract Club</a:t>
            </a:r>
          </a:p>
          <a:p>
            <a:endParaRPr lang="en-US" dirty="0"/>
          </a:p>
        </p:txBody>
      </p:sp>
      <p:sp>
        <p:nvSpPr>
          <p:cNvPr id="5" name="Date Placeholder 4">
            <a:extLst>
              <a:ext uri="{FF2B5EF4-FFF2-40B4-BE49-F238E27FC236}">
                <a16:creationId xmlns:a16="http://schemas.microsoft.com/office/drawing/2014/main" id="{71F83C30-C838-55CD-7020-0E6770F26BC0}"/>
              </a:ext>
            </a:extLst>
          </p:cNvPr>
          <p:cNvSpPr>
            <a:spLocks noGrp="1"/>
          </p:cNvSpPr>
          <p:nvPr>
            <p:ph type="dt" sz="half" idx="10"/>
          </p:nvPr>
        </p:nvSpPr>
        <p:spPr/>
        <p:txBody>
          <a:bodyPr/>
          <a:lstStyle/>
          <a:p>
            <a:r>
              <a:rPr lang="en-US" dirty="0"/>
              <a:t>March 14, 2023</a:t>
            </a:r>
          </a:p>
        </p:txBody>
      </p:sp>
      <p:sp>
        <p:nvSpPr>
          <p:cNvPr id="7" name="Slide Number Placeholder 6">
            <a:extLst>
              <a:ext uri="{FF2B5EF4-FFF2-40B4-BE49-F238E27FC236}">
                <a16:creationId xmlns:a16="http://schemas.microsoft.com/office/drawing/2014/main" id="{1B3E0343-9D52-E1E3-AEAA-B496EC537248}"/>
              </a:ext>
            </a:extLst>
          </p:cNvPr>
          <p:cNvSpPr>
            <a:spLocks noGrp="1"/>
          </p:cNvSpPr>
          <p:nvPr>
            <p:ph type="sldNum" sz="quarter" idx="12"/>
          </p:nvPr>
        </p:nvSpPr>
        <p:spPr/>
        <p:txBody>
          <a:bodyPr/>
          <a:lstStyle/>
          <a:p>
            <a:fld id="{32AF8FCF-CF03-2249-AF6A-0AC76246BE8B}" type="slidenum">
              <a:rPr lang="en-US" smtClean="0"/>
              <a:pPr/>
              <a:t>9</a:t>
            </a:fld>
            <a:endParaRPr lang="en-US" dirty="0"/>
          </a:p>
        </p:txBody>
      </p:sp>
    </p:spTree>
    <p:extLst>
      <p:ext uri="{BB962C8B-B14F-4D97-AF65-F5344CB8AC3E}">
        <p14:creationId xmlns:p14="http://schemas.microsoft.com/office/powerpoint/2010/main" val="109165884"/>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taract PPT" id="{FA29263D-5048-9346-B993-C08317921314}" vid="{3B56635F-6453-124D-9ADF-6EAD138FE565}"/>
    </a:ext>
  </a:extLst>
</a:theme>
</file>

<file path=ppt/theme/theme2.xml><?xml version="1.0" encoding="utf-8"?>
<a:theme xmlns:a="http://schemas.openxmlformats.org/drawingml/2006/main" name="1_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taract PPT" id="{FA29263D-5048-9346-B993-C08317921314}" vid="{05F78103-22A9-6245-9DDE-9EBA23ACB06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Rotaract PPT</Template>
  <TotalTime>5702</TotalTime>
  <Words>933</Words>
  <Application>Microsoft Office PowerPoint</Application>
  <PresentationFormat>Widescreen</PresentationFormat>
  <Paragraphs>144</Paragraphs>
  <Slides>11</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Frutiger LT Std 75 Black</vt:lpstr>
      <vt:lpstr>Open Sans Condensed Light</vt:lpstr>
      <vt:lpstr>Open Sans Light</vt:lpstr>
      <vt:lpstr>Roboto</vt:lpstr>
      <vt:lpstr>Office Theme</vt:lpstr>
      <vt:lpstr>1_Office Theme</vt:lpstr>
      <vt:lpstr>Women's History Month Blue Bell Rotary Club</vt:lpstr>
      <vt:lpstr>Why is Women’s History Month Important?</vt:lpstr>
      <vt:lpstr>Key Dates—US Women’s History Month</vt:lpstr>
      <vt:lpstr>Interesting Facts about Women in Rotary</vt:lpstr>
      <vt:lpstr>Women Presidents of BBRC</vt:lpstr>
      <vt:lpstr>Imagine……….</vt:lpstr>
      <vt:lpstr>Let’s Have a Look!</vt:lpstr>
      <vt:lpstr>Let’s Have a Look!</vt:lpstr>
      <vt:lpstr>Let’s Have a Look!</vt:lpstr>
      <vt:lpstr>Let’s Have A Look!</vt:lpstr>
      <vt:lpstr>Presenting….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Rotaract Australia MDIO</dc:title>
  <dc:creator>Microsoft Office User</dc:creator>
  <cp:lastModifiedBy>MARY VILA</cp:lastModifiedBy>
  <cp:revision>115</cp:revision>
  <dcterms:created xsi:type="dcterms:W3CDTF">2016-05-01T04:54:07Z</dcterms:created>
  <dcterms:modified xsi:type="dcterms:W3CDTF">2023-03-13T21:10:18Z</dcterms:modified>
</cp:coreProperties>
</file>