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94" r:id="rId3"/>
    <p:sldId id="305" r:id="rId4"/>
    <p:sldId id="297" r:id="rId5"/>
    <p:sldId id="292" r:id="rId6"/>
    <p:sldId id="279" r:id="rId7"/>
    <p:sldId id="268" r:id="rId8"/>
    <p:sldId id="293" r:id="rId9"/>
    <p:sldId id="296" r:id="rId10"/>
    <p:sldId id="295" r:id="rId11"/>
    <p:sldId id="300" r:id="rId12"/>
    <p:sldId id="284" r:id="rId13"/>
    <p:sldId id="283" r:id="rId14"/>
    <p:sldId id="299" r:id="rId15"/>
    <p:sldId id="298" r:id="rId16"/>
    <p:sldId id="303" r:id="rId17"/>
    <p:sldId id="302" r:id="rId18"/>
    <p:sldId id="304"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981"/>
    <a:srgbClr val="F8A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autoAdjust="0"/>
    <p:restoredTop sz="86463"/>
  </p:normalViewPr>
  <p:slideViewPr>
    <p:cSldViewPr snapToGrid="0">
      <p:cViewPr varScale="1">
        <p:scale>
          <a:sx n="62" d="100"/>
          <a:sy n="62" d="100"/>
        </p:scale>
        <p:origin x="1182" y="72"/>
      </p:cViewPr>
      <p:guideLst/>
    </p:cSldViewPr>
  </p:slideViewPr>
  <p:notesTextViewPr>
    <p:cViewPr>
      <p:scale>
        <a:sx n="1" d="1"/>
        <a:sy n="1" d="1"/>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47036-3F5B-4990-900C-DB6134F3B83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57C307BA-A7A4-49B3-8287-3EC3FD93CC0C}">
      <dgm:prSet phldrT="[Text]" custT="1"/>
      <dgm:spPr/>
      <dgm:t>
        <a:bodyPr/>
        <a:lstStyle/>
        <a:p>
          <a:r>
            <a:rPr lang="en-US" sz="2400"/>
            <a:t>Rotary International</a:t>
          </a:r>
        </a:p>
      </dgm:t>
    </dgm:pt>
    <dgm:pt modelId="{3560F1B8-0EE6-4178-BEE2-6A4E9BB1233A}" type="parTrans" cxnId="{BABF1C1D-570E-42E7-9C82-F0141C1DAC70}">
      <dgm:prSet/>
      <dgm:spPr/>
      <dgm:t>
        <a:bodyPr/>
        <a:lstStyle/>
        <a:p>
          <a:endParaRPr lang="en-US"/>
        </a:p>
      </dgm:t>
    </dgm:pt>
    <dgm:pt modelId="{C6FE826E-D932-4B65-9D4B-F646B87C72F7}" type="sibTrans" cxnId="{BABF1C1D-570E-42E7-9C82-F0141C1DAC70}">
      <dgm:prSet/>
      <dgm:spPr/>
      <dgm:t>
        <a:bodyPr/>
        <a:lstStyle/>
        <a:p>
          <a:endParaRPr lang="en-US"/>
        </a:p>
      </dgm:t>
    </dgm:pt>
    <dgm:pt modelId="{F660E673-1921-4BF4-A43B-13687980D769}" type="asst">
      <dgm:prSet phldrT="[Text]" custT="1"/>
      <dgm:spPr/>
      <dgm:t>
        <a:bodyPr/>
        <a:lstStyle/>
        <a:p>
          <a:r>
            <a:rPr lang="en-US" sz="1800"/>
            <a:t>Zone 27</a:t>
          </a:r>
        </a:p>
      </dgm:t>
    </dgm:pt>
    <dgm:pt modelId="{7188A5E8-B902-44CD-B2F2-61F506948665}" type="parTrans" cxnId="{162CD729-7300-481E-BF48-C0B528D7D486}">
      <dgm:prSet/>
      <dgm:spPr/>
      <dgm:t>
        <a:bodyPr/>
        <a:lstStyle/>
        <a:p>
          <a:endParaRPr lang="en-US"/>
        </a:p>
      </dgm:t>
    </dgm:pt>
    <dgm:pt modelId="{37FDADF0-D250-4F32-A9BC-0722787099F3}" type="sibTrans" cxnId="{162CD729-7300-481E-BF48-C0B528D7D486}">
      <dgm:prSet/>
      <dgm:spPr/>
      <dgm:t>
        <a:bodyPr/>
        <a:lstStyle/>
        <a:p>
          <a:endParaRPr lang="en-US"/>
        </a:p>
      </dgm:t>
    </dgm:pt>
    <dgm:pt modelId="{B38E60E1-2156-4629-AF58-3FA5D59445A4}" type="asst">
      <dgm:prSet phldrT="[Text]" custT="1"/>
      <dgm:spPr/>
      <dgm:t>
        <a:bodyPr/>
        <a:lstStyle/>
        <a:p>
          <a:r>
            <a:rPr lang="en-US" sz="1800"/>
            <a:t>District 5710</a:t>
          </a:r>
        </a:p>
      </dgm:t>
    </dgm:pt>
    <dgm:pt modelId="{B5DC7909-E9ED-4D5A-95F4-53BD45B4AFB6}" type="parTrans" cxnId="{61E4E08F-A23B-4AF3-92A8-E0F2AA3C7C51}">
      <dgm:prSet/>
      <dgm:spPr/>
      <dgm:t>
        <a:bodyPr/>
        <a:lstStyle/>
        <a:p>
          <a:endParaRPr lang="en-US"/>
        </a:p>
      </dgm:t>
    </dgm:pt>
    <dgm:pt modelId="{AF8CB608-C0CE-41E5-AB6E-AFC2BA7CD3DD}" type="sibTrans" cxnId="{61E4E08F-A23B-4AF3-92A8-E0F2AA3C7C51}">
      <dgm:prSet/>
      <dgm:spPr/>
      <dgm:t>
        <a:bodyPr/>
        <a:lstStyle/>
        <a:p>
          <a:endParaRPr lang="en-US"/>
        </a:p>
      </dgm:t>
    </dgm:pt>
    <dgm:pt modelId="{5F97943B-A8C0-4D3B-9B24-C84BFEE8908B}" type="asst">
      <dgm:prSet phldrT="[Text]" custT="1"/>
      <dgm:spPr/>
      <dgm:t>
        <a:bodyPr/>
        <a:lstStyle/>
        <a:p>
          <a:r>
            <a:rPr lang="en-US" sz="2000"/>
            <a:t>OP Rotary Club Members</a:t>
          </a:r>
        </a:p>
      </dgm:t>
    </dgm:pt>
    <dgm:pt modelId="{645E952E-406F-4213-B1F7-25525D4F0178}" type="parTrans" cxnId="{A96CB044-1B52-4BFD-902D-3A41500D22E4}">
      <dgm:prSet/>
      <dgm:spPr/>
      <dgm:t>
        <a:bodyPr/>
        <a:lstStyle/>
        <a:p>
          <a:endParaRPr lang="en-US"/>
        </a:p>
      </dgm:t>
    </dgm:pt>
    <dgm:pt modelId="{8E18D2A1-CD8E-437F-A982-7F11968EECE7}" type="sibTrans" cxnId="{A96CB044-1B52-4BFD-902D-3A41500D22E4}">
      <dgm:prSet/>
      <dgm:spPr/>
      <dgm:t>
        <a:bodyPr/>
        <a:lstStyle/>
        <a:p>
          <a:endParaRPr lang="en-US"/>
        </a:p>
      </dgm:t>
    </dgm:pt>
    <dgm:pt modelId="{5BD077AA-8FE4-4A26-8A00-88A9E5B59DEE}" type="asst">
      <dgm:prSet phldrT="[Text]" custT="1"/>
      <dgm:spPr/>
      <dgm:t>
        <a:bodyPr/>
        <a:lstStyle/>
        <a:p>
          <a:r>
            <a:rPr lang="en-US" sz="1600"/>
            <a:t>Board of Directors</a:t>
          </a:r>
        </a:p>
      </dgm:t>
    </dgm:pt>
    <dgm:pt modelId="{A1EE39F7-2282-401A-AE91-5A72668E6515}" type="parTrans" cxnId="{4AE34A9C-3373-4A16-8861-46AB9A348E78}">
      <dgm:prSet/>
      <dgm:spPr/>
      <dgm:t>
        <a:bodyPr/>
        <a:lstStyle/>
        <a:p>
          <a:endParaRPr lang="en-US"/>
        </a:p>
      </dgm:t>
    </dgm:pt>
    <dgm:pt modelId="{98BB56E3-3A22-407F-B14F-0BEA758CE8B0}" type="sibTrans" cxnId="{4AE34A9C-3373-4A16-8861-46AB9A348E78}">
      <dgm:prSet/>
      <dgm:spPr/>
      <dgm:t>
        <a:bodyPr/>
        <a:lstStyle/>
        <a:p>
          <a:endParaRPr lang="en-US"/>
        </a:p>
      </dgm:t>
    </dgm:pt>
    <dgm:pt modelId="{AB08C432-043C-4461-AA3A-0A014C98CAE8}" type="asst">
      <dgm:prSet phldrT="[Text]" custT="1"/>
      <dgm:spPr/>
      <dgm:t>
        <a:bodyPr/>
        <a:lstStyle/>
        <a:p>
          <a:r>
            <a:rPr lang="en-US" sz="1600"/>
            <a:t>Executive Committee</a:t>
          </a:r>
        </a:p>
      </dgm:t>
    </dgm:pt>
    <dgm:pt modelId="{C59A4949-6253-4B5C-827D-00BE751D87FD}" type="parTrans" cxnId="{0035FCFF-7C9E-40E2-AEAE-39DD8F016A5B}">
      <dgm:prSet/>
      <dgm:spPr/>
      <dgm:t>
        <a:bodyPr/>
        <a:lstStyle/>
        <a:p>
          <a:endParaRPr lang="en-US"/>
        </a:p>
      </dgm:t>
    </dgm:pt>
    <dgm:pt modelId="{3A795A23-FAFF-4EAB-B23D-50672CD4BF34}" type="sibTrans" cxnId="{0035FCFF-7C9E-40E2-AEAE-39DD8F016A5B}">
      <dgm:prSet/>
      <dgm:spPr/>
      <dgm:t>
        <a:bodyPr/>
        <a:lstStyle/>
        <a:p>
          <a:endParaRPr lang="en-US"/>
        </a:p>
      </dgm:t>
    </dgm:pt>
    <dgm:pt modelId="{7058F1B0-E19F-4E39-B115-17CC0E6F2BA8}" type="asst">
      <dgm:prSet phldrT="[Text]" custT="1"/>
      <dgm:spPr/>
      <dgm:t>
        <a:bodyPr/>
        <a:lstStyle/>
        <a:p>
          <a:r>
            <a:rPr lang="en-US" sz="1000" dirty="0"/>
            <a:t>Member at Large</a:t>
          </a:r>
        </a:p>
      </dgm:t>
    </dgm:pt>
    <dgm:pt modelId="{3DF1E391-CA9C-472B-9715-6B9757434533}" type="parTrans" cxnId="{B6862750-B082-432B-8F5F-6CFA77372CC5}">
      <dgm:prSet/>
      <dgm:spPr/>
      <dgm:t>
        <a:bodyPr/>
        <a:lstStyle/>
        <a:p>
          <a:endParaRPr lang="en-US"/>
        </a:p>
      </dgm:t>
    </dgm:pt>
    <dgm:pt modelId="{EE76284D-088E-4136-BF4B-AA85037CFA45}" type="sibTrans" cxnId="{B6862750-B082-432B-8F5F-6CFA77372CC5}">
      <dgm:prSet/>
      <dgm:spPr/>
      <dgm:t>
        <a:bodyPr/>
        <a:lstStyle/>
        <a:p>
          <a:endParaRPr lang="en-US"/>
        </a:p>
      </dgm:t>
    </dgm:pt>
    <dgm:pt modelId="{7035DEEC-6581-47A6-B3D4-5107B0EE2ED9}" type="asst">
      <dgm:prSet phldrT="[Text]" custT="1"/>
      <dgm:spPr/>
      <dgm:t>
        <a:bodyPr/>
        <a:lstStyle/>
        <a:p>
          <a:r>
            <a:rPr lang="en-US" sz="1000" dirty="0"/>
            <a:t>Member at Large</a:t>
          </a:r>
        </a:p>
      </dgm:t>
    </dgm:pt>
    <dgm:pt modelId="{F9D7F283-D95C-463C-81C9-792F18CC12D4}" type="parTrans" cxnId="{4FE1113B-748B-453F-B67A-B3A0B9BAD464}">
      <dgm:prSet/>
      <dgm:spPr/>
      <dgm:t>
        <a:bodyPr/>
        <a:lstStyle/>
        <a:p>
          <a:endParaRPr lang="en-US"/>
        </a:p>
      </dgm:t>
    </dgm:pt>
    <dgm:pt modelId="{5B0A56AE-2310-4DFC-9C45-B270AA8E497D}" type="sibTrans" cxnId="{4FE1113B-748B-453F-B67A-B3A0B9BAD464}">
      <dgm:prSet/>
      <dgm:spPr/>
      <dgm:t>
        <a:bodyPr/>
        <a:lstStyle/>
        <a:p>
          <a:endParaRPr lang="en-US"/>
        </a:p>
      </dgm:t>
    </dgm:pt>
    <dgm:pt modelId="{5D866D32-C7F5-423C-B486-B4AB520DE753}" type="asst">
      <dgm:prSet phldrT="[Text]" custT="1"/>
      <dgm:spPr/>
      <dgm:t>
        <a:bodyPr/>
        <a:lstStyle/>
        <a:p>
          <a:r>
            <a:rPr lang="en-US" sz="1000" dirty="0"/>
            <a:t>Member at Large</a:t>
          </a:r>
        </a:p>
      </dgm:t>
    </dgm:pt>
    <dgm:pt modelId="{15D3DE2B-6050-4C44-8857-B08D776EC905}" type="parTrans" cxnId="{8D0BD9CD-CCEF-4302-B8E9-B6484776D5C6}">
      <dgm:prSet/>
      <dgm:spPr/>
      <dgm:t>
        <a:bodyPr/>
        <a:lstStyle/>
        <a:p>
          <a:endParaRPr lang="en-US"/>
        </a:p>
      </dgm:t>
    </dgm:pt>
    <dgm:pt modelId="{A97F40A4-6B4A-4916-A7D6-62CD2E814BC6}" type="sibTrans" cxnId="{8D0BD9CD-CCEF-4302-B8E9-B6484776D5C6}">
      <dgm:prSet/>
      <dgm:spPr/>
      <dgm:t>
        <a:bodyPr/>
        <a:lstStyle/>
        <a:p>
          <a:endParaRPr lang="en-US"/>
        </a:p>
      </dgm:t>
    </dgm:pt>
    <dgm:pt modelId="{9C3B7DBA-6E05-4BAD-A74D-91DA569C4C49}" type="asst">
      <dgm:prSet phldrT="[Text]" custT="1"/>
      <dgm:spPr/>
      <dgm:t>
        <a:bodyPr/>
        <a:lstStyle/>
        <a:p>
          <a:r>
            <a:rPr lang="en-US" sz="1600"/>
            <a:t>OP Rotary Club Foundation</a:t>
          </a:r>
        </a:p>
      </dgm:t>
    </dgm:pt>
    <dgm:pt modelId="{B5BD788D-819D-4A1A-AE8E-A66868AC7EF5}" type="parTrans" cxnId="{91A3888A-295A-477A-96C6-4DF5571E1C8E}">
      <dgm:prSet/>
      <dgm:spPr/>
      <dgm:t>
        <a:bodyPr/>
        <a:lstStyle/>
        <a:p>
          <a:endParaRPr lang="en-US"/>
        </a:p>
      </dgm:t>
    </dgm:pt>
    <dgm:pt modelId="{84A45221-CFBF-4ED6-99C5-0544E39F28CD}" type="sibTrans" cxnId="{91A3888A-295A-477A-96C6-4DF5571E1C8E}">
      <dgm:prSet/>
      <dgm:spPr/>
      <dgm:t>
        <a:bodyPr/>
        <a:lstStyle/>
        <a:p>
          <a:endParaRPr lang="en-US"/>
        </a:p>
      </dgm:t>
    </dgm:pt>
    <dgm:pt modelId="{93AF8863-46DC-435A-844B-C4FE43C0E42D}" type="asst">
      <dgm:prSet phldrT="[Text]" custT="1"/>
      <dgm:spPr/>
      <dgm:t>
        <a:bodyPr/>
        <a:lstStyle/>
        <a:p>
          <a:r>
            <a:rPr lang="en-US" sz="1800" dirty="0"/>
            <a:t>Foundation Board</a:t>
          </a:r>
        </a:p>
      </dgm:t>
    </dgm:pt>
    <dgm:pt modelId="{CDAF9168-A711-4D38-8731-DF5D4B6E2086}" type="parTrans" cxnId="{9B622B02-A9BF-49CE-8707-DC863DEE210F}">
      <dgm:prSet/>
      <dgm:spPr/>
      <dgm:t>
        <a:bodyPr/>
        <a:lstStyle/>
        <a:p>
          <a:endParaRPr lang="en-US"/>
        </a:p>
      </dgm:t>
    </dgm:pt>
    <dgm:pt modelId="{B56000B7-9EF2-4FAD-9D69-19FBD616B705}" type="sibTrans" cxnId="{9B622B02-A9BF-49CE-8707-DC863DEE210F}">
      <dgm:prSet/>
      <dgm:spPr/>
      <dgm:t>
        <a:bodyPr/>
        <a:lstStyle/>
        <a:p>
          <a:endParaRPr lang="en-US"/>
        </a:p>
      </dgm:t>
    </dgm:pt>
    <dgm:pt modelId="{8DF37E94-01F5-4B9D-8BA3-C7B6579B75AD}" type="asst">
      <dgm:prSet phldrT="[Text]" custT="1"/>
      <dgm:spPr/>
      <dgm:t>
        <a:bodyPr/>
        <a:lstStyle/>
        <a:p>
          <a:r>
            <a:rPr lang="en-US" sz="1000"/>
            <a:t>President</a:t>
          </a:r>
        </a:p>
      </dgm:t>
    </dgm:pt>
    <dgm:pt modelId="{6FE3D9DA-231E-49FC-8E56-CEB48297678B}" type="parTrans" cxnId="{020E45D0-A823-4B0D-9ECC-19805416799D}">
      <dgm:prSet/>
      <dgm:spPr/>
      <dgm:t>
        <a:bodyPr/>
        <a:lstStyle/>
        <a:p>
          <a:endParaRPr lang="en-US"/>
        </a:p>
      </dgm:t>
    </dgm:pt>
    <dgm:pt modelId="{1E6E4417-2509-460B-9077-7C10822B74DA}" type="sibTrans" cxnId="{020E45D0-A823-4B0D-9ECC-19805416799D}">
      <dgm:prSet/>
      <dgm:spPr/>
      <dgm:t>
        <a:bodyPr/>
        <a:lstStyle/>
        <a:p>
          <a:endParaRPr lang="en-US"/>
        </a:p>
      </dgm:t>
    </dgm:pt>
    <dgm:pt modelId="{9E440F8E-AEE0-46B7-A318-A10DD1B42DF2}" type="asst">
      <dgm:prSet phldrT="[Text]" custT="1"/>
      <dgm:spPr/>
      <dgm:t>
        <a:bodyPr/>
        <a:lstStyle/>
        <a:p>
          <a:r>
            <a:rPr lang="en-US" sz="1000" dirty="0"/>
            <a:t>Past President</a:t>
          </a:r>
        </a:p>
      </dgm:t>
    </dgm:pt>
    <dgm:pt modelId="{86688BEB-9D61-4B7C-AF52-CEB41DAE1FEE}" type="parTrans" cxnId="{1DB924CA-1223-4D7E-BBCF-7FBACA4B192A}">
      <dgm:prSet/>
      <dgm:spPr/>
      <dgm:t>
        <a:bodyPr/>
        <a:lstStyle/>
        <a:p>
          <a:endParaRPr lang="en-US"/>
        </a:p>
      </dgm:t>
    </dgm:pt>
    <dgm:pt modelId="{58F73808-6D32-493A-8C3F-88AF6020C61A}" type="sibTrans" cxnId="{1DB924CA-1223-4D7E-BBCF-7FBACA4B192A}">
      <dgm:prSet/>
      <dgm:spPr/>
      <dgm:t>
        <a:bodyPr/>
        <a:lstStyle/>
        <a:p>
          <a:endParaRPr lang="en-US"/>
        </a:p>
      </dgm:t>
    </dgm:pt>
    <dgm:pt modelId="{9F727F83-AC81-4B30-953D-A88D960A7840}" type="asst">
      <dgm:prSet phldrT="[Text]" custT="1"/>
      <dgm:spPr/>
      <dgm:t>
        <a:bodyPr/>
        <a:lstStyle/>
        <a:p>
          <a:r>
            <a:rPr lang="en-US" sz="1000" dirty="0"/>
            <a:t>President Elect</a:t>
          </a:r>
        </a:p>
      </dgm:t>
    </dgm:pt>
    <dgm:pt modelId="{7E934D39-AA48-424F-8195-421BC82C5A18}" type="parTrans" cxnId="{CB705259-ECC8-42F5-856C-DAF2A53C2D44}">
      <dgm:prSet/>
      <dgm:spPr/>
      <dgm:t>
        <a:bodyPr/>
        <a:lstStyle/>
        <a:p>
          <a:endParaRPr lang="en-US"/>
        </a:p>
      </dgm:t>
    </dgm:pt>
    <dgm:pt modelId="{0605EF94-CE75-4CFA-82E1-824A34E54C3A}" type="sibTrans" cxnId="{CB705259-ECC8-42F5-856C-DAF2A53C2D44}">
      <dgm:prSet/>
      <dgm:spPr/>
      <dgm:t>
        <a:bodyPr/>
        <a:lstStyle/>
        <a:p>
          <a:endParaRPr lang="en-US"/>
        </a:p>
      </dgm:t>
    </dgm:pt>
    <dgm:pt modelId="{16FD14F7-06DA-4E6D-8C8B-23DC08CFFD98}" type="asst">
      <dgm:prSet phldrT="[Text]" custT="1"/>
      <dgm:spPr/>
      <dgm:t>
        <a:bodyPr/>
        <a:lstStyle/>
        <a:p>
          <a:r>
            <a:rPr lang="en-US" sz="1000"/>
            <a:t>Vice President</a:t>
          </a:r>
        </a:p>
      </dgm:t>
    </dgm:pt>
    <dgm:pt modelId="{915E2503-8D34-430E-8AF1-77A82485AF80}" type="parTrans" cxnId="{578065FA-0D50-492A-9009-DCAA395AD094}">
      <dgm:prSet/>
      <dgm:spPr/>
      <dgm:t>
        <a:bodyPr/>
        <a:lstStyle/>
        <a:p>
          <a:endParaRPr lang="en-US"/>
        </a:p>
      </dgm:t>
    </dgm:pt>
    <dgm:pt modelId="{A6CEFC07-C7FE-492D-9271-E713BC83C183}" type="sibTrans" cxnId="{578065FA-0D50-492A-9009-DCAA395AD094}">
      <dgm:prSet/>
      <dgm:spPr/>
      <dgm:t>
        <a:bodyPr/>
        <a:lstStyle/>
        <a:p>
          <a:endParaRPr lang="en-US"/>
        </a:p>
      </dgm:t>
    </dgm:pt>
    <dgm:pt modelId="{22F8D9B9-FBA3-4B14-9EA2-64A51979A6ED}" type="asst">
      <dgm:prSet phldrT="[Text]" custT="1"/>
      <dgm:spPr/>
      <dgm:t>
        <a:bodyPr/>
        <a:lstStyle/>
        <a:p>
          <a:r>
            <a:rPr lang="en-US" sz="1000"/>
            <a:t>Secretary</a:t>
          </a:r>
        </a:p>
      </dgm:t>
    </dgm:pt>
    <dgm:pt modelId="{CAC031F8-4990-4F2A-81F0-4BBE1527018C}" type="parTrans" cxnId="{75F367CC-CF44-4024-9C32-280FDC99B2A8}">
      <dgm:prSet/>
      <dgm:spPr/>
      <dgm:t>
        <a:bodyPr/>
        <a:lstStyle/>
        <a:p>
          <a:endParaRPr lang="en-US"/>
        </a:p>
      </dgm:t>
    </dgm:pt>
    <dgm:pt modelId="{4EA1E72A-38E7-4E71-A18B-53F51619A5B8}" type="sibTrans" cxnId="{75F367CC-CF44-4024-9C32-280FDC99B2A8}">
      <dgm:prSet/>
      <dgm:spPr/>
      <dgm:t>
        <a:bodyPr/>
        <a:lstStyle/>
        <a:p>
          <a:endParaRPr lang="en-US"/>
        </a:p>
      </dgm:t>
    </dgm:pt>
    <dgm:pt modelId="{FD58F27A-6747-4E01-BAE9-D6D76C19B060}" type="asst">
      <dgm:prSet phldrT="[Text]" custT="1"/>
      <dgm:spPr/>
      <dgm:t>
        <a:bodyPr/>
        <a:lstStyle/>
        <a:p>
          <a:r>
            <a:rPr lang="en-US" sz="1000"/>
            <a:t>Treasurer</a:t>
          </a:r>
        </a:p>
      </dgm:t>
    </dgm:pt>
    <dgm:pt modelId="{EFDE576C-142D-4105-AA54-31D51CDCAA15}" type="parTrans" cxnId="{C4B39E4F-2BF9-4227-AA42-8AC28A642CB1}">
      <dgm:prSet/>
      <dgm:spPr/>
      <dgm:t>
        <a:bodyPr/>
        <a:lstStyle/>
        <a:p>
          <a:endParaRPr lang="en-US"/>
        </a:p>
      </dgm:t>
    </dgm:pt>
    <dgm:pt modelId="{E988C510-8AE5-40B9-A1E9-DB29D4426D63}" type="sibTrans" cxnId="{C4B39E4F-2BF9-4227-AA42-8AC28A642CB1}">
      <dgm:prSet/>
      <dgm:spPr/>
      <dgm:t>
        <a:bodyPr/>
        <a:lstStyle/>
        <a:p>
          <a:endParaRPr lang="en-US"/>
        </a:p>
      </dgm:t>
    </dgm:pt>
    <dgm:pt modelId="{EBA7905A-BC96-4661-8783-D87EDB2DD4A1}" type="asst">
      <dgm:prSet phldrT="[Text]" custT="1"/>
      <dgm:spPr/>
      <dgm:t>
        <a:bodyPr/>
        <a:lstStyle/>
        <a:p>
          <a:r>
            <a:rPr lang="en-US" sz="1000" dirty="0"/>
            <a:t>Member at Large</a:t>
          </a:r>
        </a:p>
      </dgm:t>
    </dgm:pt>
    <dgm:pt modelId="{3EB87B9E-9281-496B-A7F7-A37FFF142912}" type="parTrans" cxnId="{158D4D8D-8FB6-47D9-8D35-0110CDEB1564}">
      <dgm:prSet/>
      <dgm:spPr/>
      <dgm:t>
        <a:bodyPr/>
        <a:lstStyle/>
        <a:p>
          <a:endParaRPr lang="en-US"/>
        </a:p>
      </dgm:t>
    </dgm:pt>
    <dgm:pt modelId="{35A3FDBC-1594-4F0D-8F6A-B252CD14DEB6}" type="sibTrans" cxnId="{158D4D8D-8FB6-47D9-8D35-0110CDEB1564}">
      <dgm:prSet/>
      <dgm:spPr/>
      <dgm:t>
        <a:bodyPr/>
        <a:lstStyle/>
        <a:p>
          <a:endParaRPr lang="en-US"/>
        </a:p>
      </dgm:t>
    </dgm:pt>
    <dgm:pt modelId="{9C6E5A32-3E92-4732-8178-EF99C31C51C7}" type="pres">
      <dgm:prSet presAssocID="{E4147036-3F5B-4990-900C-DB6134F3B83D}" presName="Name0" presStyleCnt="0">
        <dgm:presLayoutVars>
          <dgm:chPref val="1"/>
          <dgm:dir/>
          <dgm:animOne val="branch"/>
          <dgm:animLvl val="lvl"/>
          <dgm:resizeHandles/>
        </dgm:presLayoutVars>
      </dgm:prSet>
      <dgm:spPr/>
    </dgm:pt>
    <dgm:pt modelId="{A81D9328-C43B-4FDC-A3AD-8D85F6876503}" type="pres">
      <dgm:prSet presAssocID="{57C307BA-A7A4-49B3-8287-3EC3FD93CC0C}" presName="vertOne" presStyleCnt="0"/>
      <dgm:spPr/>
    </dgm:pt>
    <dgm:pt modelId="{B830B09E-28DB-45B4-BF8E-5E2BCB7F1649}" type="pres">
      <dgm:prSet presAssocID="{57C307BA-A7A4-49B3-8287-3EC3FD93CC0C}" presName="txOne" presStyleLbl="node0" presStyleIdx="0" presStyleCnt="2" custScaleX="50996" custLinFactNeighborX="-818" custLinFactNeighborY="37488">
        <dgm:presLayoutVars>
          <dgm:chPref val="3"/>
        </dgm:presLayoutVars>
      </dgm:prSet>
      <dgm:spPr/>
    </dgm:pt>
    <dgm:pt modelId="{3BF23C80-B7AD-4F27-BB97-C6D620467F29}" type="pres">
      <dgm:prSet presAssocID="{57C307BA-A7A4-49B3-8287-3EC3FD93CC0C}" presName="parTransOne" presStyleCnt="0"/>
      <dgm:spPr/>
    </dgm:pt>
    <dgm:pt modelId="{6495772C-9528-4312-9B4A-6F5CDFAD1115}" type="pres">
      <dgm:prSet presAssocID="{57C307BA-A7A4-49B3-8287-3EC3FD93CC0C}" presName="horzOne" presStyleCnt="0"/>
      <dgm:spPr/>
    </dgm:pt>
    <dgm:pt modelId="{FF17AF56-497A-4D5F-B199-F940CC14B5CF}" type="pres">
      <dgm:prSet presAssocID="{F660E673-1921-4BF4-A43B-13687980D769}" presName="vertTwo" presStyleCnt="0"/>
      <dgm:spPr/>
    </dgm:pt>
    <dgm:pt modelId="{3E5A24E6-1565-448B-A77F-2FCE181460F6}" type="pres">
      <dgm:prSet presAssocID="{F660E673-1921-4BF4-A43B-13687980D769}" presName="txTwo" presStyleLbl="asst1" presStyleIdx="0" presStyleCnt="16" custScaleX="63837" custLinFactNeighborX="-296">
        <dgm:presLayoutVars>
          <dgm:chPref val="3"/>
        </dgm:presLayoutVars>
      </dgm:prSet>
      <dgm:spPr/>
    </dgm:pt>
    <dgm:pt modelId="{8DAC3B7B-C752-41C0-B335-928C08FB9F02}" type="pres">
      <dgm:prSet presAssocID="{F660E673-1921-4BF4-A43B-13687980D769}" presName="parTransTwo" presStyleCnt="0"/>
      <dgm:spPr/>
    </dgm:pt>
    <dgm:pt modelId="{8067C5F3-B23F-4BF7-8864-5F1906CF5523}" type="pres">
      <dgm:prSet presAssocID="{F660E673-1921-4BF4-A43B-13687980D769}" presName="horzTwo" presStyleCnt="0"/>
      <dgm:spPr/>
    </dgm:pt>
    <dgm:pt modelId="{48C21ADB-AA48-490B-97B7-E0D73313AAAC}" type="pres">
      <dgm:prSet presAssocID="{B38E60E1-2156-4629-AF58-3FA5D59445A4}" presName="vertThree" presStyleCnt="0"/>
      <dgm:spPr/>
    </dgm:pt>
    <dgm:pt modelId="{4ED0BA52-2175-4FBC-8478-BB4C9271FC15}" type="pres">
      <dgm:prSet presAssocID="{B38E60E1-2156-4629-AF58-3FA5D59445A4}" presName="txThree" presStyleLbl="asst1" presStyleIdx="1" presStyleCnt="16" custScaleX="58836">
        <dgm:presLayoutVars>
          <dgm:chPref val="3"/>
        </dgm:presLayoutVars>
      </dgm:prSet>
      <dgm:spPr/>
    </dgm:pt>
    <dgm:pt modelId="{2AD33452-E667-44B6-B8AC-1F38C1361B4A}" type="pres">
      <dgm:prSet presAssocID="{B38E60E1-2156-4629-AF58-3FA5D59445A4}" presName="parTransThree" presStyleCnt="0"/>
      <dgm:spPr/>
    </dgm:pt>
    <dgm:pt modelId="{637D0A18-C03B-4FCF-A1FB-83AAFDD00A18}" type="pres">
      <dgm:prSet presAssocID="{B38E60E1-2156-4629-AF58-3FA5D59445A4}" presName="horzThree" presStyleCnt="0"/>
      <dgm:spPr/>
    </dgm:pt>
    <dgm:pt modelId="{DAEAD773-47DF-4438-A1ED-EAF067263CEE}" type="pres">
      <dgm:prSet presAssocID="{5F97943B-A8C0-4D3B-9B24-C84BFEE8908B}" presName="vertFour" presStyleCnt="0">
        <dgm:presLayoutVars>
          <dgm:chPref val="3"/>
        </dgm:presLayoutVars>
      </dgm:prSet>
      <dgm:spPr/>
    </dgm:pt>
    <dgm:pt modelId="{9CB5E6D6-6F6C-4CCC-B3DD-4C1FA6A0916F}" type="pres">
      <dgm:prSet presAssocID="{5F97943B-A8C0-4D3B-9B24-C84BFEE8908B}" presName="txFour" presStyleLbl="asst1" presStyleIdx="2" presStyleCnt="16" custScaleX="47670">
        <dgm:presLayoutVars>
          <dgm:chPref val="3"/>
        </dgm:presLayoutVars>
      </dgm:prSet>
      <dgm:spPr/>
    </dgm:pt>
    <dgm:pt modelId="{4FDC5D68-FA5A-4729-8B86-08E6B4F38525}" type="pres">
      <dgm:prSet presAssocID="{5F97943B-A8C0-4D3B-9B24-C84BFEE8908B}" presName="parTransFour" presStyleCnt="0"/>
      <dgm:spPr/>
    </dgm:pt>
    <dgm:pt modelId="{615127C1-9F23-401D-89FE-C5B818B6609C}" type="pres">
      <dgm:prSet presAssocID="{5F97943B-A8C0-4D3B-9B24-C84BFEE8908B}" presName="horzFour" presStyleCnt="0"/>
      <dgm:spPr/>
    </dgm:pt>
    <dgm:pt modelId="{4E0B2EE7-D822-43A4-8207-1E5BC051011A}" type="pres">
      <dgm:prSet presAssocID="{5BD077AA-8FE4-4A26-8A00-88A9E5B59DEE}" presName="vertFour" presStyleCnt="0">
        <dgm:presLayoutVars>
          <dgm:chPref val="3"/>
        </dgm:presLayoutVars>
      </dgm:prSet>
      <dgm:spPr/>
    </dgm:pt>
    <dgm:pt modelId="{16215B82-FDCA-486A-A11D-B3163B2B3691}" type="pres">
      <dgm:prSet presAssocID="{5BD077AA-8FE4-4A26-8A00-88A9E5B59DEE}" presName="txFour" presStyleLbl="asst1" presStyleIdx="3" presStyleCnt="16" custScaleX="58380" custLinFactNeighborX="14405">
        <dgm:presLayoutVars>
          <dgm:chPref val="3"/>
        </dgm:presLayoutVars>
      </dgm:prSet>
      <dgm:spPr/>
    </dgm:pt>
    <dgm:pt modelId="{FE1CEB60-50BA-424D-B0DB-3CBE008FE47A}" type="pres">
      <dgm:prSet presAssocID="{5BD077AA-8FE4-4A26-8A00-88A9E5B59DEE}" presName="parTransFour" presStyleCnt="0"/>
      <dgm:spPr/>
    </dgm:pt>
    <dgm:pt modelId="{BBF35DCA-889E-4A07-9778-E5F84CB3B076}" type="pres">
      <dgm:prSet presAssocID="{5BD077AA-8FE4-4A26-8A00-88A9E5B59DEE}" presName="horzFour" presStyleCnt="0"/>
      <dgm:spPr/>
    </dgm:pt>
    <dgm:pt modelId="{5A0D0455-0F0D-4E16-8DD9-25BB1DD901F8}" type="pres">
      <dgm:prSet presAssocID="{AB08C432-043C-4461-AA3A-0A014C98CAE8}" presName="vertFour" presStyleCnt="0">
        <dgm:presLayoutVars>
          <dgm:chPref val="3"/>
        </dgm:presLayoutVars>
      </dgm:prSet>
      <dgm:spPr/>
    </dgm:pt>
    <dgm:pt modelId="{77555865-7B3B-4CDC-B4EA-4FBBA91DB892}" type="pres">
      <dgm:prSet presAssocID="{AB08C432-043C-4461-AA3A-0A014C98CAE8}" presName="txFour" presStyleLbl="asst1" presStyleIdx="4" presStyleCnt="16" custLinFactNeighborX="43581" custLinFactNeighborY="-49123">
        <dgm:presLayoutVars>
          <dgm:chPref val="3"/>
        </dgm:presLayoutVars>
      </dgm:prSet>
      <dgm:spPr/>
    </dgm:pt>
    <dgm:pt modelId="{0753C7E6-5F10-4C44-BC24-7ED7C683C4FB}" type="pres">
      <dgm:prSet presAssocID="{AB08C432-043C-4461-AA3A-0A014C98CAE8}" presName="parTransFour" presStyleCnt="0"/>
      <dgm:spPr/>
    </dgm:pt>
    <dgm:pt modelId="{4A7F3FC7-5C42-4B95-B6AD-2DEB70389197}" type="pres">
      <dgm:prSet presAssocID="{AB08C432-043C-4461-AA3A-0A014C98CAE8}" presName="horzFour" presStyleCnt="0"/>
      <dgm:spPr/>
    </dgm:pt>
    <dgm:pt modelId="{092030F7-45F4-44C0-9D82-1B8CB0CE1DFD}" type="pres">
      <dgm:prSet presAssocID="{8DF37E94-01F5-4B9D-8BA3-C7B6579B75AD}" presName="vertFour" presStyleCnt="0">
        <dgm:presLayoutVars>
          <dgm:chPref val="3"/>
        </dgm:presLayoutVars>
      </dgm:prSet>
      <dgm:spPr/>
    </dgm:pt>
    <dgm:pt modelId="{8F3909B9-9731-4234-9CFB-D0DC61091DA4}" type="pres">
      <dgm:prSet presAssocID="{8DF37E94-01F5-4B9D-8BA3-C7B6579B75AD}" presName="txFour" presStyleLbl="asst1" presStyleIdx="5" presStyleCnt="16" custScaleX="204943" custLinFactNeighborX="51808" custLinFactNeighborY="1760">
        <dgm:presLayoutVars>
          <dgm:chPref val="3"/>
        </dgm:presLayoutVars>
      </dgm:prSet>
      <dgm:spPr/>
    </dgm:pt>
    <dgm:pt modelId="{04EB95C7-75E0-4899-98F8-71A9AE68C799}" type="pres">
      <dgm:prSet presAssocID="{8DF37E94-01F5-4B9D-8BA3-C7B6579B75AD}" presName="horzFour" presStyleCnt="0"/>
      <dgm:spPr/>
    </dgm:pt>
    <dgm:pt modelId="{B1299F1E-AF4B-4D83-B64F-A9353168ED73}" type="pres">
      <dgm:prSet presAssocID="{1E6E4417-2509-460B-9077-7C10822B74DA}" presName="sibSpaceFour" presStyleCnt="0"/>
      <dgm:spPr/>
    </dgm:pt>
    <dgm:pt modelId="{98DEDAB4-7B77-4D45-B711-9E72A8CCF6D5}" type="pres">
      <dgm:prSet presAssocID="{9E440F8E-AEE0-46B7-A318-A10DD1B42DF2}" presName="vertFour" presStyleCnt="0">
        <dgm:presLayoutVars>
          <dgm:chPref val="3"/>
        </dgm:presLayoutVars>
      </dgm:prSet>
      <dgm:spPr/>
    </dgm:pt>
    <dgm:pt modelId="{5E692D55-1FC5-4385-9B7C-8C99799BF9B8}" type="pres">
      <dgm:prSet presAssocID="{9E440F8E-AEE0-46B7-A318-A10DD1B42DF2}" presName="txFour" presStyleLbl="asst1" presStyleIdx="6" presStyleCnt="16" custScaleX="187793" custLinFactX="516160" custLinFactNeighborX="600000" custLinFactNeighborY="542">
        <dgm:presLayoutVars>
          <dgm:chPref val="3"/>
        </dgm:presLayoutVars>
      </dgm:prSet>
      <dgm:spPr/>
    </dgm:pt>
    <dgm:pt modelId="{B6786B14-DA2D-416E-B474-49CE68E239B2}" type="pres">
      <dgm:prSet presAssocID="{9E440F8E-AEE0-46B7-A318-A10DD1B42DF2}" presName="horzFour" presStyleCnt="0"/>
      <dgm:spPr/>
    </dgm:pt>
    <dgm:pt modelId="{4C28DE2C-683F-4BF4-861F-7343E35D0D01}" type="pres">
      <dgm:prSet presAssocID="{58F73808-6D32-493A-8C3F-88AF6020C61A}" presName="sibSpaceFour" presStyleCnt="0"/>
      <dgm:spPr/>
    </dgm:pt>
    <dgm:pt modelId="{7300AC53-DF16-42A7-A41D-1C2168BAD0F0}" type="pres">
      <dgm:prSet presAssocID="{9F727F83-AC81-4B30-953D-A88D960A7840}" presName="vertFour" presStyleCnt="0">
        <dgm:presLayoutVars>
          <dgm:chPref val="3"/>
        </dgm:presLayoutVars>
      </dgm:prSet>
      <dgm:spPr/>
    </dgm:pt>
    <dgm:pt modelId="{EBAFBE3A-316A-47F3-9F74-9B2244ECB5E6}" type="pres">
      <dgm:prSet presAssocID="{9F727F83-AC81-4B30-953D-A88D960A7840}" presName="txFour" presStyleLbl="asst1" presStyleIdx="7" presStyleCnt="16" custScaleX="206034" custLinFactNeighborX="-90884" custLinFactNeighborY="542">
        <dgm:presLayoutVars>
          <dgm:chPref val="3"/>
        </dgm:presLayoutVars>
      </dgm:prSet>
      <dgm:spPr/>
    </dgm:pt>
    <dgm:pt modelId="{A51D7D60-B61F-43C8-B407-9A0CD78849AA}" type="pres">
      <dgm:prSet presAssocID="{9F727F83-AC81-4B30-953D-A88D960A7840}" presName="horzFour" presStyleCnt="0"/>
      <dgm:spPr/>
    </dgm:pt>
    <dgm:pt modelId="{3F655FB0-BA82-4AE6-8C35-71AAC5F126BB}" type="pres">
      <dgm:prSet presAssocID="{0605EF94-CE75-4CFA-82E1-824A34E54C3A}" presName="sibSpaceFour" presStyleCnt="0"/>
      <dgm:spPr/>
    </dgm:pt>
    <dgm:pt modelId="{1C3C39EB-92D5-4703-9A83-A6B7FB306715}" type="pres">
      <dgm:prSet presAssocID="{16FD14F7-06DA-4E6D-8C8B-23DC08CFFD98}" presName="vertFour" presStyleCnt="0">
        <dgm:presLayoutVars>
          <dgm:chPref val="3"/>
        </dgm:presLayoutVars>
      </dgm:prSet>
      <dgm:spPr/>
    </dgm:pt>
    <dgm:pt modelId="{93DE4FAA-1B8E-4C2A-863D-95FE00AEDED5}" type="pres">
      <dgm:prSet presAssocID="{16FD14F7-06DA-4E6D-8C8B-23DC08CFFD98}" presName="txFour" presStyleLbl="asst1" presStyleIdx="8" presStyleCnt="16" custScaleX="235019" custLinFactNeighborX="-59506" custLinFactNeighborY="542">
        <dgm:presLayoutVars>
          <dgm:chPref val="3"/>
        </dgm:presLayoutVars>
      </dgm:prSet>
      <dgm:spPr/>
    </dgm:pt>
    <dgm:pt modelId="{D26C7B5D-614B-4622-A00A-46AFEBFC8F0E}" type="pres">
      <dgm:prSet presAssocID="{16FD14F7-06DA-4E6D-8C8B-23DC08CFFD98}" presName="horzFour" presStyleCnt="0"/>
      <dgm:spPr/>
    </dgm:pt>
    <dgm:pt modelId="{58A2E9BF-BC13-4C0E-9E01-D8A10ECD8170}" type="pres">
      <dgm:prSet presAssocID="{A6CEFC07-C7FE-492D-9271-E713BC83C183}" presName="sibSpaceFour" presStyleCnt="0"/>
      <dgm:spPr/>
    </dgm:pt>
    <dgm:pt modelId="{56597447-6287-46D4-8EC1-EFCE53D15B52}" type="pres">
      <dgm:prSet presAssocID="{22F8D9B9-FBA3-4B14-9EA2-64A51979A6ED}" presName="vertFour" presStyleCnt="0">
        <dgm:presLayoutVars>
          <dgm:chPref val="3"/>
        </dgm:presLayoutVars>
      </dgm:prSet>
      <dgm:spPr/>
    </dgm:pt>
    <dgm:pt modelId="{ED54C9A7-139F-4472-899B-E212E39C065E}" type="pres">
      <dgm:prSet presAssocID="{22F8D9B9-FBA3-4B14-9EA2-64A51979A6ED}" presName="txFour" presStyleLbl="asst1" presStyleIdx="9" presStyleCnt="16" custScaleX="190610" custLinFactNeighborX="-33193" custLinFactNeighborY="542">
        <dgm:presLayoutVars>
          <dgm:chPref val="3"/>
        </dgm:presLayoutVars>
      </dgm:prSet>
      <dgm:spPr/>
    </dgm:pt>
    <dgm:pt modelId="{744D7F3A-8A18-4931-BEF3-76938E46DB29}" type="pres">
      <dgm:prSet presAssocID="{22F8D9B9-FBA3-4B14-9EA2-64A51979A6ED}" presName="horzFour" presStyleCnt="0"/>
      <dgm:spPr/>
    </dgm:pt>
    <dgm:pt modelId="{8CEECDAC-1A30-4220-9547-41DD745491E1}" type="pres">
      <dgm:prSet presAssocID="{4EA1E72A-38E7-4E71-A18B-53F51619A5B8}" presName="sibSpaceFour" presStyleCnt="0"/>
      <dgm:spPr/>
    </dgm:pt>
    <dgm:pt modelId="{558AE1D6-FB37-4FA9-84BB-286491663A8D}" type="pres">
      <dgm:prSet presAssocID="{FD58F27A-6747-4E01-BAE9-D6D76C19B060}" presName="vertFour" presStyleCnt="0">
        <dgm:presLayoutVars>
          <dgm:chPref val="3"/>
        </dgm:presLayoutVars>
      </dgm:prSet>
      <dgm:spPr/>
    </dgm:pt>
    <dgm:pt modelId="{2D489ABA-02B5-4F10-98E7-D6741F1ED080}" type="pres">
      <dgm:prSet presAssocID="{FD58F27A-6747-4E01-BAE9-D6D76C19B060}" presName="txFour" presStyleLbl="asst1" presStyleIdx="10" presStyleCnt="16" custScaleX="258088" custLinFactNeighborX="-7855" custLinFactNeighborY="542">
        <dgm:presLayoutVars>
          <dgm:chPref val="3"/>
        </dgm:presLayoutVars>
      </dgm:prSet>
      <dgm:spPr/>
    </dgm:pt>
    <dgm:pt modelId="{2165BAD2-E48B-443E-8CE4-07D8E403DA25}" type="pres">
      <dgm:prSet presAssocID="{FD58F27A-6747-4E01-BAE9-D6D76C19B060}" presName="horzFour" presStyleCnt="0"/>
      <dgm:spPr/>
    </dgm:pt>
    <dgm:pt modelId="{49D4864E-F52E-4CD9-A03D-AD2AB077CEFB}" type="pres">
      <dgm:prSet presAssocID="{3A795A23-FAFF-4EAB-B23D-50672CD4BF34}" presName="sibSpaceFour" presStyleCnt="0"/>
      <dgm:spPr/>
    </dgm:pt>
    <dgm:pt modelId="{2C53680D-DFF2-49C1-A577-AB135E4D39B2}" type="pres">
      <dgm:prSet presAssocID="{7058F1B0-E19F-4E39-B115-17CC0E6F2BA8}" presName="vertFour" presStyleCnt="0">
        <dgm:presLayoutVars>
          <dgm:chPref val="3"/>
        </dgm:presLayoutVars>
      </dgm:prSet>
      <dgm:spPr/>
    </dgm:pt>
    <dgm:pt modelId="{855599F8-ACC8-4DB1-B3FF-ECC628ED9A5F}" type="pres">
      <dgm:prSet presAssocID="{7058F1B0-E19F-4E39-B115-17CC0E6F2BA8}" presName="txFour" presStyleLbl="asst1" presStyleIdx="11" presStyleCnt="16" custScaleX="189470" custLinFactX="100000" custLinFactY="12015" custLinFactNeighborX="156654" custLinFactNeighborY="100000">
        <dgm:presLayoutVars>
          <dgm:chPref val="3"/>
        </dgm:presLayoutVars>
      </dgm:prSet>
      <dgm:spPr/>
    </dgm:pt>
    <dgm:pt modelId="{539A10FD-4723-47CF-9DDC-FBF794AE0586}" type="pres">
      <dgm:prSet presAssocID="{7058F1B0-E19F-4E39-B115-17CC0E6F2BA8}" presName="horzFour" presStyleCnt="0"/>
      <dgm:spPr/>
    </dgm:pt>
    <dgm:pt modelId="{5BB0F5CD-E113-4E90-A4A3-15C6E2492B9B}" type="pres">
      <dgm:prSet presAssocID="{EE76284D-088E-4136-BF4B-AA85037CFA45}" presName="sibSpaceFour" presStyleCnt="0"/>
      <dgm:spPr/>
    </dgm:pt>
    <dgm:pt modelId="{D030C56F-2DF0-4DFF-B619-80D1DC9F705C}" type="pres">
      <dgm:prSet presAssocID="{7035DEEC-6581-47A6-B3D4-5107B0EE2ED9}" presName="vertFour" presStyleCnt="0">
        <dgm:presLayoutVars>
          <dgm:chPref val="3"/>
        </dgm:presLayoutVars>
      </dgm:prSet>
      <dgm:spPr/>
    </dgm:pt>
    <dgm:pt modelId="{D9454D7E-5498-4AEE-B65F-C38B08636B2F}" type="pres">
      <dgm:prSet presAssocID="{7035DEEC-6581-47A6-B3D4-5107B0EE2ED9}" presName="txFour" presStyleLbl="asst1" presStyleIdx="12" presStyleCnt="16" custScaleX="188587" custLinFactX="100000" custLinFactY="12015" custLinFactNeighborX="193515" custLinFactNeighborY="100000">
        <dgm:presLayoutVars>
          <dgm:chPref val="3"/>
        </dgm:presLayoutVars>
      </dgm:prSet>
      <dgm:spPr/>
    </dgm:pt>
    <dgm:pt modelId="{7541D708-1DAB-407C-9901-0387F94ECAEE}" type="pres">
      <dgm:prSet presAssocID="{7035DEEC-6581-47A6-B3D4-5107B0EE2ED9}" presName="horzFour" presStyleCnt="0"/>
      <dgm:spPr/>
    </dgm:pt>
    <dgm:pt modelId="{2B7F38CC-64F6-41F0-8AFF-44C345DB4D42}" type="pres">
      <dgm:prSet presAssocID="{5B0A56AE-2310-4DFC-9C45-B270AA8E497D}" presName="sibSpaceFour" presStyleCnt="0"/>
      <dgm:spPr/>
    </dgm:pt>
    <dgm:pt modelId="{10DA5292-B94C-4BFC-AAEF-9895E1202002}" type="pres">
      <dgm:prSet presAssocID="{5D866D32-C7F5-423C-B486-B4AB520DE753}" presName="vertFour" presStyleCnt="0">
        <dgm:presLayoutVars>
          <dgm:chPref val="3"/>
        </dgm:presLayoutVars>
      </dgm:prSet>
      <dgm:spPr/>
    </dgm:pt>
    <dgm:pt modelId="{B0C9F6CE-8CA3-4871-B2A7-42D7ECD6F294}" type="pres">
      <dgm:prSet presAssocID="{5D866D32-C7F5-423C-B486-B4AB520DE753}" presName="txFour" presStyleLbl="asst1" presStyleIdx="13" presStyleCnt="16" custScaleX="200601" custLinFactX="122464" custLinFactY="12015" custLinFactNeighborX="200000" custLinFactNeighborY="100000">
        <dgm:presLayoutVars>
          <dgm:chPref val="3"/>
        </dgm:presLayoutVars>
      </dgm:prSet>
      <dgm:spPr/>
    </dgm:pt>
    <dgm:pt modelId="{48DA501E-4D11-4680-B693-45317C42F511}" type="pres">
      <dgm:prSet presAssocID="{5D866D32-C7F5-423C-B486-B4AB520DE753}" presName="horzFour" presStyleCnt="0"/>
      <dgm:spPr/>
    </dgm:pt>
    <dgm:pt modelId="{AE7A6C60-20D4-4363-B594-2DE7F95AD006}" type="pres">
      <dgm:prSet presAssocID="{98BB56E3-3A22-407F-B14F-0BEA758CE8B0}" presName="sibSpaceFour" presStyleCnt="0"/>
      <dgm:spPr/>
    </dgm:pt>
    <dgm:pt modelId="{04EDCB7D-AA12-49D3-B1FF-A7D4DE649539}" type="pres">
      <dgm:prSet presAssocID="{9C3B7DBA-6E05-4BAD-A74D-91DA569C4C49}" presName="vertFour" presStyleCnt="0">
        <dgm:presLayoutVars>
          <dgm:chPref val="3"/>
        </dgm:presLayoutVars>
      </dgm:prSet>
      <dgm:spPr/>
    </dgm:pt>
    <dgm:pt modelId="{0CB60521-6BB4-48B7-A1BF-CDFCAE456987}" type="pres">
      <dgm:prSet presAssocID="{9C3B7DBA-6E05-4BAD-A74D-91DA569C4C49}" presName="txFour" presStyleLbl="asst1" presStyleIdx="14" presStyleCnt="16" custScaleX="149243" custScaleY="96320" custLinFactY="-67554" custLinFactNeighborX="40234" custLinFactNeighborY="-100000">
        <dgm:presLayoutVars>
          <dgm:chPref val="3"/>
        </dgm:presLayoutVars>
      </dgm:prSet>
      <dgm:spPr/>
    </dgm:pt>
    <dgm:pt modelId="{49A8863D-2B50-470E-811B-93731ECFF488}" type="pres">
      <dgm:prSet presAssocID="{9C3B7DBA-6E05-4BAD-A74D-91DA569C4C49}" presName="parTransFour" presStyleCnt="0"/>
      <dgm:spPr/>
    </dgm:pt>
    <dgm:pt modelId="{24DB9DB3-90C6-4505-BE75-4333E66EC269}" type="pres">
      <dgm:prSet presAssocID="{9C3B7DBA-6E05-4BAD-A74D-91DA569C4C49}" presName="horzFour" presStyleCnt="0"/>
      <dgm:spPr/>
    </dgm:pt>
    <dgm:pt modelId="{8D961739-6525-445D-835A-C5EF6CB4DF11}" type="pres">
      <dgm:prSet presAssocID="{93AF8863-46DC-435A-844B-C4FE43C0E42D}" presName="vertFour" presStyleCnt="0">
        <dgm:presLayoutVars>
          <dgm:chPref val="3"/>
        </dgm:presLayoutVars>
      </dgm:prSet>
      <dgm:spPr/>
    </dgm:pt>
    <dgm:pt modelId="{7DB5958F-84D2-4532-A5E3-A13B358FE19B}" type="pres">
      <dgm:prSet presAssocID="{93AF8863-46DC-435A-844B-C4FE43C0E42D}" presName="txFour" presStyleLbl="asst1" presStyleIdx="15" presStyleCnt="16" custScaleX="443039" custLinFactX="45378" custLinFactNeighborX="100000" custLinFactNeighborY="-74110">
        <dgm:presLayoutVars>
          <dgm:chPref val="3"/>
        </dgm:presLayoutVars>
      </dgm:prSet>
      <dgm:spPr/>
    </dgm:pt>
    <dgm:pt modelId="{0377E132-4FD5-434E-A9C6-DC91555C74E8}" type="pres">
      <dgm:prSet presAssocID="{93AF8863-46DC-435A-844B-C4FE43C0E42D}" presName="horzFour" presStyleCnt="0"/>
      <dgm:spPr/>
    </dgm:pt>
    <dgm:pt modelId="{C3586DA3-EBBC-4E46-BFA5-831BAE954838}" type="pres">
      <dgm:prSet presAssocID="{C6FE826E-D932-4B65-9D4B-F646B87C72F7}" presName="sibSpaceOne" presStyleCnt="0"/>
      <dgm:spPr/>
    </dgm:pt>
    <dgm:pt modelId="{BFD3CAD4-BAD5-4768-B028-DB01E035CDD5}" type="pres">
      <dgm:prSet presAssocID="{EBA7905A-BC96-4661-8783-D87EDB2DD4A1}" presName="vertOne" presStyleCnt="0"/>
      <dgm:spPr/>
    </dgm:pt>
    <dgm:pt modelId="{B4396F05-5EC6-4CDF-9927-0C55B3F122E6}" type="pres">
      <dgm:prSet presAssocID="{EBA7905A-BC96-4661-8783-D87EDB2DD4A1}" presName="txOne" presStyleLbl="node0" presStyleIdx="1" presStyleCnt="2" custScaleX="169550" custLinFactX="-112436" custLinFactY="300000" custLinFactNeighborX="-200000" custLinFactNeighborY="369383">
        <dgm:presLayoutVars>
          <dgm:chPref val="3"/>
        </dgm:presLayoutVars>
      </dgm:prSet>
      <dgm:spPr/>
    </dgm:pt>
    <dgm:pt modelId="{0006ABA6-165E-4645-B95C-C15BDE013A61}" type="pres">
      <dgm:prSet presAssocID="{EBA7905A-BC96-4661-8783-D87EDB2DD4A1}" presName="horzOne" presStyleCnt="0"/>
      <dgm:spPr/>
    </dgm:pt>
  </dgm:ptLst>
  <dgm:cxnLst>
    <dgm:cxn modelId="{9B622B02-A9BF-49CE-8707-DC863DEE210F}" srcId="{9C3B7DBA-6E05-4BAD-A74D-91DA569C4C49}" destId="{93AF8863-46DC-435A-844B-C4FE43C0E42D}" srcOrd="0" destOrd="0" parTransId="{CDAF9168-A711-4D38-8731-DF5D4B6E2086}" sibTransId="{B56000B7-9EF2-4FAD-9D69-19FBD616B705}"/>
    <dgm:cxn modelId="{21DC3803-B256-442E-83E7-29C1638ABFC1}" type="presOf" srcId="{B38E60E1-2156-4629-AF58-3FA5D59445A4}" destId="{4ED0BA52-2175-4FBC-8478-BB4C9271FC15}" srcOrd="0" destOrd="0" presId="urn:microsoft.com/office/officeart/2005/8/layout/hierarchy4"/>
    <dgm:cxn modelId="{BAEE490D-4EC2-459E-B70B-A3DBEB571D93}" type="presOf" srcId="{16FD14F7-06DA-4E6D-8C8B-23DC08CFFD98}" destId="{93DE4FAA-1B8E-4C2A-863D-95FE00AEDED5}" srcOrd="0" destOrd="0" presId="urn:microsoft.com/office/officeart/2005/8/layout/hierarchy4"/>
    <dgm:cxn modelId="{89284117-C836-455D-9BB1-062C8CB9730D}" type="presOf" srcId="{7035DEEC-6581-47A6-B3D4-5107B0EE2ED9}" destId="{D9454D7E-5498-4AEE-B65F-C38B08636B2F}" srcOrd="0" destOrd="0" presId="urn:microsoft.com/office/officeart/2005/8/layout/hierarchy4"/>
    <dgm:cxn modelId="{BABF1C1D-570E-42E7-9C82-F0141C1DAC70}" srcId="{E4147036-3F5B-4990-900C-DB6134F3B83D}" destId="{57C307BA-A7A4-49B3-8287-3EC3FD93CC0C}" srcOrd="0" destOrd="0" parTransId="{3560F1B8-0EE6-4178-BEE2-6A4E9BB1233A}" sibTransId="{C6FE826E-D932-4B65-9D4B-F646B87C72F7}"/>
    <dgm:cxn modelId="{AB66CA20-441C-4113-A8ED-AE42D1134D97}" type="presOf" srcId="{9E440F8E-AEE0-46B7-A318-A10DD1B42DF2}" destId="{5E692D55-1FC5-4385-9B7C-8C99799BF9B8}" srcOrd="0" destOrd="0" presId="urn:microsoft.com/office/officeart/2005/8/layout/hierarchy4"/>
    <dgm:cxn modelId="{7D2AA324-C6CD-48CC-A19A-DAF199285F83}" type="presOf" srcId="{9C3B7DBA-6E05-4BAD-A74D-91DA569C4C49}" destId="{0CB60521-6BB4-48B7-A1BF-CDFCAE456987}" srcOrd="0" destOrd="0" presId="urn:microsoft.com/office/officeart/2005/8/layout/hierarchy4"/>
    <dgm:cxn modelId="{162CD729-7300-481E-BF48-C0B528D7D486}" srcId="{57C307BA-A7A4-49B3-8287-3EC3FD93CC0C}" destId="{F660E673-1921-4BF4-A43B-13687980D769}" srcOrd="0" destOrd="0" parTransId="{7188A5E8-B902-44CD-B2F2-61F506948665}" sibTransId="{37FDADF0-D250-4F32-A9BC-0722787099F3}"/>
    <dgm:cxn modelId="{4B09532E-2AE7-4B2C-AC2F-1D25C5E924A0}" type="presOf" srcId="{5D866D32-C7F5-423C-B486-B4AB520DE753}" destId="{B0C9F6CE-8CA3-4871-B2A7-42D7ECD6F294}" srcOrd="0" destOrd="0" presId="urn:microsoft.com/office/officeart/2005/8/layout/hierarchy4"/>
    <dgm:cxn modelId="{B7686539-C826-45F2-B77F-96C5ACDCDBA9}" type="presOf" srcId="{93AF8863-46DC-435A-844B-C4FE43C0E42D}" destId="{7DB5958F-84D2-4532-A5E3-A13B358FE19B}" srcOrd="0" destOrd="0" presId="urn:microsoft.com/office/officeart/2005/8/layout/hierarchy4"/>
    <dgm:cxn modelId="{4FE1113B-748B-453F-B67A-B3A0B9BAD464}" srcId="{5BD077AA-8FE4-4A26-8A00-88A9E5B59DEE}" destId="{7035DEEC-6581-47A6-B3D4-5107B0EE2ED9}" srcOrd="2" destOrd="0" parTransId="{F9D7F283-D95C-463C-81C9-792F18CC12D4}" sibTransId="{5B0A56AE-2310-4DFC-9C45-B270AA8E497D}"/>
    <dgm:cxn modelId="{DC62713B-DD3D-4423-92BE-8F4C73F66B22}" type="presOf" srcId="{57C307BA-A7A4-49B3-8287-3EC3FD93CC0C}" destId="{B830B09E-28DB-45B4-BF8E-5E2BCB7F1649}" srcOrd="0" destOrd="0" presId="urn:microsoft.com/office/officeart/2005/8/layout/hierarchy4"/>
    <dgm:cxn modelId="{4740C53B-ED31-46C6-8506-AEB61960DD94}" type="presOf" srcId="{22F8D9B9-FBA3-4B14-9EA2-64A51979A6ED}" destId="{ED54C9A7-139F-4472-899B-E212E39C065E}" srcOrd="0" destOrd="0" presId="urn:microsoft.com/office/officeart/2005/8/layout/hierarchy4"/>
    <dgm:cxn modelId="{8091263D-61CE-4EAD-BD4F-EB801361C584}" type="presOf" srcId="{5F97943B-A8C0-4D3B-9B24-C84BFEE8908B}" destId="{9CB5E6D6-6F6C-4CCC-B3DD-4C1FA6A0916F}" srcOrd="0" destOrd="0" presId="urn:microsoft.com/office/officeart/2005/8/layout/hierarchy4"/>
    <dgm:cxn modelId="{1D6E1764-A76D-4EBC-BE76-1F0C4828364D}" type="presOf" srcId="{EBA7905A-BC96-4661-8783-D87EDB2DD4A1}" destId="{B4396F05-5EC6-4CDF-9927-0C55B3F122E6}" srcOrd="0" destOrd="0" presId="urn:microsoft.com/office/officeart/2005/8/layout/hierarchy4"/>
    <dgm:cxn modelId="{A96CB044-1B52-4BFD-902D-3A41500D22E4}" srcId="{B38E60E1-2156-4629-AF58-3FA5D59445A4}" destId="{5F97943B-A8C0-4D3B-9B24-C84BFEE8908B}" srcOrd="0" destOrd="0" parTransId="{645E952E-406F-4213-B1F7-25525D4F0178}" sibTransId="{8E18D2A1-CD8E-437F-A982-7F11968EECE7}"/>
    <dgm:cxn modelId="{C4B39E4F-2BF9-4227-AA42-8AC28A642CB1}" srcId="{AB08C432-043C-4461-AA3A-0A014C98CAE8}" destId="{FD58F27A-6747-4E01-BAE9-D6D76C19B060}" srcOrd="5" destOrd="0" parTransId="{EFDE576C-142D-4105-AA54-31D51CDCAA15}" sibTransId="{E988C510-8AE5-40B9-A1E9-DB29D4426D63}"/>
    <dgm:cxn modelId="{B6862750-B082-432B-8F5F-6CFA77372CC5}" srcId="{5BD077AA-8FE4-4A26-8A00-88A9E5B59DEE}" destId="{7058F1B0-E19F-4E39-B115-17CC0E6F2BA8}" srcOrd="1" destOrd="0" parTransId="{3DF1E391-CA9C-472B-9715-6B9757434533}" sibTransId="{EE76284D-088E-4136-BF4B-AA85037CFA45}"/>
    <dgm:cxn modelId="{BEC60358-D30E-4BB4-8D9B-824A017DDF57}" type="presOf" srcId="{FD58F27A-6747-4E01-BAE9-D6D76C19B060}" destId="{2D489ABA-02B5-4F10-98E7-D6741F1ED080}" srcOrd="0" destOrd="0" presId="urn:microsoft.com/office/officeart/2005/8/layout/hierarchy4"/>
    <dgm:cxn modelId="{CB705259-ECC8-42F5-856C-DAF2A53C2D44}" srcId="{AB08C432-043C-4461-AA3A-0A014C98CAE8}" destId="{9F727F83-AC81-4B30-953D-A88D960A7840}" srcOrd="2" destOrd="0" parTransId="{7E934D39-AA48-424F-8195-421BC82C5A18}" sibTransId="{0605EF94-CE75-4CFA-82E1-824A34E54C3A}"/>
    <dgm:cxn modelId="{91A3888A-295A-477A-96C6-4DF5571E1C8E}" srcId="{5F97943B-A8C0-4D3B-9B24-C84BFEE8908B}" destId="{9C3B7DBA-6E05-4BAD-A74D-91DA569C4C49}" srcOrd="1" destOrd="0" parTransId="{B5BD788D-819D-4A1A-AE8E-A66868AC7EF5}" sibTransId="{84A45221-CFBF-4ED6-99C5-0544E39F28CD}"/>
    <dgm:cxn modelId="{158D4D8D-8FB6-47D9-8D35-0110CDEB1564}" srcId="{E4147036-3F5B-4990-900C-DB6134F3B83D}" destId="{EBA7905A-BC96-4661-8783-D87EDB2DD4A1}" srcOrd="1" destOrd="0" parTransId="{3EB87B9E-9281-496B-A7F7-A37FFF142912}" sibTransId="{35A3FDBC-1594-4F0D-8F6A-B252CD14DEB6}"/>
    <dgm:cxn modelId="{61E4E08F-A23B-4AF3-92A8-E0F2AA3C7C51}" srcId="{F660E673-1921-4BF4-A43B-13687980D769}" destId="{B38E60E1-2156-4629-AF58-3FA5D59445A4}" srcOrd="0" destOrd="0" parTransId="{B5DC7909-E9ED-4D5A-95F4-53BD45B4AFB6}" sibTransId="{AF8CB608-C0CE-41E5-AB6E-AFC2BA7CD3DD}"/>
    <dgm:cxn modelId="{4AE34A9C-3373-4A16-8861-46AB9A348E78}" srcId="{5F97943B-A8C0-4D3B-9B24-C84BFEE8908B}" destId="{5BD077AA-8FE4-4A26-8A00-88A9E5B59DEE}" srcOrd="0" destOrd="0" parTransId="{A1EE39F7-2282-401A-AE91-5A72668E6515}" sibTransId="{98BB56E3-3A22-407F-B14F-0BEA758CE8B0}"/>
    <dgm:cxn modelId="{EC6EE7BE-B733-46F1-81BC-F7F5CF4C3F1C}" type="presOf" srcId="{5BD077AA-8FE4-4A26-8A00-88A9E5B59DEE}" destId="{16215B82-FDCA-486A-A11D-B3163B2B3691}" srcOrd="0" destOrd="0" presId="urn:microsoft.com/office/officeart/2005/8/layout/hierarchy4"/>
    <dgm:cxn modelId="{9F7EDAC3-8FA9-44EB-95C2-77B97876FEF3}" type="presOf" srcId="{8DF37E94-01F5-4B9D-8BA3-C7B6579B75AD}" destId="{8F3909B9-9731-4234-9CFB-D0DC61091DA4}" srcOrd="0" destOrd="0" presId="urn:microsoft.com/office/officeart/2005/8/layout/hierarchy4"/>
    <dgm:cxn modelId="{6C4937C7-A678-48BA-A72A-4C83E4DC44E9}" type="presOf" srcId="{AB08C432-043C-4461-AA3A-0A014C98CAE8}" destId="{77555865-7B3B-4CDC-B4EA-4FBBA91DB892}" srcOrd="0" destOrd="0" presId="urn:microsoft.com/office/officeart/2005/8/layout/hierarchy4"/>
    <dgm:cxn modelId="{1DB924CA-1223-4D7E-BBCF-7FBACA4B192A}" srcId="{AB08C432-043C-4461-AA3A-0A014C98CAE8}" destId="{9E440F8E-AEE0-46B7-A318-A10DD1B42DF2}" srcOrd="1" destOrd="0" parTransId="{86688BEB-9D61-4B7C-AF52-CEB41DAE1FEE}" sibTransId="{58F73808-6D32-493A-8C3F-88AF6020C61A}"/>
    <dgm:cxn modelId="{75F367CC-CF44-4024-9C32-280FDC99B2A8}" srcId="{AB08C432-043C-4461-AA3A-0A014C98CAE8}" destId="{22F8D9B9-FBA3-4B14-9EA2-64A51979A6ED}" srcOrd="4" destOrd="0" parTransId="{CAC031F8-4990-4F2A-81F0-4BBE1527018C}" sibTransId="{4EA1E72A-38E7-4E71-A18B-53F51619A5B8}"/>
    <dgm:cxn modelId="{8D0BD9CD-CCEF-4302-B8E9-B6484776D5C6}" srcId="{5BD077AA-8FE4-4A26-8A00-88A9E5B59DEE}" destId="{5D866D32-C7F5-423C-B486-B4AB520DE753}" srcOrd="3" destOrd="0" parTransId="{15D3DE2B-6050-4C44-8857-B08D776EC905}" sibTransId="{A97F40A4-6B4A-4916-A7D6-62CD2E814BC6}"/>
    <dgm:cxn modelId="{3687FECD-67E3-4050-A6B6-10014F9866AB}" type="presOf" srcId="{F660E673-1921-4BF4-A43B-13687980D769}" destId="{3E5A24E6-1565-448B-A77F-2FCE181460F6}" srcOrd="0" destOrd="0" presId="urn:microsoft.com/office/officeart/2005/8/layout/hierarchy4"/>
    <dgm:cxn modelId="{020E45D0-A823-4B0D-9ECC-19805416799D}" srcId="{AB08C432-043C-4461-AA3A-0A014C98CAE8}" destId="{8DF37E94-01F5-4B9D-8BA3-C7B6579B75AD}" srcOrd="0" destOrd="0" parTransId="{6FE3D9DA-231E-49FC-8E56-CEB48297678B}" sibTransId="{1E6E4417-2509-460B-9077-7C10822B74DA}"/>
    <dgm:cxn modelId="{241272D3-B2A2-45FC-BEBE-042B086B9582}" type="presOf" srcId="{7058F1B0-E19F-4E39-B115-17CC0E6F2BA8}" destId="{855599F8-ACC8-4DB1-B3FF-ECC628ED9A5F}" srcOrd="0" destOrd="0" presId="urn:microsoft.com/office/officeart/2005/8/layout/hierarchy4"/>
    <dgm:cxn modelId="{00589BE9-0D29-480D-9295-0BD3F8E4308B}" type="presOf" srcId="{9F727F83-AC81-4B30-953D-A88D960A7840}" destId="{EBAFBE3A-316A-47F3-9F74-9B2244ECB5E6}" srcOrd="0" destOrd="0" presId="urn:microsoft.com/office/officeart/2005/8/layout/hierarchy4"/>
    <dgm:cxn modelId="{6D646EF1-9858-4A03-AB89-A4F91ADCDB47}" type="presOf" srcId="{E4147036-3F5B-4990-900C-DB6134F3B83D}" destId="{9C6E5A32-3E92-4732-8178-EF99C31C51C7}" srcOrd="0" destOrd="0" presId="urn:microsoft.com/office/officeart/2005/8/layout/hierarchy4"/>
    <dgm:cxn modelId="{578065FA-0D50-492A-9009-DCAA395AD094}" srcId="{AB08C432-043C-4461-AA3A-0A014C98CAE8}" destId="{16FD14F7-06DA-4E6D-8C8B-23DC08CFFD98}" srcOrd="3" destOrd="0" parTransId="{915E2503-8D34-430E-8AF1-77A82485AF80}" sibTransId="{A6CEFC07-C7FE-492D-9271-E713BC83C183}"/>
    <dgm:cxn modelId="{0035FCFF-7C9E-40E2-AEAE-39DD8F016A5B}" srcId="{5BD077AA-8FE4-4A26-8A00-88A9E5B59DEE}" destId="{AB08C432-043C-4461-AA3A-0A014C98CAE8}" srcOrd="0" destOrd="0" parTransId="{C59A4949-6253-4B5C-827D-00BE751D87FD}" sibTransId="{3A795A23-FAFF-4EAB-B23D-50672CD4BF34}"/>
    <dgm:cxn modelId="{E61CB04D-AEB5-450E-B8B2-F9AF86E21951}" type="presParOf" srcId="{9C6E5A32-3E92-4732-8178-EF99C31C51C7}" destId="{A81D9328-C43B-4FDC-A3AD-8D85F6876503}" srcOrd="0" destOrd="0" presId="urn:microsoft.com/office/officeart/2005/8/layout/hierarchy4"/>
    <dgm:cxn modelId="{247667AB-656F-436F-8B0C-DF1F132D9F1C}" type="presParOf" srcId="{A81D9328-C43B-4FDC-A3AD-8D85F6876503}" destId="{B830B09E-28DB-45B4-BF8E-5E2BCB7F1649}" srcOrd="0" destOrd="0" presId="urn:microsoft.com/office/officeart/2005/8/layout/hierarchy4"/>
    <dgm:cxn modelId="{EF91E72F-98B1-4A06-B824-23D06384271F}" type="presParOf" srcId="{A81D9328-C43B-4FDC-A3AD-8D85F6876503}" destId="{3BF23C80-B7AD-4F27-BB97-C6D620467F29}" srcOrd="1" destOrd="0" presId="urn:microsoft.com/office/officeart/2005/8/layout/hierarchy4"/>
    <dgm:cxn modelId="{6B1EDE9D-0884-44DD-BC33-82235566D36A}" type="presParOf" srcId="{A81D9328-C43B-4FDC-A3AD-8D85F6876503}" destId="{6495772C-9528-4312-9B4A-6F5CDFAD1115}" srcOrd="2" destOrd="0" presId="urn:microsoft.com/office/officeart/2005/8/layout/hierarchy4"/>
    <dgm:cxn modelId="{DB4171FB-75D5-4030-8CE5-E2740EEA2072}" type="presParOf" srcId="{6495772C-9528-4312-9B4A-6F5CDFAD1115}" destId="{FF17AF56-497A-4D5F-B199-F940CC14B5CF}" srcOrd="0" destOrd="0" presId="urn:microsoft.com/office/officeart/2005/8/layout/hierarchy4"/>
    <dgm:cxn modelId="{E0E0D3B5-8FDE-4D9D-AB31-DC2CF058A1B1}" type="presParOf" srcId="{FF17AF56-497A-4D5F-B199-F940CC14B5CF}" destId="{3E5A24E6-1565-448B-A77F-2FCE181460F6}" srcOrd="0" destOrd="0" presId="urn:microsoft.com/office/officeart/2005/8/layout/hierarchy4"/>
    <dgm:cxn modelId="{F174DCF7-47D0-4CF9-8648-099C36D9408C}" type="presParOf" srcId="{FF17AF56-497A-4D5F-B199-F940CC14B5CF}" destId="{8DAC3B7B-C752-41C0-B335-928C08FB9F02}" srcOrd="1" destOrd="0" presId="urn:microsoft.com/office/officeart/2005/8/layout/hierarchy4"/>
    <dgm:cxn modelId="{D8751D67-14EC-4925-AF92-760DC36D3D4B}" type="presParOf" srcId="{FF17AF56-497A-4D5F-B199-F940CC14B5CF}" destId="{8067C5F3-B23F-4BF7-8864-5F1906CF5523}" srcOrd="2" destOrd="0" presId="urn:microsoft.com/office/officeart/2005/8/layout/hierarchy4"/>
    <dgm:cxn modelId="{D5959740-27A3-425B-8865-11CBEA56E52E}" type="presParOf" srcId="{8067C5F3-B23F-4BF7-8864-5F1906CF5523}" destId="{48C21ADB-AA48-490B-97B7-E0D73313AAAC}" srcOrd="0" destOrd="0" presId="urn:microsoft.com/office/officeart/2005/8/layout/hierarchy4"/>
    <dgm:cxn modelId="{558278D1-5A46-4C73-BCBF-F13A26D1FDB2}" type="presParOf" srcId="{48C21ADB-AA48-490B-97B7-E0D73313AAAC}" destId="{4ED0BA52-2175-4FBC-8478-BB4C9271FC15}" srcOrd="0" destOrd="0" presId="urn:microsoft.com/office/officeart/2005/8/layout/hierarchy4"/>
    <dgm:cxn modelId="{E2601981-BD54-491F-8ED6-26DFDCA523DB}" type="presParOf" srcId="{48C21ADB-AA48-490B-97B7-E0D73313AAAC}" destId="{2AD33452-E667-44B6-B8AC-1F38C1361B4A}" srcOrd="1" destOrd="0" presId="urn:microsoft.com/office/officeart/2005/8/layout/hierarchy4"/>
    <dgm:cxn modelId="{73F6A16F-88B2-427A-B2B7-17372618D7AC}" type="presParOf" srcId="{48C21ADB-AA48-490B-97B7-E0D73313AAAC}" destId="{637D0A18-C03B-4FCF-A1FB-83AAFDD00A18}" srcOrd="2" destOrd="0" presId="urn:microsoft.com/office/officeart/2005/8/layout/hierarchy4"/>
    <dgm:cxn modelId="{8DBED007-5C84-4B53-B9B2-3A993A7EB58F}" type="presParOf" srcId="{637D0A18-C03B-4FCF-A1FB-83AAFDD00A18}" destId="{DAEAD773-47DF-4438-A1ED-EAF067263CEE}" srcOrd="0" destOrd="0" presId="urn:microsoft.com/office/officeart/2005/8/layout/hierarchy4"/>
    <dgm:cxn modelId="{4CDB05E0-9D37-4E47-871E-B8B1C97E8775}" type="presParOf" srcId="{DAEAD773-47DF-4438-A1ED-EAF067263CEE}" destId="{9CB5E6D6-6F6C-4CCC-B3DD-4C1FA6A0916F}" srcOrd="0" destOrd="0" presId="urn:microsoft.com/office/officeart/2005/8/layout/hierarchy4"/>
    <dgm:cxn modelId="{FBCF859B-8CC1-4F9B-BB29-6E679BADF19E}" type="presParOf" srcId="{DAEAD773-47DF-4438-A1ED-EAF067263CEE}" destId="{4FDC5D68-FA5A-4729-8B86-08E6B4F38525}" srcOrd="1" destOrd="0" presId="urn:microsoft.com/office/officeart/2005/8/layout/hierarchy4"/>
    <dgm:cxn modelId="{751A792C-656E-4CEA-AAC9-F7358FFDA806}" type="presParOf" srcId="{DAEAD773-47DF-4438-A1ED-EAF067263CEE}" destId="{615127C1-9F23-401D-89FE-C5B818B6609C}" srcOrd="2" destOrd="0" presId="urn:microsoft.com/office/officeart/2005/8/layout/hierarchy4"/>
    <dgm:cxn modelId="{02D21D74-122F-4DC2-A308-2F558C871477}" type="presParOf" srcId="{615127C1-9F23-401D-89FE-C5B818B6609C}" destId="{4E0B2EE7-D822-43A4-8207-1E5BC051011A}" srcOrd="0" destOrd="0" presId="urn:microsoft.com/office/officeart/2005/8/layout/hierarchy4"/>
    <dgm:cxn modelId="{6AA8810B-89EC-40DB-BB40-4500CE7BB165}" type="presParOf" srcId="{4E0B2EE7-D822-43A4-8207-1E5BC051011A}" destId="{16215B82-FDCA-486A-A11D-B3163B2B3691}" srcOrd="0" destOrd="0" presId="urn:microsoft.com/office/officeart/2005/8/layout/hierarchy4"/>
    <dgm:cxn modelId="{F739E993-1282-4C53-8C22-38012EA3027C}" type="presParOf" srcId="{4E0B2EE7-D822-43A4-8207-1E5BC051011A}" destId="{FE1CEB60-50BA-424D-B0DB-3CBE008FE47A}" srcOrd="1" destOrd="0" presId="urn:microsoft.com/office/officeart/2005/8/layout/hierarchy4"/>
    <dgm:cxn modelId="{61054DEE-8D65-47CE-ADFB-C149233447E8}" type="presParOf" srcId="{4E0B2EE7-D822-43A4-8207-1E5BC051011A}" destId="{BBF35DCA-889E-4A07-9778-E5F84CB3B076}" srcOrd="2" destOrd="0" presId="urn:microsoft.com/office/officeart/2005/8/layout/hierarchy4"/>
    <dgm:cxn modelId="{7B640A4F-2F2F-4767-8457-050D25563B8E}" type="presParOf" srcId="{BBF35DCA-889E-4A07-9778-E5F84CB3B076}" destId="{5A0D0455-0F0D-4E16-8DD9-25BB1DD901F8}" srcOrd="0" destOrd="0" presId="urn:microsoft.com/office/officeart/2005/8/layout/hierarchy4"/>
    <dgm:cxn modelId="{834784AF-FBDF-46C4-A0F1-F938DF55B2A4}" type="presParOf" srcId="{5A0D0455-0F0D-4E16-8DD9-25BB1DD901F8}" destId="{77555865-7B3B-4CDC-B4EA-4FBBA91DB892}" srcOrd="0" destOrd="0" presId="urn:microsoft.com/office/officeart/2005/8/layout/hierarchy4"/>
    <dgm:cxn modelId="{FAFE5805-D862-4EBE-A2C5-C2E8E9B47296}" type="presParOf" srcId="{5A0D0455-0F0D-4E16-8DD9-25BB1DD901F8}" destId="{0753C7E6-5F10-4C44-BC24-7ED7C683C4FB}" srcOrd="1" destOrd="0" presId="urn:microsoft.com/office/officeart/2005/8/layout/hierarchy4"/>
    <dgm:cxn modelId="{B6EFC555-8E74-4264-B407-4043C2271049}" type="presParOf" srcId="{5A0D0455-0F0D-4E16-8DD9-25BB1DD901F8}" destId="{4A7F3FC7-5C42-4B95-B6AD-2DEB70389197}" srcOrd="2" destOrd="0" presId="urn:microsoft.com/office/officeart/2005/8/layout/hierarchy4"/>
    <dgm:cxn modelId="{94F8E1CF-D785-45BE-A0A9-E4B64D25EFD6}" type="presParOf" srcId="{4A7F3FC7-5C42-4B95-B6AD-2DEB70389197}" destId="{092030F7-45F4-44C0-9D82-1B8CB0CE1DFD}" srcOrd="0" destOrd="0" presId="urn:microsoft.com/office/officeart/2005/8/layout/hierarchy4"/>
    <dgm:cxn modelId="{B2C367FE-4534-44C7-AE57-03AE31D6A007}" type="presParOf" srcId="{092030F7-45F4-44C0-9D82-1B8CB0CE1DFD}" destId="{8F3909B9-9731-4234-9CFB-D0DC61091DA4}" srcOrd="0" destOrd="0" presId="urn:microsoft.com/office/officeart/2005/8/layout/hierarchy4"/>
    <dgm:cxn modelId="{7480A850-71AB-4AB8-9591-E6EB73EA9DDF}" type="presParOf" srcId="{092030F7-45F4-44C0-9D82-1B8CB0CE1DFD}" destId="{04EB95C7-75E0-4899-98F8-71A9AE68C799}" srcOrd="1" destOrd="0" presId="urn:microsoft.com/office/officeart/2005/8/layout/hierarchy4"/>
    <dgm:cxn modelId="{2C0405E3-0E62-4A1D-9D02-74D5921E5FA6}" type="presParOf" srcId="{4A7F3FC7-5C42-4B95-B6AD-2DEB70389197}" destId="{B1299F1E-AF4B-4D83-B64F-A9353168ED73}" srcOrd="1" destOrd="0" presId="urn:microsoft.com/office/officeart/2005/8/layout/hierarchy4"/>
    <dgm:cxn modelId="{17FBA3DF-81B9-486C-A638-0B30B0689769}" type="presParOf" srcId="{4A7F3FC7-5C42-4B95-B6AD-2DEB70389197}" destId="{98DEDAB4-7B77-4D45-B711-9E72A8CCF6D5}" srcOrd="2" destOrd="0" presId="urn:microsoft.com/office/officeart/2005/8/layout/hierarchy4"/>
    <dgm:cxn modelId="{BDC39FBF-522A-4256-B06C-F0F46DA9276C}" type="presParOf" srcId="{98DEDAB4-7B77-4D45-B711-9E72A8CCF6D5}" destId="{5E692D55-1FC5-4385-9B7C-8C99799BF9B8}" srcOrd="0" destOrd="0" presId="urn:microsoft.com/office/officeart/2005/8/layout/hierarchy4"/>
    <dgm:cxn modelId="{E638C113-C58F-407F-9940-D5A082421AF6}" type="presParOf" srcId="{98DEDAB4-7B77-4D45-B711-9E72A8CCF6D5}" destId="{B6786B14-DA2D-416E-B474-49CE68E239B2}" srcOrd="1" destOrd="0" presId="urn:microsoft.com/office/officeart/2005/8/layout/hierarchy4"/>
    <dgm:cxn modelId="{0FEA94F1-6A98-4ABB-ADCA-A40911840319}" type="presParOf" srcId="{4A7F3FC7-5C42-4B95-B6AD-2DEB70389197}" destId="{4C28DE2C-683F-4BF4-861F-7343E35D0D01}" srcOrd="3" destOrd="0" presId="urn:microsoft.com/office/officeart/2005/8/layout/hierarchy4"/>
    <dgm:cxn modelId="{B475B055-D672-4EBA-9E74-AAD1598A82C8}" type="presParOf" srcId="{4A7F3FC7-5C42-4B95-B6AD-2DEB70389197}" destId="{7300AC53-DF16-42A7-A41D-1C2168BAD0F0}" srcOrd="4" destOrd="0" presId="urn:microsoft.com/office/officeart/2005/8/layout/hierarchy4"/>
    <dgm:cxn modelId="{0E39850C-7A01-4294-9276-5F1A9CA3DB68}" type="presParOf" srcId="{7300AC53-DF16-42A7-A41D-1C2168BAD0F0}" destId="{EBAFBE3A-316A-47F3-9F74-9B2244ECB5E6}" srcOrd="0" destOrd="0" presId="urn:microsoft.com/office/officeart/2005/8/layout/hierarchy4"/>
    <dgm:cxn modelId="{AC3889C6-2FA5-4DFC-A566-7C4A18327E54}" type="presParOf" srcId="{7300AC53-DF16-42A7-A41D-1C2168BAD0F0}" destId="{A51D7D60-B61F-43C8-B407-9A0CD78849AA}" srcOrd="1" destOrd="0" presId="urn:microsoft.com/office/officeart/2005/8/layout/hierarchy4"/>
    <dgm:cxn modelId="{E91C8E11-2AD6-4715-BD57-88BE47B3DBC8}" type="presParOf" srcId="{4A7F3FC7-5C42-4B95-B6AD-2DEB70389197}" destId="{3F655FB0-BA82-4AE6-8C35-71AAC5F126BB}" srcOrd="5" destOrd="0" presId="urn:microsoft.com/office/officeart/2005/8/layout/hierarchy4"/>
    <dgm:cxn modelId="{BC84CF4A-2DF8-41E4-B4B4-8F461DCD2AD9}" type="presParOf" srcId="{4A7F3FC7-5C42-4B95-B6AD-2DEB70389197}" destId="{1C3C39EB-92D5-4703-9A83-A6B7FB306715}" srcOrd="6" destOrd="0" presId="urn:microsoft.com/office/officeart/2005/8/layout/hierarchy4"/>
    <dgm:cxn modelId="{C0D27DEB-B3AF-4C19-BA9E-EA68F7A78240}" type="presParOf" srcId="{1C3C39EB-92D5-4703-9A83-A6B7FB306715}" destId="{93DE4FAA-1B8E-4C2A-863D-95FE00AEDED5}" srcOrd="0" destOrd="0" presId="urn:microsoft.com/office/officeart/2005/8/layout/hierarchy4"/>
    <dgm:cxn modelId="{E09108B7-95D9-404E-9B00-28CCCCA81D01}" type="presParOf" srcId="{1C3C39EB-92D5-4703-9A83-A6B7FB306715}" destId="{D26C7B5D-614B-4622-A00A-46AFEBFC8F0E}" srcOrd="1" destOrd="0" presId="urn:microsoft.com/office/officeart/2005/8/layout/hierarchy4"/>
    <dgm:cxn modelId="{94050ADD-247A-42A7-A73C-1D57D5485778}" type="presParOf" srcId="{4A7F3FC7-5C42-4B95-B6AD-2DEB70389197}" destId="{58A2E9BF-BC13-4C0E-9E01-D8A10ECD8170}" srcOrd="7" destOrd="0" presId="urn:microsoft.com/office/officeart/2005/8/layout/hierarchy4"/>
    <dgm:cxn modelId="{F6BC680C-D055-4A04-B127-187617773639}" type="presParOf" srcId="{4A7F3FC7-5C42-4B95-B6AD-2DEB70389197}" destId="{56597447-6287-46D4-8EC1-EFCE53D15B52}" srcOrd="8" destOrd="0" presId="urn:microsoft.com/office/officeart/2005/8/layout/hierarchy4"/>
    <dgm:cxn modelId="{A0361A32-0F88-4403-B0F5-F802F954BB1C}" type="presParOf" srcId="{56597447-6287-46D4-8EC1-EFCE53D15B52}" destId="{ED54C9A7-139F-4472-899B-E212E39C065E}" srcOrd="0" destOrd="0" presId="urn:microsoft.com/office/officeart/2005/8/layout/hierarchy4"/>
    <dgm:cxn modelId="{E1DBA016-BD29-4EDE-A47F-54C62C8420B4}" type="presParOf" srcId="{56597447-6287-46D4-8EC1-EFCE53D15B52}" destId="{744D7F3A-8A18-4931-BEF3-76938E46DB29}" srcOrd="1" destOrd="0" presId="urn:microsoft.com/office/officeart/2005/8/layout/hierarchy4"/>
    <dgm:cxn modelId="{757BF36C-404C-4FAF-91C0-A315938FF434}" type="presParOf" srcId="{4A7F3FC7-5C42-4B95-B6AD-2DEB70389197}" destId="{8CEECDAC-1A30-4220-9547-41DD745491E1}" srcOrd="9" destOrd="0" presId="urn:microsoft.com/office/officeart/2005/8/layout/hierarchy4"/>
    <dgm:cxn modelId="{99910E3B-F57E-437E-BC25-FFF37CEE3EDF}" type="presParOf" srcId="{4A7F3FC7-5C42-4B95-B6AD-2DEB70389197}" destId="{558AE1D6-FB37-4FA9-84BB-286491663A8D}" srcOrd="10" destOrd="0" presId="urn:microsoft.com/office/officeart/2005/8/layout/hierarchy4"/>
    <dgm:cxn modelId="{F451FD06-FCF4-4B9A-90F9-74581ACC2DEA}" type="presParOf" srcId="{558AE1D6-FB37-4FA9-84BB-286491663A8D}" destId="{2D489ABA-02B5-4F10-98E7-D6741F1ED080}" srcOrd="0" destOrd="0" presId="urn:microsoft.com/office/officeart/2005/8/layout/hierarchy4"/>
    <dgm:cxn modelId="{1692DFFA-5E95-49E1-9153-19785866DF39}" type="presParOf" srcId="{558AE1D6-FB37-4FA9-84BB-286491663A8D}" destId="{2165BAD2-E48B-443E-8CE4-07D8E403DA25}" srcOrd="1" destOrd="0" presId="urn:microsoft.com/office/officeart/2005/8/layout/hierarchy4"/>
    <dgm:cxn modelId="{C5A9CD55-4827-4363-8171-6E36B42070FE}" type="presParOf" srcId="{BBF35DCA-889E-4A07-9778-E5F84CB3B076}" destId="{49D4864E-F52E-4CD9-A03D-AD2AB077CEFB}" srcOrd="1" destOrd="0" presId="urn:microsoft.com/office/officeart/2005/8/layout/hierarchy4"/>
    <dgm:cxn modelId="{5E22FC88-CB23-4652-814B-C73D03FF0011}" type="presParOf" srcId="{BBF35DCA-889E-4A07-9778-E5F84CB3B076}" destId="{2C53680D-DFF2-49C1-A577-AB135E4D39B2}" srcOrd="2" destOrd="0" presId="urn:microsoft.com/office/officeart/2005/8/layout/hierarchy4"/>
    <dgm:cxn modelId="{51FCE04E-64BF-48B7-8389-91B08C549C36}" type="presParOf" srcId="{2C53680D-DFF2-49C1-A577-AB135E4D39B2}" destId="{855599F8-ACC8-4DB1-B3FF-ECC628ED9A5F}" srcOrd="0" destOrd="0" presId="urn:microsoft.com/office/officeart/2005/8/layout/hierarchy4"/>
    <dgm:cxn modelId="{7DA92FC0-C662-4B3E-BBF4-94E12ED7CAEE}" type="presParOf" srcId="{2C53680D-DFF2-49C1-A577-AB135E4D39B2}" destId="{539A10FD-4723-47CF-9DDC-FBF794AE0586}" srcOrd="1" destOrd="0" presId="urn:microsoft.com/office/officeart/2005/8/layout/hierarchy4"/>
    <dgm:cxn modelId="{3E7555B8-95B1-422A-BD07-7E59F71FB954}" type="presParOf" srcId="{BBF35DCA-889E-4A07-9778-E5F84CB3B076}" destId="{5BB0F5CD-E113-4E90-A4A3-15C6E2492B9B}" srcOrd="3" destOrd="0" presId="urn:microsoft.com/office/officeart/2005/8/layout/hierarchy4"/>
    <dgm:cxn modelId="{36FDFAA1-FAA4-4AB7-847D-EF8571F6B753}" type="presParOf" srcId="{BBF35DCA-889E-4A07-9778-E5F84CB3B076}" destId="{D030C56F-2DF0-4DFF-B619-80D1DC9F705C}" srcOrd="4" destOrd="0" presId="urn:microsoft.com/office/officeart/2005/8/layout/hierarchy4"/>
    <dgm:cxn modelId="{1995C33B-866C-42BC-A83D-5768B2F66E11}" type="presParOf" srcId="{D030C56F-2DF0-4DFF-B619-80D1DC9F705C}" destId="{D9454D7E-5498-4AEE-B65F-C38B08636B2F}" srcOrd="0" destOrd="0" presId="urn:microsoft.com/office/officeart/2005/8/layout/hierarchy4"/>
    <dgm:cxn modelId="{4CB06D50-1765-4525-80BA-6B25410659C9}" type="presParOf" srcId="{D030C56F-2DF0-4DFF-B619-80D1DC9F705C}" destId="{7541D708-1DAB-407C-9901-0387F94ECAEE}" srcOrd="1" destOrd="0" presId="urn:microsoft.com/office/officeart/2005/8/layout/hierarchy4"/>
    <dgm:cxn modelId="{CF1C7D23-92F3-412C-BAF1-CDDEA0B13494}" type="presParOf" srcId="{BBF35DCA-889E-4A07-9778-E5F84CB3B076}" destId="{2B7F38CC-64F6-41F0-8AFF-44C345DB4D42}" srcOrd="5" destOrd="0" presId="urn:microsoft.com/office/officeart/2005/8/layout/hierarchy4"/>
    <dgm:cxn modelId="{48DAB83C-7C5C-4858-9469-C8BDBEFA7C6F}" type="presParOf" srcId="{BBF35DCA-889E-4A07-9778-E5F84CB3B076}" destId="{10DA5292-B94C-4BFC-AAEF-9895E1202002}" srcOrd="6" destOrd="0" presId="urn:microsoft.com/office/officeart/2005/8/layout/hierarchy4"/>
    <dgm:cxn modelId="{E1A9D331-2BAC-4AF6-8739-35CCE5816244}" type="presParOf" srcId="{10DA5292-B94C-4BFC-AAEF-9895E1202002}" destId="{B0C9F6CE-8CA3-4871-B2A7-42D7ECD6F294}" srcOrd="0" destOrd="0" presId="urn:microsoft.com/office/officeart/2005/8/layout/hierarchy4"/>
    <dgm:cxn modelId="{7DF4EEB0-A1EB-4DDD-A6EB-A57EE107A3F6}" type="presParOf" srcId="{10DA5292-B94C-4BFC-AAEF-9895E1202002}" destId="{48DA501E-4D11-4680-B693-45317C42F511}" srcOrd="1" destOrd="0" presId="urn:microsoft.com/office/officeart/2005/8/layout/hierarchy4"/>
    <dgm:cxn modelId="{8DD12F5F-32F2-4098-83EE-220C86937FF9}" type="presParOf" srcId="{615127C1-9F23-401D-89FE-C5B818B6609C}" destId="{AE7A6C60-20D4-4363-B594-2DE7F95AD006}" srcOrd="1" destOrd="0" presId="urn:microsoft.com/office/officeart/2005/8/layout/hierarchy4"/>
    <dgm:cxn modelId="{643D8B86-FF42-4D10-A241-F60B07143431}" type="presParOf" srcId="{615127C1-9F23-401D-89FE-C5B818B6609C}" destId="{04EDCB7D-AA12-49D3-B1FF-A7D4DE649539}" srcOrd="2" destOrd="0" presId="urn:microsoft.com/office/officeart/2005/8/layout/hierarchy4"/>
    <dgm:cxn modelId="{9C20C065-9490-4B89-82EB-75EDF1545A22}" type="presParOf" srcId="{04EDCB7D-AA12-49D3-B1FF-A7D4DE649539}" destId="{0CB60521-6BB4-48B7-A1BF-CDFCAE456987}" srcOrd="0" destOrd="0" presId="urn:microsoft.com/office/officeart/2005/8/layout/hierarchy4"/>
    <dgm:cxn modelId="{88AB2FEF-81B4-488D-8755-031C0F2DE035}" type="presParOf" srcId="{04EDCB7D-AA12-49D3-B1FF-A7D4DE649539}" destId="{49A8863D-2B50-470E-811B-93731ECFF488}" srcOrd="1" destOrd="0" presId="urn:microsoft.com/office/officeart/2005/8/layout/hierarchy4"/>
    <dgm:cxn modelId="{1D327FC4-4EE1-46D0-AF62-6B71F92DE6F3}" type="presParOf" srcId="{04EDCB7D-AA12-49D3-B1FF-A7D4DE649539}" destId="{24DB9DB3-90C6-4505-BE75-4333E66EC269}" srcOrd="2" destOrd="0" presId="urn:microsoft.com/office/officeart/2005/8/layout/hierarchy4"/>
    <dgm:cxn modelId="{F89F7812-B328-442E-881D-968FC0D32C35}" type="presParOf" srcId="{24DB9DB3-90C6-4505-BE75-4333E66EC269}" destId="{8D961739-6525-445D-835A-C5EF6CB4DF11}" srcOrd="0" destOrd="0" presId="urn:microsoft.com/office/officeart/2005/8/layout/hierarchy4"/>
    <dgm:cxn modelId="{4F1E24BE-A661-4AF4-AA29-BCCC22399419}" type="presParOf" srcId="{8D961739-6525-445D-835A-C5EF6CB4DF11}" destId="{7DB5958F-84D2-4532-A5E3-A13B358FE19B}" srcOrd="0" destOrd="0" presId="urn:microsoft.com/office/officeart/2005/8/layout/hierarchy4"/>
    <dgm:cxn modelId="{9EA7E82A-85DE-4D94-B13D-B2B00C4903E9}" type="presParOf" srcId="{8D961739-6525-445D-835A-C5EF6CB4DF11}" destId="{0377E132-4FD5-434E-A9C6-DC91555C74E8}" srcOrd="1" destOrd="0" presId="urn:microsoft.com/office/officeart/2005/8/layout/hierarchy4"/>
    <dgm:cxn modelId="{DB32772B-C42D-4956-BAD7-5411D7CFB56F}" type="presParOf" srcId="{9C6E5A32-3E92-4732-8178-EF99C31C51C7}" destId="{C3586DA3-EBBC-4E46-BFA5-831BAE954838}" srcOrd="1" destOrd="0" presId="urn:microsoft.com/office/officeart/2005/8/layout/hierarchy4"/>
    <dgm:cxn modelId="{3BF6F3A1-5E74-4697-AD91-92801786C24B}" type="presParOf" srcId="{9C6E5A32-3E92-4732-8178-EF99C31C51C7}" destId="{BFD3CAD4-BAD5-4768-B028-DB01E035CDD5}" srcOrd="2" destOrd="0" presId="urn:microsoft.com/office/officeart/2005/8/layout/hierarchy4"/>
    <dgm:cxn modelId="{AF701FF5-6FA1-463F-B3F0-5C440BCAC57E}" type="presParOf" srcId="{BFD3CAD4-BAD5-4768-B028-DB01E035CDD5}" destId="{B4396F05-5EC6-4CDF-9927-0C55B3F122E6}" srcOrd="0" destOrd="0" presId="urn:microsoft.com/office/officeart/2005/8/layout/hierarchy4"/>
    <dgm:cxn modelId="{1D8C5789-1930-4CC1-AFA9-4B8C3534D13F}" type="presParOf" srcId="{BFD3CAD4-BAD5-4768-B028-DB01E035CDD5}" destId="{0006ABA6-165E-4645-B95C-C15BDE013A6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0B09E-28DB-45B4-BF8E-5E2BCB7F1649}">
      <dsp:nvSpPr>
        <dsp:cNvPr id="0" name=""/>
        <dsp:cNvSpPr/>
      </dsp:nvSpPr>
      <dsp:spPr>
        <a:xfrm>
          <a:off x="2401771" y="33956"/>
          <a:ext cx="5313040"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Rotary International</a:t>
          </a:r>
        </a:p>
      </dsp:txBody>
      <dsp:txXfrm>
        <a:off x="2422308" y="54493"/>
        <a:ext cx="5271966" cy="660095"/>
      </dsp:txXfrm>
    </dsp:sp>
    <dsp:sp modelId="{3E5A24E6-1565-448B-A77F-2FCE181460F6}">
      <dsp:nvSpPr>
        <dsp:cNvPr id="0" name=""/>
        <dsp:cNvSpPr/>
      </dsp:nvSpPr>
      <dsp:spPr>
        <a:xfrm>
          <a:off x="1770947" y="785416"/>
          <a:ext cx="6683159"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Zone 27</a:t>
          </a:r>
        </a:p>
      </dsp:txBody>
      <dsp:txXfrm>
        <a:off x="1791484" y="805953"/>
        <a:ext cx="6642085" cy="660095"/>
      </dsp:txXfrm>
    </dsp:sp>
    <dsp:sp modelId="{4ED0BA52-2175-4FBC-8478-BB4C9271FC15}">
      <dsp:nvSpPr>
        <dsp:cNvPr id="0" name=""/>
        <dsp:cNvSpPr/>
      </dsp:nvSpPr>
      <dsp:spPr>
        <a:xfrm>
          <a:off x="2065284" y="1567034"/>
          <a:ext cx="6156462"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District 5710</a:t>
          </a:r>
        </a:p>
      </dsp:txBody>
      <dsp:txXfrm>
        <a:off x="2085821" y="1587571"/>
        <a:ext cx="6115388" cy="660095"/>
      </dsp:txXfrm>
    </dsp:sp>
    <dsp:sp modelId="{9CB5E6D6-6F6C-4CCC-B3DD-4C1FA6A0916F}">
      <dsp:nvSpPr>
        <dsp:cNvPr id="0" name=""/>
        <dsp:cNvSpPr/>
      </dsp:nvSpPr>
      <dsp:spPr>
        <a:xfrm>
          <a:off x="2664685" y="2348653"/>
          <a:ext cx="4957660"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OP Rotary Club Members</a:t>
          </a:r>
        </a:p>
      </dsp:txBody>
      <dsp:txXfrm>
        <a:off x="2685222" y="2369190"/>
        <a:ext cx="4916586" cy="660095"/>
      </dsp:txXfrm>
    </dsp:sp>
    <dsp:sp modelId="{16215B82-FDCA-486A-A11D-B3163B2B3691}">
      <dsp:nvSpPr>
        <dsp:cNvPr id="0" name=""/>
        <dsp:cNvSpPr/>
      </dsp:nvSpPr>
      <dsp:spPr>
        <a:xfrm>
          <a:off x="2686987" y="3130272"/>
          <a:ext cx="4420342"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Board of Directors</a:t>
          </a:r>
        </a:p>
      </dsp:txBody>
      <dsp:txXfrm>
        <a:off x="2707524" y="3150809"/>
        <a:ext cx="4379268" cy="660095"/>
      </dsp:txXfrm>
    </dsp:sp>
    <dsp:sp modelId="{77555865-7B3B-4CDC-B4EA-4FBBA91DB892}">
      <dsp:nvSpPr>
        <dsp:cNvPr id="0" name=""/>
        <dsp:cNvSpPr/>
      </dsp:nvSpPr>
      <dsp:spPr>
        <a:xfrm>
          <a:off x="2339180" y="3872372"/>
          <a:ext cx="5052715"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Executive Committee</a:t>
          </a:r>
        </a:p>
      </dsp:txBody>
      <dsp:txXfrm>
        <a:off x="2359717" y="3892909"/>
        <a:ext cx="5011641" cy="660095"/>
      </dsp:txXfrm>
    </dsp:sp>
    <dsp:sp modelId="{8F3909B9-9731-4234-9CFB-D0DC61091DA4}">
      <dsp:nvSpPr>
        <dsp:cNvPr id="0" name=""/>
        <dsp:cNvSpPr/>
      </dsp:nvSpPr>
      <dsp:spPr>
        <a:xfrm>
          <a:off x="339610" y="4697307"/>
          <a:ext cx="800873"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President</a:t>
          </a:r>
        </a:p>
      </dsp:txBody>
      <dsp:txXfrm>
        <a:off x="360147" y="4717844"/>
        <a:ext cx="759799" cy="660095"/>
      </dsp:txXfrm>
    </dsp:sp>
    <dsp:sp modelId="{5E692D55-1FC5-4385-9B7C-8C99799BF9B8}">
      <dsp:nvSpPr>
        <dsp:cNvPr id="0" name=""/>
        <dsp:cNvSpPr/>
      </dsp:nvSpPr>
      <dsp:spPr>
        <a:xfrm>
          <a:off x="5307949" y="4697307"/>
          <a:ext cx="733854"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Past President</a:t>
          </a:r>
        </a:p>
      </dsp:txBody>
      <dsp:txXfrm>
        <a:off x="5328486" y="4717844"/>
        <a:ext cx="692780" cy="660095"/>
      </dsp:txXfrm>
    </dsp:sp>
    <dsp:sp modelId="{EBAFBE3A-316A-47F3-9F74-9B2244ECB5E6}">
      <dsp:nvSpPr>
        <dsp:cNvPr id="0" name=""/>
        <dsp:cNvSpPr/>
      </dsp:nvSpPr>
      <dsp:spPr>
        <a:xfrm>
          <a:off x="1333141" y="4697307"/>
          <a:ext cx="805136"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President Elect</a:t>
          </a:r>
        </a:p>
      </dsp:txBody>
      <dsp:txXfrm>
        <a:off x="1353678" y="4717844"/>
        <a:ext cx="764062" cy="660095"/>
      </dsp:txXfrm>
    </dsp:sp>
    <dsp:sp modelId="{93DE4FAA-1B8E-4C2A-863D-95FE00AEDED5}">
      <dsp:nvSpPr>
        <dsp:cNvPr id="0" name=""/>
        <dsp:cNvSpPr/>
      </dsp:nvSpPr>
      <dsp:spPr>
        <a:xfrm>
          <a:off x="2269103" y="4697307"/>
          <a:ext cx="918403"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Vice President</a:t>
          </a:r>
        </a:p>
      </dsp:txBody>
      <dsp:txXfrm>
        <a:off x="2289640" y="4717844"/>
        <a:ext cx="877329" cy="660095"/>
      </dsp:txXfrm>
    </dsp:sp>
    <dsp:sp modelId="{ED54C9A7-139F-4472-899B-E212E39C065E}">
      <dsp:nvSpPr>
        <dsp:cNvPr id="0" name=""/>
        <dsp:cNvSpPr/>
      </dsp:nvSpPr>
      <dsp:spPr>
        <a:xfrm>
          <a:off x="3298538" y="4697307"/>
          <a:ext cx="744862"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Secretary</a:t>
          </a:r>
        </a:p>
      </dsp:txBody>
      <dsp:txXfrm>
        <a:off x="3319075" y="4717844"/>
        <a:ext cx="703788" cy="660095"/>
      </dsp:txXfrm>
    </dsp:sp>
    <dsp:sp modelId="{2D489ABA-02B5-4F10-98E7-D6741F1ED080}">
      <dsp:nvSpPr>
        <dsp:cNvPr id="0" name=""/>
        <dsp:cNvSpPr/>
      </dsp:nvSpPr>
      <dsp:spPr>
        <a:xfrm>
          <a:off x="4150623" y="4697307"/>
          <a:ext cx="1008552"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Treasurer</a:t>
          </a:r>
        </a:p>
      </dsp:txBody>
      <dsp:txXfrm>
        <a:off x="4171160" y="4717844"/>
        <a:ext cx="967478" cy="660095"/>
      </dsp:txXfrm>
    </dsp:sp>
    <dsp:sp modelId="{855599F8-ACC8-4DB1-B3FF-ECC628ED9A5F}">
      <dsp:nvSpPr>
        <dsp:cNvPr id="0" name=""/>
        <dsp:cNvSpPr/>
      </dsp:nvSpPr>
      <dsp:spPr>
        <a:xfrm>
          <a:off x="6201026" y="4697306"/>
          <a:ext cx="740408"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Member at Large</a:t>
          </a:r>
        </a:p>
      </dsp:txBody>
      <dsp:txXfrm>
        <a:off x="6221563" y="4717843"/>
        <a:ext cx="699334" cy="660095"/>
      </dsp:txXfrm>
    </dsp:sp>
    <dsp:sp modelId="{D9454D7E-5498-4AEE-B65F-C38B08636B2F}">
      <dsp:nvSpPr>
        <dsp:cNvPr id="0" name=""/>
        <dsp:cNvSpPr/>
      </dsp:nvSpPr>
      <dsp:spPr>
        <a:xfrm>
          <a:off x="7093685" y="4697306"/>
          <a:ext cx="736957"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Member at Large</a:t>
          </a:r>
        </a:p>
      </dsp:txBody>
      <dsp:txXfrm>
        <a:off x="7114222" y="4717843"/>
        <a:ext cx="695883" cy="660095"/>
      </dsp:txXfrm>
    </dsp:sp>
    <dsp:sp modelId="{B0C9F6CE-8CA3-4871-B2A7-42D7ECD6F294}">
      <dsp:nvSpPr>
        <dsp:cNvPr id="0" name=""/>
        <dsp:cNvSpPr/>
      </dsp:nvSpPr>
      <dsp:spPr>
        <a:xfrm>
          <a:off x="7951976" y="4697306"/>
          <a:ext cx="783905"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Member at Large</a:t>
          </a:r>
        </a:p>
      </dsp:txBody>
      <dsp:txXfrm>
        <a:off x="7972513" y="4717843"/>
        <a:ext cx="742831" cy="660095"/>
      </dsp:txXfrm>
    </dsp:sp>
    <dsp:sp modelId="{0CB60521-6BB4-48B7-A1BF-CDFCAE456987}">
      <dsp:nvSpPr>
        <dsp:cNvPr id="0" name=""/>
        <dsp:cNvSpPr/>
      </dsp:nvSpPr>
      <dsp:spPr>
        <a:xfrm>
          <a:off x="8202662" y="2576155"/>
          <a:ext cx="2665906" cy="67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OP Rotary Club Foundation</a:t>
          </a:r>
        </a:p>
      </dsp:txBody>
      <dsp:txXfrm>
        <a:off x="8222443" y="2595936"/>
        <a:ext cx="2626344" cy="635804"/>
      </dsp:txXfrm>
    </dsp:sp>
    <dsp:sp modelId="{7DB5958F-84D2-4532-A5E3-A13B358FE19B}">
      <dsp:nvSpPr>
        <dsp:cNvPr id="0" name=""/>
        <dsp:cNvSpPr/>
      </dsp:nvSpPr>
      <dsp:spPr>
        <a:xfrm>
          <a:off x="8509927" y="3366451"/>
          <a:ext cx="1786285"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Foundation Board</a:t>
          </a:r>
        </a:p>
      </dsp:txBody>
      <dsp:txXfrm>
        <a:off x="8530464" y="3386988"/>
        <a:ext cx="1745211" cy="660095"/>
      </dsp:txXfrm>
    </dsp:sp>
    <dsp:sp modelId="{B4396F05-5EC6-4CDF-9927-0C55B3F122E6}">
      <dsp:nvSpPr>
        <dsp:cNvPr id="0" name=""/>
        <dsp:cNvSpPr/>
      </dsp:nvSpPr>
      <dsp:spPr>
        <a:xfrm>
          <a:off x="8922446" y="4697305"/>
          <a:ext cx="703941" cy="70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Member at Large</a:t>
          </a:r>
        </a:p>
      </dsp:txBody>
      <dsp:txXfrm>
        <a:off x="8942983" y="4717842"/>
        <a:ext cx="662867" cy="6600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5FB53-DF23-5641-BA90-D38168EB1689}" type="datetimeFigureOut">
              <a:rPr lang="en-US" smtClean="0"/>
              <a:t>8/6/2021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72CED-EB38-074B-A920-8307C94EE1EA}" type="slidenum">
              <a:rPr lang="en-US" smtClean="0"/>
              <a:t>‹#›</a:t>
            </a:fld>
            <a:endParaRPr lang="en-US"/>
          </a:p>
        </p:txBody>
      </p:sp>
    </p:spTree>
    <p:extLst>
      <p:ext uri="{BB962C8B-B14F-4D97-AF65-F5344CB8AC3E}">
        <p14:creationId xmlns:p14="http://schemas.microsoft.com/office/powerpoint/2010/main" val="223253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172CED-EB38-074B-A920-8307C94EE1EA}" type="slidenum">
              <a:rPr lang="en-US" smtClean="0"/>
              <a:t>2</a:t>
            </a:fld>
            <a:endParaRPr lang="en-US"/>
          </a:p>
        </p:txBody>
      </p:sp>
    </p:spTree>
    <p:extLst>
      <p:ext uri="{BB962C8B-B14F-4D97-AF65-F5344CB8AC3E}">
        <p14:creationId xmlns:p14="http://schemas.microsoft.com/office/powerpoint/2010/main" val="410182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App: https://</a:t>
            </a:r>
            <a:r>
              <a:rPr lang="en-US" dirty="0" err="1"/>
              <a:t>site.clubrunner.ca</a:t>
            </a:r>
            <a:r>
              <a:rPr lang="en-US" dirty="0"/>
              <a:t>/page/</a:t>
            </a:r>
            <a:r>
              <a:rPr lang="en-US" dirty="0" err="1"/>
              <a:t>clubrunner</a:t>
            </a:r>
            <a:r>
              <a:rPr lang="en-US" dirty="0"/>
              <a:t>-mobile-app-now-available</a:t>
            </a:r>
          </a:p>
          <a:p>
            <a:r>
              <a:rPr lang="en-US" dirty="0"/>
              <a:t>App Tutorial: https://</a:t>
            </a:r>
            <a:r>
              <a:rPr lang="en-US" dirty="0" err="1"/>
              <a:t>youtu.be</a:t>
            </a:r>
            <a:r>
              <a:rPr lang="en-US" dirty="0"/>
              <a:t>/PFLu08meAHI</a:t>
            </a:r>
          </a:p>
          <a:p>
            <a:r>
              <a:rPr lang="en-US" dirty="0"/>
              <a:t>Image Link: https://</a:t>
            </a:r>
            <a:r>
              <a:rPr lang="en-US" dirty="0" err="1"/>
              <a:t>youtu.be</a:t>
            </a:r>
            <a:r>
              <a:rPr lang="en-US" dirty="0"/>
              <a:t>/PFLu08meAHI</a:t>
            </a:r>
          </a:p>
          <a:p>
            <a:endParaRPr lang="en-US" dirty="0"/>
          </a:p>
        </p:txBody>
      </p:sp>
      <p:sp>
        <p:nvSpPr>
          <p:cNvPr id="4" name="Slide Number Placeholder 3"/>
          <p:cNvSpPr>
            <a:spLocks noGrp="1"/>
          </p:cNvSpPr>
          <p:nvPr>
            <p:ph type="sldNum" sz="quarter" idx="5"/>
          </p:nvPr>
        </p:nvSpPr>
        <p:spPr/>
        <p:txBody>
          <a:bodyPr/>
          <a:lstStyle/>
          <a:p>
            <a:fld id="{49172CED-EB38-074B-A920-8307C94EE1EA}" type="slidenum">
              <a:rPr lang="en-US" smtClean="0"/>
              <a:t>15</a:t>
            </a:fld>
            <a:endParaRPr lang="en-US"/>
          </a:p>
        </p:txBody>
      </p:sp>
    </p:spTree>
    <p:extLst>
      <p:ext uri="{BB962C8B-B14F-4D97-AF65-F5344CB8AC3E}">
        <p14:creationId xmlns:p14="http://schemas.microsoft.com/office/powerpoint/2010/main" val="398621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www.facebook.com</a:t>
            </a:r>
            <a:r>
              <a:rPr lang="en-US" dirty="0"/>
              <a:t>/</a:t>
            </a:r>
            <a:r>
              <a:rPr lang="en-US" dirty="0" err="1"/>
              <a:t>oprotary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www.linkedin.com</a:t>
            </a:r>
            <a:r>
              <a:rPr lang="en-US" dirty="0"/>
              <a:t>/groups/12017944/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www.instagram.com</a:t>
            </a:r>
            <a:r>
              <a:rPr lang="en-US" dirty="0"/>
              <a:t>/</a:t>
            </a:r>
            <a:r>
              <a:rPr lang="en-US" dirty="0" err="1"/>
              <a:t>overlandparkrotary</a:t>
            </a:r>
            <a:r>
              <a:rPr lang="en-US" dirty="0"/>
              <a:t>/</a:t>
            </a:r>
          </a:p>
        </p:txBody>
      </p:sp>
      <p:sp>
        <p:nvSpPr>
          <p:cNvPr id="4" name="Slide Number Placeholder 3"/>
          <p:cNvSpPr>
            <a:spLocks noGrp="1"/>
          </p:cNvSpPr>
          <p:nvPr>
            <p:ph type="sldNum" sz="quarter" idx="5"/>
          </p:nvPr>
        </p:nvSpPr>
        <p:spPr/>
        <p:txBody>
          <a:bodyPr/>
          <a:lstStyle/>
          <a:p>
            <a:fld id="{49172CED-EB38-074B-A920-8307C94EE1EA}" type="slidenum">
              <a:rPr lang="en-US" smtClean="0"/>
              <a:t>16</a:t>
            </a:fld>
            <a:endParaRPr lang="en-US"/>
          </a:p>
        </p:txBody>
      </p:sp>
    </p:spTree>
    <p:extLst>
      <p:ext uri="{BB962C8B-B14F-4D97-AF65-F5344CB8AC3E}">
        <p14:creationId xmlns:p14="http://schemas.microsoft.com/office/powerpoint/2010/main" val="22591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www.rotary.org</a:t>
            </a:r>
            <a:r>
              <a:rPr lang="en-US" dirty="0"/>
              <a:t>/</a:t>
            </a:r>
            <a:r>
              <a:rPr lang="en-US" dirty="0" err="1"/>
              <a:t>en</a:t>
            </a:r>
            <a:r>
              <a:rPr lang="en-US" dirty="0"/>
              <a:t>/our-causes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www.rotary.org</a:t>
            </a:r>
            <a:r>
              <a:rPr lang="en-US" dirty="0"/>
              <a:t>/</a:t>
            </a:r>
            <a:r>
              <a:rPr lang="en-US" dirty="0" err="1"/>
              <a:t>en</a:t>
            </a:r>
            <a:r>
              <a:rPr lang="en-US" dirty="0"/>
              <a:t>/our-causes/ending-polio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www.rotary.org</a:t>
            </a:r>
            <a:r>
              <a:rPr lang="en-US" dirty="0"/>
              <a:t>/</a:t>
            </a:r>
            <a:r>
              <a:rPr lang="en-US" dirty="0" err="1"/>
              <a:t>en</a:t>
            </a:r>
            <a:r>
              <a:rPr lang="en-US" dirty="0"/>
              <a:t>/our-causes/providing-clean-water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www.rotary.org</a:t>
            </a:r>
            <a:r>
              <a:rPr lang="en-US" dirty="0"/>
              <a:t>/</a:t>
            </a:r>
            <a:r>
              <a:rPr lang="en-US" dirty="0" err="1"/>
              <a:t>en</a:t>
            </a:r>
            <a:r>
              <a:rPr lang="en-US" dirty="0"/>
              <a:t>/our-causes/supporting-education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www.rotary.org</a:t>
            </a:r>
            <a:r>
              <a:rPr lang="en-US" dirty="0"/>
              <a:t>/</a:t>
            </a:r>
            <a:r>
              <a:rPr lang="en-US" dirty="0" err="1"/>
              <a:t>en</a:t>
            </a:r>
            <a:r>
              <a:rPr lang="en-US" dirty="0"/>
              <a:t>/our-causes/promoting-peace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www.rotary.org</a:t>
            </a:r>
            <a:r>
              <a:rPr lang="en-US" dirty="0"/>
              <a:t>/</a:t>
            </a:r>
            <a:r>
              <a:rPr lang="en-US" dirty="0" err="1"/>
              <a:t>en</a:t>
            </a:r>
            <a:r>
              <a:rPr lang="en-US" dirty="0"/>
              <a:t>/our-causes/promoting-peace</a:t>
            </a:r>
          </a:p>
        </p:txBody>
      </p:sp>
      <p:sp>
        <p:nvSpPr>
          <p:cNvPr id="4" name="Slide Number Placeholder 3"/>
          <p:cNvSpPr>
            <a:spLocks noGrp="1"/>
          </p:cNvSpPr>
          <p:nvPr>
            <p:ph type="sldNum" sz="quarter" idx="5"/>
          </p:nvPr>
        </p:nvSpPr>
        <p:spPr/>
        <p:txBody>
          <a:bodyPr/>
          <a:lstStyle/>
          <a:p>
            <a:fld id="{49172CED-EB38-074B-A920-8307C94EE1EA}" type="slidenum">
              <a:rPr lang="en-US" smtClean="0"/>
              <a:t>17</a:t>
            </a:fld>
            <a:endParaRPr lang="en-US"/>
          </a:p>
        </p:txBody>
      </p:sp>
    </p:spTree>
    <p:extLst>
      <p:ext uri="{BB962C8B-B14F-4D97-AF65-F5344CB8AC3E}">
        <p14:creationId xmlns:p14="http://schemas.microsoft.com/office/powerpoint/2010/main" val="427199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www.rotary.org</a:t>
            </a:r>
            <a:r>
              <a:rPr lang="en-US" dirty="0"/>
              <a:t>/</a:t>
            </a:r>
            <a:r>
              <a:rPr lang="en-US" dirty="0" err="1"/>
              <a:t>en</a:t>
            </a:r>
            <a:r>
              <a:rPr lang="en-US" dirty="0"/>
              <a:t>/donate/planned-giving</a:t>
            </a:r>
          </a:p>
        </p:txBody>
      </p:sp>
      <p:sp>
        <p:nvSpPr>
          <p:cNvPr id="4" name="Slide Number Placeholder 3"/>
          <p:cNvSpPr>
            <a:spLocks noGrp="1"/>
          </p:cNvSpPr>
          <p:nvPr>
            <p:ph type="sldNum" sz="quarter" idx="5"/>
          </p:nvPr>
        </p:nvSpPr>
        <p:spPr/>
        <p:txBody>
          <a:bodyPr/>
          <a:lstStyle/>
          <a:p>
            <a:fld id="{49172CED-EB38-074B-A920-8307C94EE1EA}" type="slidenum">
              <a:rPr lang="en-US" smtClean="0"/>
              <a:t>18</a:t>
            </a:fld>
            <a:endParaRPr lang="en-US"/>
          </a:p>
        </p:txBody>
      </p:sp>
    </p:spTree>
    <p:extLst>
      <p:ext uri="{BB962C8B-B14F-4D97-AF65-F5344CB8AC3E}">
        <p14:creationId xmlns:p14="http://schemas.microsoft.com/office/powerpoint/2010/main" val="242373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site.clubrunner.ca</a:t>
            </a:r>
            <a:r>
              <a:rPr lang="en-US" dirty="0"/>
              <a:t>/</a:t>
            </a:r>
          </a:p>
          <a:p>
            <a:r>
              <a:rPr lang="en-US" dirty="0"/>
              <a:t>https://</a:t>
            </a:r>
            <a:r>
              <a:rPr lang="en-US" dirty="0" err="1"/>
              <a:t>site.clubrunner.ca</a:t>
            </a:r>
            <a:r>
              <a:rPr lang="en-US" dirty="0"/>
              <a:t>/page/about-us</a:t>
            </a:r>
          </a:p>
        </p:txBody>
      </p:sp>
      <p:sp>
        <p:nvSpPr>
          <p:cNvPr id="4" name="Slide Number Placeholder 3"/>
          <p:cNvSpPr>
            <a:spLocks noGrp="1"/>
          </p:cNvSpPr>
          <p:nvPr>
            <p:ph type="sldNum" sz="quarter" idx="5"/>
          </p:nvPr>
        </p:nvSpPr>
        <p:spPr/>
        <p:txBody>
          <a:bodyPr/>
          <a:lstStyle/>
          <a:p>
            <a:fld id="{49172CED-EB38-074B-A920-8307C94EE1EA}" type="slidenum">
              <a:rPr lang="en-US" smtClean="0"/>
              <a:t>19</a:t>
            </a:fld>
            <a:endParaRPr lang="en-US"/>
          </a:p>
        </p:txBody>
      </p:sp>
    </p:spTree>
    <p:extLst>
      <p:ext uri="{BB962C8B-B14F-4D97-AF65-F5344CB8AC3E}">
        <p14:creationId xmlns:p14="http://schemas.microsoft.com/office/powerpoint/2010/main" val="326359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portal.clubrunner.ca</a:t>
            </a:r>
            <a:r>
              <a:rPr lang="en-US" dirty="0"/>
              <a:t>/4405/</a:t>
            </a:r>
            <a:r>
              <a:rPr lang="en-US" dirty="0" err="1"/>
              <a:t>sitepage</a:t>
            </a:r>
            <a:r>
              <a:rPr lang="en-US" dirty="0"/>
              <a:t>/thinking-of-joining</a:t>
            </a:r>
          </a:p>
        </p:txBody>
      </p:sp>
      <p:sp>
        <p:nvSpPr>
          <p:cNvPr id="4" name="Slide Number Placeholder 3"/>
          <p:cNvSpPr>
            <a:spLocks noGrp="1"/>
          </p:cNvSpPr>
          <p:nvPr>
            <p:ph type="sldNum" sz="quarter" idx="5"/>
          </p:nvPr>
        </p:nvSpPr>
        <p:spPr/>
        <p:txBody>
          <a:bodyPr/>
          <a:lstStyle/>
          <a:p>
            <a:fld id="{49172CED-EB38-074B-A920-8307C94EE1EA}" type="slidenum">
              <a:rPr lang="en-US" smtClean="0"/>
              <a:t>3</a:t>
            </a:fld>
            <a:endParaRPr lang="en-US"/>
          </a:p>
        </p:txBody>
      </p:sp>
    </p:spTree>
    <p:extLst>
      <p:ext uri="{BB962C8B-B14F-4D97-AF65-F5344CB8AC3E}">
        <p14:creationId xmlns:p14="http://schemas.microsoft.com/office/powerpoint/2010/main" val="183121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Room &amp; Meal Charge: The club is picking up the room cost at present, may need to </a:t>
            </a:r>
            <a:r>
              <a:rPr lang="en-US" dirty="0" err="1"/>
              <a:t>retink</a:t>
            </a:r>
            <a:r>
              <a:rPr lang="en-US" dirty="0"/>
              <a:t> down road?</a:t>
            </a:r>
          </a:p>
        </p:txBody>
      </p:sp>
      <p:sp>
        <p:nvSpPr>
          <p:cNvPr id="4" name="Slide Number Placeholder 3"/>
          <p:cNvSpPr>
            <a:spLocks noGrp="1"/>
          </p:cNvSpPr>
          <p:nvPr>
            <p:ph type="sldNum" sz="quarter" idx="5"/>
          </p:nvPr>
        </p:nvSpPr>
        <p:spPr/>
        <p:txBody>
          <a:bodyPr/>
          <a:lstStyle/>
          <a:p>
            <a:fld id="{49172CED-EB38-074B-A920-8307C94EE1EA}" type="slidenum">
              <a:rPr lang="en-US" smtClean="0"/>
              <a:t>5</a:t>
            </a:fld>
            <a:endParaRPr lang="en-US"/>
          </a:p>
        </p:txBody>
      </p:sp>
    </p:spTree>
    <p:extLst>
      <p:ext uri="{BB962C8B-B14F-4D97-AF65-F5344CB8AC3E}">
        <p14:creationId xmlns:p14="http://schemas.microsoft.com/office/powerpoint/2010/main" val="188807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for Moment of Inspiration/ put on member page</a:t>
            </a:r>
          </a:p>
        </p:txBody>
      </p:sp>
      <p:sp>
        <p:nvSpPr>
          <p:cNvPr id="4" name="Slide Number Placeholder 3"/>
          <p:cNvSpPr>
            <a:spLocks noGrp="1"/>
          </p:cNvSpPr>
          <p:nvPr>
            <p:ph type="sldNum" sz="quarter" idx="5"/>
          </p:nvPr>
        </p:nvSpPr>
        <p:spPr/>
        <p:txBody>
          <a:bodyPr/>
          <a:lstStyle/>
          <a:p>
            <a:fld id="{49172CED-EB38-074B-A920-8307C94EE1EA}" type="slidenum">
              <a:rPr lang="en-US" smtClean="0"/>
              <a:t>8</a:t>
            </a:fld>
            <a:endParaRPr lang="en-US"/>
          </a:p>
        </p:txBody>
      </p:sp>
    </p:spTree>
    <p:extLst>
      <p:ext uri="{BB962C8B-B14F-4D97-AF65-F5344CB8AC3E}">
        <p14:creationId xmlns:p14="http://schemas.microsoft.com/office/powerpoint/2010/main" val="319522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Talk Doc Link: http://</a:t>
            </a:r>
            <a:r>
              <a:rPr lang="en-US" dirty="0" err="1"/>
              <a:t>www.clubrunner.ca</a:t>
            </a:r>
            <a:r>
              <a:rPr lang="en-US" dirty="0"/>
              <a:t>/Data/5710/4405/HTML/168965/</a:t>
            </a:r>
            <a:r>
              <a:rPr lang="en-US" dirty="0" err="1"/>
              <a:t>ClassificationTalkGuidelines.docx</a:t>
            </a:r>
            <a:endParaRPr lang="en-US" dirty="0"/>
          </a:p>
          <a:p>
            <a:r>
              <a:rPr lang="en-US" dirty="0"/>
              <a:t>Alt Doc Link: http://</a:t>
            </a:r>
            <a:r>
              <a:rPr lang="en-US" dirty="0" err="1"/>
              <a:t>bit.ly</a:t>
            </a:r>
            <a:r>
              <a:rPr lang="en-US" dirty="0"/>
              <a:t>/</a:t>
            </a:r>
            <a:r>
              <a:rPr lang="en-US" dirty="0" err="1"/>
              <a:t>OPRotaryClassification</a:t>
            </a:r>
            <a:endParaRPr lang="en-US" dirty="0"/>
          </a:p>
        </p:txBody>
      </p:sp>
      <p:sp>
        <p:nvSpPr>
          <p:cNvPr id="4" name="Slide Number Placeholder 3"/>
          <p:cNvSpPr>
            <a:spLocks noGrp="1"/>
          </p:cNvSpPr>
          <p:nvPr>
            <p:ph type="sldNum" sz="quarter" idx="5"/>
          </p:nvPr>
        </p:nvSpPr>
        <p:spPr/>
        <p:txBody>
          <a:bodyPr/>
          <a:lstStyle/>
          <a:p>
            <a:fld id="{49172CED-EB38-074B-A920-8307C94EE1EA}" type="slidenum">
              <a:rPr lang="en-US" smtClean="0"/>
              <a:t>9</a:t>
            </a:fld>
            <a:endParaRPr lang="en-US"/>
          </a:p>
        </p:txBody>
      </p:sp>
    </p:spTree>
    <p:extLst>
      <p:ext uri="{BB962C8B-B14F-4D97-AF65-F5344CB8AC3E}">
        <p14:creationId xmlns:p14="http://schemas.microsoft.com/office/powerpoint/2010/main" val="14470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Club Executives Link: https://</a:t>
            </a:r>
            <a:r>
              <a:rPr lang="en-US" dirty="0" err="1"/>
              <a:t>portal.clubrunner.ca</a:t>
            </a:r>
            <a:r>
              <a:rPr lang="en-US" dirty="0"/>
              <a:t>/4405/</a:t>
            </a:r>
            <a:r>
              <a:rPr lang="en-US" dirty="0" err="1"/>
              <a:t>sitepage</a:t>
            </a:r>
            <a:r>
              <a:rPr lang="en-US" dirty="0"/>
              <a:t>/club-executives</a:t>
            </a:r>
          </a:p>
          <a:p>
            <a:r>
              <a:rPr lang="en-US" dirty="0"/>
              <a:t>Foundation Executives Link: https://</a:t>
            </a:r>
            <a:r>
              <a:rPr lang="en-US" dirty="0" err="1"/>
              <a:t>portal.clubrunner.ca</a:t>
            </a:r>
            <a:r>
              <a:rPr lang="en-US" dirty="0"/>
              <a:t>/4405/</a:t>
            </a:r>
            <a:r>
              <a:rPr lang="en-US" dirty="0" err="1"/>
              <a:t>sitepage</a:t>
            </a:r>
            <a:r>
              <a:rPr lang="en-US" dirty="0"/>
              <a:t>/club-foundation/overland-park-rotary-foundation</a:t>
            </a:r>
          </a:p>
        </p:txBody>
      </p:sp>
      <p:sp>
        <p:nvSpPr>
          <p:cNvPr id="4" name="Slide Number Placeholder 3"/>
          <p:cNvSpPr>
            <a:spLocks noGrp="1"/>
          </p:cNvSpPr>
          <p:nvPr>
            <p:ph type="sldNum" sz="quarter" idx="5"/>
          </p:nvPr>
        </p:nvSpPr>
        <p:spPr/>
        <p:txBody>
          <a:bodyPr/>
          <a:lstStyle/>
          <a:p>
            <a:fld id="{49172CED-EB38-074B-A920-8307C94EE1EA}" type="slidenum">
              <a:rPr lang="en-US" smtClean="0"/>
              <a:t>10</a:t>
            </a:fld>
            <a:endParaRPr lang="en-US"/>
          </a:p>
        </p:txBody>
      </p:sp>
    </p:spTree>
    <p:extLst>
      <p:ext uri="{BB962C8B-B14F-4D97-AF65-F5344CB8AC3E}">
        <p14:creationId xmlns:p14="http://schemas.microsoft.com/office/powerpoint/2010/main" val="247057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Executives Link: https://</a:t>
            </a:r>
            <a:r>
              <a:rPr lang="en-US" dirty="0" err="1"/>
              <a:t>portal.clubrunner.ca</a:t>
            </a:r>
            <a:r>
              <a:rPr lang="en-US" dirty="0"/>
              <a:t>/4405/</a:t>
            </a:r>
            <a:r>
              <a:rPr lang="en-US" dirty="0" err="1"/>
              <a:t>sitepage</a:t>
            </a:r>
            <a:r>
              <a:rPr lang="en-US" dirty="0"/>
              <a:t>/club-executives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ByLaws</a:t>
            </a:r>
            <a:r>
              <a:rPr lang="en-US" dirty="0"/>
              <a:t> Document Link: http://</a:t>
            </a:r>
            <a:r>
              <a:rPr lang="en-US" dirty="0" err="1"/>
              <a:t>bit.ly</a:t>
            </a:r>
            <a:r>
              <a:rPr lang="en-US" dirty="0"/>
              <a:t>/OPRotaryByLaws2013</a:t>
            </a:r>
          </a:p>
          <a:p>
            <a:r>
              <a:rPr lang="en-US" dirty="0"/>
              <a:t>Fiscal year Document Link: http://</a:t>
            </a:r>
            <a:r>
              <a:rPr lang="en-US" dirty="0" err="1"/>
              <a:t>bit.ly</a:t>
            </a:r>
            <a:r>
              <a:rPr lang="en-US" dirty="0"/>
              <a:t>/OPRotaryFY2020</a:t>
            </a:r>
          </a:p>
        </p:txBody>
      </p:sp>
      <p:sp>
        <p:nvSpPr>
          <p:cNvPr id="4" name="Slide Number Placeholder 3"/>
          <p:cNvSpPr>
            <a:spLocks noGrp="1"/>
          </p:cNvSpPr>
          <p:nvPr>
            <p:ph type="sldNum" sz="quarter" idx="5"/>
          </p:nvPr>
        </p:nvSpPr>
        <p:spPr/>
        <p:txBody>
          <a:bodyPr/>
          <a:lstStyle/>
          <a:p>
            <a:fld id="{49172CED-EB38-074B-A920-8307C94EE1EA}" type="slidenum">
              <a:rPr lang="en-US" smtClean="0"/>
              <a:t>11</a:t>
            </a:fld>
            <a:endParaRPr lang="en-US"/>
          </a:p>
        </p:txBody>
      </p:sp>
    </p:spTree>
    <p:extLst>
      <p:ext uri="{BB962C8B-B14F-4D97-AF65-F5344CB8AC3E}">
        <p14:creationId xmlns:p14="http://schemas.microsoft.com/office/powerpoint/2010/main" val="48993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Lingo Document Link: http://</a:t>
            </a:r>
            <a:r>
              <a:rPr lang="en-US" dirty="0" err="1"/>
              <a:t>bit.ly</a:t>
            </a:r>
            <a:r>
              <a:rPr lang="en-US" dirty="0"/>
              <a:t>/</a:t>
            </a:r>
            <a:r>
              <a:rPr lang="en-US" dirty="0" err="1"/>
              <a:t>OPRotaryLingo</a:t>
            </a:r>
            <a:endParaRPr lang="en-US" dirty="0"/>
          </a:p>
        </p:txBody>
      </p:sp>
      <p:sp>
        <p:nvSpPr>
          <p:cNvPr id="4" name="Slide Number Placeholder 3"/>
          <p:cNvSpPr>
            <a:spLocks noGrp="1"/>
          </p:cNvSpPr>
          <p:nvPr>
            <p:ph type="sldNum" sz="quarter" idx="5"/>
          </p:nvPr>
        </p:nvSpPr>
        <p:spPr/>
        <p:txBody>
          <a:bodyPr/>
          <a:lstStyle/>
          <a:p>
            <a:fld id="{49172CED-EB38-074B-A920-8307C94EE1EA}" type="slidenum">
              <a:rPr lang="en-US" smtClean="0"/>
              <a:t>12</a:t>
            </a:fld>
            <a:endParaRPr lang="en-US"/>
          </a:p>
        </p:txBody>
      </p:sp>
    </p:spTree>
    <p:extLst>
      <p:ext uri="{BB962C8B-B14F-4D97-AF65-F5344CB8AC3E}">
        <p14:creationId xmlns:p14="http://schemas.microsoft.com/office/powerpoint/2010/main" val="313617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 Portal: https://</a:t>
            </a:r>
            <a:r>
              <a:rPr lang="en-US" dirty="0" err="1"/>
              <a:t>www.youtube.com</a:t>
            </a:r>
            <a:r>
              <a:rPr lang="en-US" dirty="0"/>
              <a:t>/</a:t>
            </a:r>
            <a:r>
              <a:rPr lang="en-US" dirty="0" err="1"/>
              <a:t>watch?v</a:t>
            </a:r>
            <a:r>
              <a:rPr lang="en-US" dirty="0"/>
              <a:t>=d2XRXZIE6cQ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ClubRunner</a:t>
            </a:r>
            <a:r>
              <a:rPr lang="en-US" dirty="0"/>
              <a:t> Support Center: https://</a:t>
            </a:r>
            <a:r>
              <a:rPr lang="en-US" dirty="0" err="1"/>
              <a:t>www.clubrunnersupport.com</a:t>
            </a:r>
            <a:r>
              <a:rPr lang="en-US" dirty="0"/>
              <a:t>/</a:t>
            </a:r>
          </a:p>
        </p:txBody>
      </p:sp>
      <p:sp>
        <p:nvSpPr>
          <p:cNvPr id="4" name="Slide Number Placeholder 3"/>
          <p:cNvSpPr>
            <a:spLocks noGrp="1"/>
          </p:cNvSpPr>
          <p:nvPr>
            <p:ph type="sldNum" sz="quarter" idx="5"/>
          </p:nvPr>
        </p:nvSpPr>
        <p:spPr/>
        <p:txBody>
          <a:bodyPr/>
          <a:lstStyle/>
          <a:p>
            <a:fld id="{49172CED-EB38-074B-A920-8307C94EE1EA}" type="slidenum">
              <a:rPr lang="en-US" smtClean="0"/>
              <a:t>14</a:t>
            </a:fld>
            <a:endParaRPr lang="en-US"/>
          </a:p>
        </p:txBody>
      </p:sp>
    </p:spTree>
    <p:extLst>
      <p:ext uri="{BB962C8B-B14F-4D97-AF65-F5344CB8AC3E}">
        <p14:creationId xmlns:p14="http://schemas.microsoft.com/office/powerpoint/2010/main" val="424066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3A39-9D70-43C5-B613-5ED66C5EAC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8CFB6A-D0C3-4609-9D14-502B85E80A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B51AF8-6009-4C72-8C04-A90B888BEED9}"/>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5" name="Footer Placeholder 4">
            <a:extLst>
              <a:ext uri="{FF2B5EF4-FFF2-40B4-BE49-F238E27FC236}">
                <a16:creationId xmlns:a16="http://schemas.microsoft.com/office/drawing/2014/main" id="{86F83A55-B435-4DED-87BA-C94A1A806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00EF52-BD19-4888-B1C2-99C17678CBC0}"/>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105449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2C59-8333-4723-8406-343168D51C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57D5C-A133-4F9C-B2DF-63A0E63400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82EE0-C378-4EDD-8BCF-65A91F6F3DFD}"/>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5" name="Footer Placeholder 4">
            <a:extLst>
              <a:ext uri="{FF2B5EF4-FFF2-40B4-BE49-F238E27FC236}">
                <a16:creationId xmlns:a16="http://schemas.microsoft.com/office/drawing/2014/main" id="{45F7922B-2C1A-45A3-9BB9-758E530E7E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B2FFC3-B31B-40BD-A7CE-C9784653B940}"/>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16443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9DEDF-1DCD-47E1-A9F4-1DFC38F5B8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FFC7F0-CF20-45BA-816A-83BA9BB99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7E5FE-F328-4A59-95E1-1CF6034EF15F}"/>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5" name="Footer Placeholder 4">
            <a:extLst>
              <a:ext uri="{FF2B5EF4-FFF2-40B4-BE49-F238E27FC236}">
                <a16:creationId xmlns:a16="http://schemas.microsoft.com/office/drawing/2014/main" id="{C438C747-FDC5-4A51-BA42-6715B6CBE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C36320-8C96-4B55-98D3-DC60A3091A5D}"/>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413107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0AD7-212D-4819-957D-DF118EBE0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4EC62-38C0-4DCE-93FC-4DDC9F3056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294A3-21B7-4E2C-955C-CE64870C2EAB}"/>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5" name="Footer Placeholder 4">
            <a:extLst>
              <a:ext uri="{FF2B5EF4-FFF2-40B4-BE49-F238E27FC236}">
                <a16:creationId xmlns:a16="http://schemas.microsoft.com/office/drawing/2014/main" id="{BDEEE4DD-0CC7-476E-9302-C8862A9582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C8A075-1D91-48E0-B2C9-F759E2C90B17}"/>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125111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8328-2FC4-487E-9046-1C943714D7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7FF7A3-B562-4596-B4DD-40ADA0621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C769C2-2798-4792-B4D2-7ECFA114FFD4}"/>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5" name="Footer Placeholder 4">
            <a:extLst>
              <a:ext uri="{FF2B5EF4-FFF2-40B4-BE49-F238E27FC236}">
                <a16:creationId xmlns:a16="http://schemas.microsoft.com/office/drawing/2014/main" id="{61AE179C-4A76-40F1-9FAF-28253A2B79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587C3D-AB5C-4F9F-A6C9-55762E5887A5}"/>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185017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4CEB-72C9-4622-9D25-11FD6F465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F49DA-BDA1-4E40-B694-D83B63591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07E355-8518-44B0-8767-91291535A4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1D42DF-4FBD-47E5-B48E-FA79662F9A73}"/>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6" name="Footer Placeholder 5">
            <a:extLst>
              <a:ext uri="{FF2B5EF4-FFF2-40B4-BE49-F238E27FC236}">
                <a16:creationId xmlns:a16="http://schemas.microsoft.com/office/drawing/2014/main" id="{3E93590A-AA2B-4CD8-8473-C178C34464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BAE8DF-8ECB-4C6A-8630-4A7CC48403B8}"/>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324361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B43C-0DD7-41ED-8910-36EAD87B9F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9E1C15-BF95-4E98-98C4-6FAF74B43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D12DB-CC61-4C8D-9F44-7A6FCEB48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7261C-86DD-427B-AE53-3E71AE2DF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DF15FE-4A7F-43B6-AEDB-965095509B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AF75E-1481-4C45-9848-0E6CC1ABE821}"/>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8" name="Footer Placeholder 7">
            <a:extLst>
              <a:ext uri="{FF2B5EF4-FFF2-40B4-BE49-F238E27FC236}">
                <a16:creationId xmlns:a16="http://schemas.microsoft.com/office/drawing/2014/main" id="{B654A477-F9F9-4849-B143-4FD81ED7578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999903D-5895-404C-95C5-A271535FF913}"/>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21281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8E1B-C412-4D13-B123-4AF9E5F1ED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56062-35C2-42E7-80D4-247CABA2F501}"/>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4" name="Footer Placeholder 3">
            <a:extLst>
              <a:ext uri="{FF2B5EF4-FFF2-40B4-BE49-F238E27FC236}">
                <a16:creationId xmlns:a16="http://schemas.microsoft.com/office/drawing/2014/main" id="{93C7971D-5B82-481A-9A78-548A680778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5EB54A-DB3F-4339-A241-84EDB8F6A99E}"/>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21240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645BE-3ED4-44A2-AEAB-4F54E02B2C70}"/>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3" name="Footer Placeholder 2">
            <a:extLst>
              <a:ext uri="{FF2B5EF4-FFF2-40B4-BE49-F238E27FC236}">
                <a16:creationId xmlns:a16="http://schemas.microsoft.com/office/drawing/2014/main" id="{6356D065-AC30-4458-A7C8-9EA72D43014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D9BD01-28B9-4BFD-A415-24466E0CBDDB}"/>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141856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81BF-BAA7-4A52-865A-0E888DBF0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D60D4A-F7E9-4EB5-9CB4-AFCAAA3C9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048CC5-46DD-46DC-95AA-84E95EF5F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61374-18E5-4FF7-9705-6D55C6A36D63}"/>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6" name="Footer Placeholder 5">
            <a:extLst>
              <a:ext uri="{FF2B5EF4-FFF2-40B4-BE49-F238E27FC236}">
                <a16:creationId xmlns:a16="http://schemas.microsoft.com/office/drawing/2014/main" id="{A8422FFE-FC1E-4600-8793-2B82DCC716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DAFECE-2E6C-49A9-AAAD-FD99FB1A145D}"/>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79572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ACE0-21D7-4411-9770-94F95BFE4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95C361-16B0-4FE3-B11C-5C54D838E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DB9B59-D054-4D49-90DA-28886E541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AA120-AB90-4413-AFA2-0CC00C65AE57}"/>
              </a:ext>
            </a:extLst>
          </p:cNvPr>
          <p:cNvSpPr>
            <a:spLocks noGrp="1"/>
          </p:cNvSpPr>
          <p:nvPr>
            <p:ph type="dt" sz="half" idx="10"/>
          </p:nvPr>
        </p:nvSpPr>
        <p:spPr/>
        <p:txBody>
          <a:bodyPr/>
          <a:lstStyle/>
          <a:p>
            <a:fld id="{0FDB3F7B-3C6F-4091-9312-741E9738A14B}" type="datetimeFigureOut">
              <a:rPr lang="en-US" smtClean="0"/>
              <a:t>8/6/2021</a:t>
            </a:fld>
            <a:endParaRPr lang="en-US" dirty="0"/>
          </a:p>
        </p:txBody>
      </p:sp>
      <p:sp>
        <p:nvSpPr>
          <p:cNvPr id="6" name="Footer Placeholder 5">
            <a:extLst>
              <a:ext uri="{FF2B5EF4-FFF2-40B4-BE49-F238E27FC236}">
                <a16:creationId xmlns:a16="http://schemas.microsoft.com/office/drawing/2014/main" id="{94B150B6-F201-44A1-B975-3443333CB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65E4CD-E9DE-4692-A050-0ED4331ABCF6}"/>
              </a:ext>
            </a:extLst>
          </p:cNvPr>
          <p:cNvSpPr>
            <a:spLocks noGrp="1"/>
          </p:cNvSpPr>
          <p:nvPr>
            <p:ph type="sldNum" sz="quarter" idx="12"/>
          </p:nvPr>
        </p:nvSpPr>
        <p:spPr/>
        <p:txBody>
          <a:bodyPr/>
          <a:lstStyle/>
          <a:p>
            <a:fld id="{E885C163-0E2E-432B-AC3E-4359F5A87C10}" type="slidenum">
              <a:rPr lang="en-US" smtClean="0"/>
              <a:t>‹#›</a:t>
            </a:fld>
            <a:endParaRPr lang="en-US" dirty="0"/>
          </a:p>
        </p:txBody>
      </p:sp>
    </p:spTree>
    <p:extLst>
      <p:ext uri="{BB962C8B-B14F-4D97-AF65-F5344CB8AC3E}">
        <p14:creationId xmlns:p14="http://schemas.microsoft.com/office/powerpoint/2010/main" val="397109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E44F5-7877-4EA4-8807-A3B8364AB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704BE6-30D2-4C58-B676-4AE3ECA7AA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F4CDB-B10B-4902-90BD-B2D12DC39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B3F7B-3C6F-4091-9312-741E9738A14B}" type="datetimeFigureOut">
              <a:rPr lang="en-US" smtClean="0"/>
              <a:t>8/6/2021</a:t>
            </a:fld>
            <a:endParaRPr lang="en-US" dirty="0"/>
          </a:p>
        </p:txBody>
      </p:sp>
      <p:sp>
        <p:nvSpPr>
          <p:cNvPr id="5" name="Footer Placeholder 4">
            <a:extLst>
              <a:ext uri="{FF2B5EF4-FFF2-40B4-BE49-F238E27FC236}">
                <a16:creationId xmlns:a16="http://schemas.microsoft.com/office/drawing/2014/main" id="{53E1766B-76A2-4BEE-A0A0-13C740ED1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5BE3FB-773A-4249-9FFA-C85DF8251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5C163-0E2E-432B-AC3E-4359F5A87C10}" type="slidenum">
              <a:rPr lang="en-US" smtClean="0"/>
              <a:t>‹#›</a:t>
            </a:fld>
            <a:endParaRPr lang="en-US" dirty="0"/>
          </a:p>
        </p:txBody>
      </p:sp>
    </p:spTree>
    <p:extLst>
      <p:ext uri="{BB962C8B-B14F-4D97-AF65-F5344CB8AC3E}">
        <p14:creationId xmlns:p14="http://schemas.microsoft.com/office/powerpoint/2010/main" val="3223037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portal.clubrunner.ca/4405/sitepage/club-executiv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mailto:rotary5710exec@gmail.com" TargetMode="External"/><Relationship Id="rId4" Type="http://schemas.openxmlformats.org/officeDocument/2006/relationships/hyperlink" Target="https://portal.clubrunner.ca/4405/sitepage/club-foundation/overland-park-rotary-foundation" TargetMode="External"/></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hyperlink" Target="https://portal.clubrunner.ca/4405/sitepage/club-executives" TargetMode="External"/><Relationship Id="rId7" Type="http://schemas.openxmlformats.org/officeDocument/2006/relationships/hyperlink" Target="http://bit.ly/OPRotaryFY202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hyperlink" Target="http://bit.ly/OPRotaryByLaws2013" TargetMode="External"/><Relationship Id="rId9"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hyperlink" Target="http://bit.ly/OPRotaryLingo"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portal.clubrunner.ca/50021"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2XRXZIE6cQ"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clubrunnersupport.com/" TargetMode="External"/><Relationship Id="rId5" Type="http://schemas.openxmlformats.org/officeDocument/2006/relationships/image" Target="../media/image8.png"/><Relationship Id="rId4" Type="http://schemas.openxmlformats.org/officeDocument/2006/relationships/hyperlink" Target="https://www.clubrunnersupport.com/article/996-how-do-i-log-in-to-clubrunn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ite.clubrunner.ca/page/clubrunner-mobile-app-now-availabl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youtu.be/PFLu08meAH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oprotary/" TargetMode="External"/><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linkedin.com/groups/12017944/" TargetMode="Externa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8" Type="http://schemas.openxmlformats.org/officeDocument/2006/relationships/hyperlink" Target="https://www.rotary.org/en/our-causes/supporting-education" TargetMode="External"/><Relationship Id="rId3" Type="http://schemas.openxmlformats.org/officeDocument/2006/relationships/hyperlink" Target="https://www.rotary.org/en/our-causes" TargetMode="External"/><Relationship Id="rId7" Type="http://schemas.openxmlformats.org/officeDocument/2006/relationships/hyperlink" Target="https://www.rotary.org/en/our-causes/providing-clean-wate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rotary.org/en/our-causes/ending-polio" TargetMode="External"/><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hyperlink" Target="https://www.rotary.org/en/about-rotary" TargetMode="External"/><Relationship Id="rId9" Type="http://schemas.openxmlformats.org/officeDocument/2006/relationships/hyperlink" Target="https://www.rotary.org/en/our-causes/promoting-pea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rotary.org/en/donate/planned-giv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ws.amazon.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site.clubrunner.ca/page/about-us" TargetMode="External"/><Relationship Id="rId4" Type="http://schemas.openxmlformats.org/officeDocument/2006/relationships/hyperlink" Target="https://site.clubrunner.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ortal.clubrunner.ca/4405/sitepage/thinking-of-join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portal.clubrunner.ca/4405/Documents/en-ca/137dfd87-9286-4944-8a36-ef443d827d76/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ortal.clubrunner.ca/4405/Documents/en-ca/a8fa37e2-6327-4099-8ed3-9a47da0bfb2f/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clubrunner.ca/Data/5710/4405/HTML/168965/ClassificationTalkGuidelines.doc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lubrunner.ca/Data/5710/4405/HTML/168965/ClassificationTalkGuidelines.doc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package" Target="../embeddings/Microsoft_Word_Document.docx"/><Relationship Id="rId4" Type="http://schemas.openxmlformats.org/officeDocument/2006/relationships/hyperlink" Target="http://bit.ly/OPRotaryClassifi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A723A3-6207-440D-AB55-91FC2EE8696F}"/>
              </a:ext>
            </a:extLst>
          </p:cNvPr>
          <p:cNvSpPr/>
          <p:nvPr/>
        </p:nvSpPr>
        <p:spPr>
          <a:xfrm>
            <a:off x="0" y="2426264"/>
            <a:ext cx="12192000" cy="855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C145BBF-DCE9-4DE3-8883-428E8B33DA3C}"/>
              </a:ext>
            </a:extLst>
          </p:cNvPr>
          <p:cNvSpPr txBox="1"/>
          <p:nvPr/>
        </p:nvSpPr>
        <p:spPr>
          <a:xfrm>
            <a:off x="471996" y="2423215"/>
            <a:ext cx="11248008" cy="861774"/>
          </a:xfrm>
          <a:prstGeom prst="rect">
            <a:avLst/>
          </a:prstGeom>
          <a:noFill/>
        </p:spPr>
        <p:txBody>
          <a:bodyPr wrap="square" rtlCol="0">
            <a:spAutoFit/>
          </a:bodyPr>
          <a:lstStyle/>
          <a:p>
            <a:pPr algn="ctr"/>
            <a:r>
              <a:rPr lang="en-US" sz="3200" dirty="0">
                <a:solidFill>
                  <a:schemeClr val="bg1"/>
                </a:solidFill>
              </a:rPr>
              <a:t>Membership Handbook</a:t>
            </a:r>
          </a:p>
          <a:p>
            <a:pPr algn="ctr"/>
            <a:r>
              <a:rPr lang="en-US" dirty="0">
                <a:solidFill>
                  <a:schemeClr val="bg1"/>
                </a:solidFill>
              </a:rPr>
              <a:t>2021 - 2022</a:t>
            </a:r>
          </a:p>
        </p:txBody>
      </p:sp>
      <p:sp>
        <p:nvSpPr>
          <p:cNvPr id="2" name="Arrow: Pentagon 1">
            <a:extLst>
              <a:ext uri="{FF2B5EF4-FFF2-40B4-BE49-F238E27FC236}">
                <a16:creationId xmlns:a16="http://schemas.microsoft.com/office/drawing/2014/main" id="{D74C13BD-3543-46CB-AFA7-5AFADE9268EA}"/>
              </a:ext>
            </a:extLst>
          </p:cNvPr>
          <p:cNvSpPr/>
          <p:nvPr/>
        </p:nvSpPr>
        <p:spPr>
          <a:xfrm>
            <a:off x="131794" y="4302839"/>
            <a:ext cx="2606730" cy="665779"/>
          </a:xfrm>
          <a:prstGeom prst="homePlate">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Membership</a:t>
            </a:r>
          </a:p>
        </p:txBody>
      </p:sp>
      <p:sp>
        <p:nvSpPr>
          <p:cNvPr id="3" name="Arrow: Chevron 2">
            <a:extLst>
              <a:ext uri="{FF2B5EF4-FFF2-40B4-BE49-F238E27FC236}">
                <a16:creationId xmlns:a16="http://schemas.microsoft.com/office/drawing/2014/main" id="{3E19DAB5-83B2-4D87-95F5-60B125101995}"/>
              </a:ext>
            </a:extLst>
          </p:cNvPr>
          <p:cNvSpPr/>
          <p:nvPr/>
        </p:nvSpPr>
        <p:spPr>
          <a:xfrm>
            <a:off x="2472238" y="4301788"/>
            <a:ext cx="2615275" cy="661207"/>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Commitments</a:t>
            </a:r>
          </a:p>
        </p:txBody>
      </p:sp>
      <p:sp>
        <p:nvSpPr>
          <p:cNvPr id="12" name="Arrow: Chevron 11">
            <a:extLst>
              <a:ext uri="{FF2B5EF4-FFF2-40B4-BE49-F238E27FC236}">
                <a16:creationId xmlns:a16="http://schemas.microsoft.com/office/drawing/2014/main" id="{AF258F5C-2238-4658-997C-988C56C65CA6}"/>
              </a:ext>
            </a:extLst>
          </p:cNvPr>
          <p:cNvSpPr/>
          <p:nvPr/>
        </p:nvSpPr>
        <p:spPr>
          <a:xfrm>
            <a:off x="4809716" y="4295733"/>
            <a:ext cx="2606730" cy="688863"/>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Meetings:</a:t>
            </a:r>
          </a:p>
          <a:p>
            <a:pPr algn="ctr"/>
            <a:r>
              <a:rPr lang="en-US" dirty="0"/>
              <a:t>What to Expect</a:t>
            </a:r>
          </a:p>
        </p:txBody>
      </p:sp>
      <p:sp>
        <p:nvSpPr>
          <p:cNvPr id="9" name="TextBox 8">
            <a:extLst>
              <a:ext uri="{FF2B5EF4-FFF2-40B4-BE49-F238E27FC236}">
                <a16:creationId xmlns:a16="http://schemas.microsoft.com/office/drawing/2014/main" id="{DA776CBD-9667-F049-A045-0EE0C93C850D}"/>
              </a:ext>
            </a:extLst>
          </p:cNvPr>
          <p:cNvSpPr txBox="1"/>
          <p:nvPr/>
        </p:nvSpPr>
        <p:spPr>
          <a:xfrm>
            <a:off x="3687579" y="3579222"/>
            <a:ext cx="4819524" cy="492443"/>
          </a:xfrm>
          <a:prstGeom prst="rect">
            <a:avLst/>
          </a:prstGeom>
          <a:noFill/>
        </p:spPr>
        <p:txBody>
          <a:bodyPr wrap="none" rtlCol="0">
            <a:spAutoFit/>
          </a:bodyPr>
          <a:lstStyle/>
          <a:p>
            <a:r>
              <a:rPr lang="en-US" sz="2600" b="1" dirty="0"/>
              <a:t>Critical Membership Components</a:t>
            </a:r>
          </a:p>
        </p:txBody>
      </p:sp>
      <p:sp>
        <p:nvSpPr>
          <p:cNvPr id="19" name="Arrow: Chevron 11">
            <a:extLst>
              <a:ext uri="{FF2B5EF4-FFF2-40B4-BE49-F238E27FC236}">
                <a16:creationId xmlns:a16="http://schemas.microsoft.com/office/drawing/2014/main" id="{C2ADF01E-43D5-A649-B8A7-3ABEAE5DE662}"/>
              </a:ext>
            </a:extLst>
          </p:cNvPr>
          <p:cNvSpPr/>
          <p:nvPr/>
        </p:nvSpPr>
        <p:spPr>
          <a:xfrm>
            <a:off x="7142922" y="4298217"/>
            <a:ext cx="2606730" cy="668826"/>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Club Leadership</a:t>
            </a:r>
          </a:p>
        </p:txBody>
      </p:sp>
      <p:sp>
        <p:nvSpPr>
          <p:cNvPr id="20" name="TextBox 19">
            <a:extLst>
              <a:ext uri="{FF2B5EF4-FFF2-40B4-BE49-F238E27FC236}">
                <a16:creationId xmlns:a16="http://schemas.microsoft.com/office/drawing/2014/main" id="{3D8264B1-020F-6C4C-8833-95920B5DA54D}"/>
              </a:ext>
            </a:extLst>
          </p:cNvPr>
          <p:cNvSpPr txBox="1"/>
          <p:nvPr/>
        </p:nvSpPr>
        <p:spPr>
          <a:xfrm>
            <a:off x="5676141" y="5319267"/>
            <a:ext cx="831446" cy="400110"/>
          </a:xfrm>
          <a:prstGeom prst="rect">
            <a:avLst/>
          </a:prstGeom>
          <a:noFill/>
        </p:spPr>
        <p:txBody>
          <a:bodyPr wrap="none" rtlCol="0">
            <a:spAutoFit/>
          </a:bodyPr>
          <a:lstStyle/>
          <a:p>
            <a:r>
              <a:rPr lang="en-US" sz="2000" b="1" dirty="0"/>
              <a:t>Extras</a:t>
            </a:r>
          </a:p>
        </p:txBody>
      </p:sp>
      <p:sp>
        <p:nvSpPr>
          <p:cNvPr id="30" name="Arrow: Chevron 11">
            <a:extLst>
              <a:ext uri="{FF2B5EF4-FFF2-40B4-BE49-F238E27FC236}">
                <a16:creationId xmlns:a16="http://schemas.microsoft.com/office/drawing/2014/main" id="{B3F1C723-6A66-1344-8177-A0B64463254A}"/>
              </a:ext>
            </a:extLst>
          </p:cNvPr>
          <p:cNvSpPr/>
          <p:nvPr/>
        </p:nvSpPr>
        <p:spPr>
          <a:xfrm>
            <a:off x="289948" y="5980292"/>
            <a:ext cx="2260439" cy="562801"/>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Rotary Lingo</a:t>
            </a:r>
          </a:p>
        </p:txBody>
      </p:sp>
      <p:sp>
        <p:nvSpPr>
          <p:cNvPr id="31" name="Arrow: Chevron 11">
            <a:extLst>
              <a:ext uri="{FF2B5EF4-FFF2-40B4-BE49-F238E27FC236}">
                <a16:creationId xmlns:a16="http://schemas.microsoft.com/office/drawing/2014/main" id="{1E26FD3A-E69B-FB4E-87D3-73BB57C144B9}"/>
              </a:ext>
            </a:extLst>
          </p:cNvPr>
          <p:cNvSpPr/>
          <p:nvPr/>
        </p:nvSpPr>
        <p:spPr>
          <a:xfrm>
            <a:off x="2322933" y="5975893"/>
            <a:ext cx="2573596" cy="573357"/>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Org Chart</a:t>
            </a:r>
          </a:p>
        </p:txBody>
      </p:sp>
      <p:sp>
        <p:nvSpPr>
          <p:cNvPr id="32" name="Arrow: Chevron 11">
            <a:extLst>
              <a:ext uri="{FF2B5EF4-FFF2-40B4-BE49-F238E27FC236}">
                <a16:creationId xmlns:a16="http://schemas.microsoft.com/office/drawing/2014/main" id="{7FCDDF5D-C6CC-BC4B-A007-0C94C2E5AF5D}"/>
              </a:ext>
            </a:extLst>
          </p:cNvPr>
          <p:cNvSpPr/>
          <p:nvPr/>
        </p:nvSpPr>
        <p:spPr>
          <a:xfrm>
            <a:off x="4684561" y="5981219"/>
            <a:ext cx="2615275" cy="560946"/>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Website, App &amp; Social</a:t>
            </a:r>
          </a:p>
        </p:txBody>
      </p:sp>
      <p:sp>
        <p:nvSpPr>
          <p:cNvPr id="33" name="Arrow: Chevron 11">
            <a:extLst>
              <a:ext uri="{FF2B5EF4-FFF2-40B4-BE49-F238E27FC236}">
                <a16:creationId xmlns:a16="http://schemas.microsoft.com/office/drawing/2014/main" id="{A26A31E2-07AF-4540-859E-E5B04521920E}"/>
              </a:ext>
            </a:extLst>
          </p:cNvPr>
          <p:cNvSpPr/>
          <p:nvPr/>
        </p:nvSpPr>
        <p:spPr>
          <a:xfrm>
            <a:off x="9467583" y="4299739"/>
            <a:ext cx="2606730" cy="667304"/>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By Laws &amp; </a:t>
            </a:r>
          </a:p>
          <a:p>
            <a:pPr algn="ctr"/>
            <a:r>
              <a:rPr lang="en-US" dirty="0"/>
              <a:t>Club Fiscal Year</a:t>
            </a:r>
          </a:p>
        </p:txBody>
      </p:sp>
      <p:sp>
        <p:nvSpPr>
          <p:cNvPr id="34" name="Arrow: Chevron 2">
            <a:extLst>
              <a:ext uri="{FF2B5EF4-FFF2-40B4-BE49-F238E27FC236}">
                <a16:creationId xmlns:a16="http://schemas.microsoft.com/office/drawing/2014/main" id="{475CC1C0-5BE2-A647-AA12-6A42A26533F3}"/>
              </a:ext>
            </a:extLst>
          </p:cNvPr>
          <p:cNvSpPr/>
          <p:nvPr/>
        </p:nvSpPr>
        <p:spPr>
          <a:xfrm>
            <a:off x="7127931" y="5991482"/>
            <a:ext cx="2402100" cy="54042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Rotary Intl Info</a:t>
            </a:r>
          </a:p>
        </p:txBody>
      </p:sp>
      <p:sp>
        <p:nvSpPr>
          <p:cNvPr id="24" name="Arrow: Chevron 11">
            <a:extLst>
              <a:ext uri="{FF2B5EF4-FFF2-40B4-BE49-F238E27FC236}">
                <a16:creationId xmlns:a16="http://schemas.microsoft.com/office/drawing/2014/main" id="{E57FE31F-FFE8-6144-B120-E046E0B9754A}"/>
              </a:ext>
            </a:extLst>
          </p:cNvPr>
          <p:cNvSpPr/>
          <p:nvPr/>
        </p:nvSpPr>
        <p:spPr>
          <a:xfrm>
            <a:off x="9336576" y="5991608"/>
            <a:ext cx="2260439" cy="562801"/>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Planned Giving</a:t>
            </a:r>
          </a:p>
        </p:txBody>
      </p:sp>
      <p:pic>
        <p:nvPicPr>
          <p:cNvPr id="6" name="Picture 5" descr="Logo&#10;&#10;Description automatically generated with low confidence">
            <a:extLst>
              <a:ext uri="{FF2B5EF4-FFF2-40B4-BE49-F238E27FC236}">
                <a16:creationId xmlns:a16="http://schemas.microsoft.com/office/drawing/2014/main" id="{4B73172F-8888-D64B-A04B-EA5E456E4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92"/>
            <a:ext cx="4548851" cy="2086097"/>
          </a:xfrm>
          <a:prstGeom prst="rect">
            <a:avLst/>
          </a:prstGeom>
        </p:spPr>
      </p:pic>
      <p:sp>
        <p:nvSpPr>
          <p:cNvPr id="10" name="TextBox 9">
            <a:extLst>
              <a:ext uri="{FF2B5EF4-FFF2-40B4-BE49-F238E27FC236}">
                <a16:creationId xmlns:a16="http://schemas.microsoft.com/office/drawing/2014/main" id="{F68FED53-B5E6-F440-9AE2-FD8ABB00CF1E}"/>
              </a:ext>
            </a:extLst>
          </p:cNvPr>
          <p:cNvSpPr txBox="1"/>
          <p:nvPr/>
        </p:nvSpPr>
        <p:spPr>
          <a:xfrm>
            <a:off x="6407943" y="518884"/>
            <a:ext cx="3842077" cy="1569660"/>
          </a:xfrm>
          <a:prstGeom prst="rect">
            <a:avLst/>
          </a:prstGeom>
          <a:noFill/>
        </p:spPr>
        <p:txBody>
          <a:bodyPr wrap="none" rtlCol="0">
            <a:spAutoFit/>
          </a:bodyPr>
          <a:lstStyle/>
          <a:p>
            <a:pPr algn="ctr"/>
            <a:r>
              <a:rPr lang="en-US" sz="3200" b="1" cap="small" dirty="0">
                <a:solidFill>
                  <a:srgbClr val="1B4981"/>
                </a:solidFill>
              </a:rPr>
              <a:t>Community Leadership</a:t>
            </a:r>
          </a:p>
          <a:p>
            <a:pPr algn="ctr"/>
            <a:r>
              <a:rPr lang="en-US" sz="3200" b="1" cap="small" dirty="0">
                <a:solidFill>
                  <a:srgbClr val="1B4981"/>
                </a:solidFill>
              </a:rPr>
              <a:t>&amp; </a:t>
            </a:r>
          </a:p>
          <a:p>
            <a:pPr algn="ctr"/>
            <a:r>
              <a:rPr lang="en-US" sz="3200" b="1" cap="small" dirty="0">
                <a:solidFill>
                  <a:srgbClr val="1B4981"/>
                </a:solidFill>
              </a:rPr>
              <a:t>Service Above Self</a:t>
            </a:r>
          </a:p>
        </p:txBody>
      </p:sp>
    </p:spTree>
    <p:extLst>
      <p:ext uri="{BB962C8B-B14F-4D97-AF65-F5344CB8AC3E}">
        <p14:creationId xmlns:p14="http://schemas.microsoft.com/office/powerpoint/2010/main" val="75219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4265519" y="298178"/>
            <a:ext cx="3164776" cy="646331"/>
          </a:xfrm>
          <a:prstGeom prst="rect">
            <a:avLst/>
          </a:prstGeom>
          <a:noFill/>
        </p:spPr>
        <p:txBody>
          <a:bodyPr wrap="none" rtlCol="0">
            <a:spAutoFit/>
          </a:bodyPr>
          <a:lstStyle/>
          <a:p>
            <a:pPr algn="ctr"/>
            <a:r>
              <a:rPr lang="en-US" sz="3600" dirty="0">
                <a:solidFill>
                  <a:schemeClr val="bg1"/>
                </a:solidFill>
              </a:rPr>
              <a:t>Club Leadership</a:t>
            </a:r>
          </a:p>
        </p:txBody>
      </p:sp>
      <p:sp>
        <p:nvSpPr>
          <p:cNvPr id="4" name="TextBox 3">
            <a:extLst>
              <a:ext uri="{FF2B5EF4-FFF2-40B4-BE49-F238E27FC236}">
                <a16:creationId xmlns:a16="http://schemas.microsoft.com/office/drawing/2014/main" id="{A18AF1A5-315E-1D4A-B8CB-331FBBFBD406}"/>
              </a:ext>
            </a:extLst>
          </p:cNvPr>
          <p:cNvSpPr txBox="1"/>
          <p:nvPr/>
        </p:nvSpPr>
        <p:spPr>
          <a:xfrm>
            <a:off x="221942" y="1369540"/>
            <a:ext cx="4321815" cy="4832092"/>
          </a:xfrm>
          <a:prstGeom prst="rect">
            <a:avLst/>
          </a:prstGeom>
          <a:noFill/>
        </p:spPr>
        <p:txBody>
          <a:bodyPr wrap="square" rtlCol="0">
            <a:spAutoFit/>
          </a:bodyPr>
          <a:lstStyle>
            <a:defPPr>
              <a:defRPr lang="en-US"/>
            </a:defPPr>
            <a:lvl1pPr algn="ctr">
              <a:defRPr sz="2400"/>
            </a:lvl1pPr>
          </a:lstStyle>
          <a:p>
            <a:pPr algn="l"/>
            <a:r>
              <a:rPr lang="en-US" sz="1400" b="1" dirty="0"/>
              <a:t>Club Leadership</a:t>
            </a:r>
          </a:p>
          <a:p>
            <a:pPr algn="l"/>
            <a:r>
              <a:rPr lang="en-US" sz="1400" dirty="0"/>
              <a:t>You will find </a:t>
            </a:r>
            <a:r>
              <a:rPr lang="en-US" sz="1400" b="1" dirty="0"/>
              <a:t>Club Leadership </a:t>
            </a:r>
            <a:r>
              <a:rPr lang="en-US" sz="1400" dirty="0"/>
              <a:t>under the </a:t>
            </a:r>
            <a:r>
              <a:rPr lang="en-US" sz="1400" b="1" dirty="0">
                <a:hlinkClick r:id="rId3"/>
              </a:rPr>
              <a:t>About Us/ Executives tab</a:t>
            </a:r>
            <a:r>
              <a:rPr lang="en-US" sz="1400" dirty="0"/>
              <a:t> of the homepage of the Club website. </a:t>
            </a:r>
          </a:p>
          <a:p>
            <a:pPr algn="l"/>
            <a:endParaRPr lang="en-US" sz="1400" dirty="0"/>
          </a:p>
          <a:p>
            <a:pPr algn="l"/>
            <a:r>
              <a:rPr lang="en-US" sz="1400" dirty="0"/>
              <a:t>You will find the </a:t>
            </a:r>
            <a:r>
              <a:rPr lang="en-US" sz="1400" b="1" dirty="0"/>
              <a:t>Club Foundation Leadership</a:t>
            </a:r>
            <a:r>
              <a:rPr lang="en-US" sz="1400" dirty="0"/>
              <a:t> under the </a:t>
            </a:r>
            <a:r>
              <a:rPr lang="en-US" sz="1400" b="1" dirty="0">
                <a:hlinkClick r:id="rId4"/>
              </a:rPr>
              <a:t>About Us/ Club Foundation </a:t>
            </a:r>
            <a:r>
              <a:rPr lang="en-US" sz="1400" dirty="0"/>
              <a:t>on the homepage of the Club website. </a:t>
            </a:r>
          </a:p>
          <a:p>
            <a:pPr algn="l"/>
            <a:endParaRPr lang="en-US" sz="1400" dirty="0"/>
          </a:p>
          <a:p>
            <a:pPr algn="l"/>
            <a:r>
              <a:rPr lang="en-US" sz="1400" b="1" u="sng" dirty="0"/>
              <a:t>Contacting the Board &amp; the Club Administrator</a:t>
            </a:r>
            <a:endParaRPr lang="en-US" sz="1400" dirty="0"/>
          </a:p>
          <a:p>
            <a:pPr algn="l"/>
            <a:endParaRPr lang="en-US" sz="1400" dirty="0"/>
          </a:p>
          <a:p>
            <a:pPr algn="l"/>
            <a:r>
              <a:rPr lang="en-US" sz="1400" dirty="0"/>
              <a:t>The Club Board and Foundation board meet monthly, and can meet more often if needed. The Board will also occasionally conduct votes via email. </a:t>
            </a:r>
          </a:p>
          <a:p>
            <a:pPr algn="l"/>
            <a:endParaRPr lang="en-US" sz="1400" dirty="0"/>
          </a:p>
          <a:p>
            <a:pPr algn="l"/>
            <a:r>
              <a:rPr lang="en-US" sz="1400" dirty="0"/>
              <a:t>If you have an issue you’d like to bring to the Board, contact the Club President or Secretary in person, via phone or email and you will be added to the agenda.</a:t>
            </a:r>
          </a:p>
          <a:p>
            <a:pPr algn="l"/>
            <a:r>
              <a:rPr lang="en-US" sz="1400" dirty="0"/>
              <a:t> </a:t>
            </a:r>
          </a:p>
          <a:p>
            <a:pPr algn="l"/>
            <a:r>
              <a:rPr lang="en-US" sz="1400" dirty="0"/>
              <a:t>Mandy Sheldon is the Administrator for the OP Rotary. She coordinates billing, reports to Rotary International, attendance, budget and much more. You can contact Mandy via email at </a:t>
            </a:r>
            <a:r>
              <a:rPr lang="en-US" sz="1400" u="sng" dirty="0">
                <a:hlinkClick r:id="rId5"/>
              </a:rPr>
              <a:t>rotary5710exec@gmail.com</a:t>
            </a:r>
            <a:r>
              <a:rPr lang="en-US" sz="1400" dirty="0"/>
              <a:t>.</a:t>
            </a:r>
          </a:p>
        </p:txBody>
      </p:sp>
      <p:graphicFrame>
        <p:nvGraphicFramePr>
          <p:cNvPr id="10" name="Table 9">
            <a:extLst>
              <a:ext uri="{FF2B5EF4-FFF2-40B4-BE49-F238E27FC236}">
                <a16:creationId xmlns:a16="http://schemas.microsoft.com/office/drawing/2014/main" id="{018A79DB-8CEC-8042-9003-3F82519F8E87}"/>
              </a:ext>
            </a:extLst>
          </p:cNvPr>
          <p:cNvGraphicFramePr>
            <a:graphicFrameLocks noGrp="1"/>
          </p:cNvGraphicFramePr>
          <p:nvPr>
            <p:extLst>
              <p:ext uri="{D42A27DB-BD31-4B8C-83A1-F6EECF244321}">
                <p14:modId xmlns:p14="http://schemas.microsoft.com/office/powerpoint/2010/main" val="4287228745"/>
              </p:ext>
            </p:extLst>
          </p:nvPr>
        </p:nvGraphicFramePr>
        <p:xfrm>
          <a:off x="4543757" y="1421149"/>
          <a:ext cx="4468326" cy="5090160"/>
        </p:xfrm>
        <a:graphic>
          <a:graphicData uri="http://schemas.openxmlformats.org/drawingml/2006/table">
            <a:tbl>
              <a:tblPr firstRow="1" bandRow="1">
                <a:tableStyleId>{5C22544A-7EE6-4342-B048-85BDC9FD1C3A}</a:tableStyleId>
              </a:tblPr>
              <a:tblGrid>
                <a:gridCol w="2336991">
                  <a:extLst>
                    <a:ext uri="{9D8B030D-6E8A-4147-A177-3AD203B41FA5}">
                      <a16:colId xmlns:a16="http://schemas.microsoft.com/office/drawing/2014/main" val="2190045307"/>
                    </a:ext>
                  </a:extLst>
                </a:gridCol>
                <a:gridCol w="2131335">
                  <a:extLst>
                    <a:ext uri="{9D8B030D-6E8A-4147-A177-3AD203B41FA5}">
                      <a16:colId xmlns:a16="http://schemas.microsoft.com/office/drawing/2014/main" val="296764228"/>
                    </a:ext>
                  </a:extLst>
                </a:gridCol>
              </a:tblGrid>
              <a:tr h="244414">
                <a:tc>
                  <a:txBody>
                    <a:bodyPr/>
                    <a:lstStyle/>
                    <a:p>
                      <a:r>
                        <a:rPr lang="en-US" sz="1400" dirty="0">
                          <a:solidFill>
                            <a:schemeClr val="bg1"/>
                          </a:solidFill>
                        </a:rPr>
                        <a:t>President</a:t>
                      </a:r>
                    </a:p>
                  </a:txBody>
                  <a:tcPr/>
                </a:tc>
                <a:tc>
                  <a:txBody>
                    <a:bodyPr/>
                    <a:lstStyle/>
                    <a:p>
                      <a:r>
                        <a:rPr lang="en-US" sz="1400" dirty="0" err="1">
                          <a:solidFill>
                            <a:schemeClr val="bg1"/>
                          </a:solidFill>
                        </a:rPr>
                        <a:t>Jameia</a:t>
                      </a:r>
                      <a:r>
                        <a:rPr lang="en-US" sz="1400" dirty="0">
                          <a:solidFill>
                            <a:schemeClr val="bg1"/>
                          </a:solidFill>
                        </a:rPr>
                        <a:t> Haines</a:t>
                      </a:r>
                    </a:p>
                  </a:txBody>
                  <a:tcPr/>
                </a:tc>
                <a:extLst>
                  <a:ext uri="{0D108BD9-81ED-4DB2-BD59-A6C34878D82A}">
                    <a16:rowId xmlns:a16="http://schemas.microsoft.com/office/drawing/2014/main" val="2532947295"/>
                  </a:ext>
                </a:extLst>
              </a:tr>
              <a:tr h="244414">
                <a:tc>
                  <a:txBody>
                    <a:bodyPr/>
                    <a:lstStyle/>
                    <a:p>
                      <a:r>
                        <a:rPr lang="en-US" sz="1400" dirty="0"/>
                        <a:t>President Elect</a:t>
                      </a:r>
                    </a:p>
                  </a:txBody>
                  <a:tcPr/>
                </a:tc>
                <a:tc>
                  <a:txBody>
                    <a:bodyPr/>
                    <a:lstStyle/>
                    <a:p>
                      <a:r>
                        <a:rPr lang="en-US" sz="1400" dirty="0"/>
                        <a:t>Laurie McCormack</a:t>
                      </a:r>
                    </a:p>
                  </a:txBody>
                  <a:tcPr/>
                </a:tc>
                <a:extLst>
                  <a:ext uri="{0D108BD9-81ED-4DB2-BD59-A6C34878D82A}">
                    <a16:rowId xmlns:a16="http://schemas.microsoft.com/office/drawing/2014/main" val="2187674119"/>
                  </a:ext>
                </a:extLst>
              </a:tr>
              <a:tr h="244414">
                <a:tc>
                  <a:txBody>
                    <a:bodyPr/>
                    <a:lstStyle/>
                    <a:p>
                      <a:r>
                        <a:rPr lang="en-US" sz="1400" dirty="0"/>
                        <a:t>Treasurer</a:t>
                      </a:r>
                    </a:p>
                  </a:txBody>
                  <a:tcPr/>
                </a:tc>
                <a:tc>
                  <a:txBody>
                    <a:bodyPr/>
                    <a:lstStyle/>
                    <a:p>
                      <a:r>
                        <a:rPr lang="en-US" sz="1400" dirty="0"/>
                        <a:t>Doug Davidson</a:t>
                      </a:r>
                    </a:p>
                  </a:txBody>
                  <a:tcPr/>
                </a:tc>
                <a:extLst>
                  <a:ext uri="{0D108BD9-81ED-4DB2-BD59-A6C34878D82A}">
                    <a16:rowId xmlns:a16="http://schemas.microsoft.com/office/drawing/2014/main" val="3450355336"/>
                  </a:ext>
                </a:extLst>
              </a:tr>
              <a:tr h="244414">
                <a:tc>
                  <a:txBody>
                    <a:bodyPr/>
                    <a:lstStyle/>
                    <a:p>
                      <a:r>
                        <a:rPr lang="en-US" sz="1400" dirty="0"/>
                        <a:t>Secretary</a:t>
                      </a:r>
                    </a:p>
                  </a:txBody>
                  <a:tcPr/>
                </a:tc>
                <a:tc>
                  <a:txBody>
                    <a:bodyPr/>
                    <a:lstStyle/>
                    <a:p>
                      <a:r>
                        <a:rPr lang="en-US" sz="1400" dirty="0"/>
                        <a:t>Donna </a:t>
                      </a:r>
                      <a:r>
                        <a:rPr lang="en-US" sz="1400" dirty="0" err="1"/>
                        <a:t>Lauffer</a:t>
                      </a:r>
                      <a:endParaRPr lang="en-US" sz="1400" dirty="0"/>
                    </a:p>
                  </a:txBody>
                  <a:tcPr/>
                </a:tc>
                <a:extLst>
                  <a:ext uri="{0D108BD9-81ED-4DB2-BD59-A6C34878D82A}">
                    <a16:rowId xmlns:a16="http://schemas.microsoft.com/office/drawing/2014/main" val="2830616357"/>
                  </a:ext>
                </a:extLst>
              </a:tr>
              <a:tr h="244414">
                <a:tc>
                  <a:txBody>
                    <a:bodyPr/>
                    <a:lstStyle/>
                    <a:p>
                      <a:r>
                        <a:rPr lang="en-US" sz="1400" dirty="0"/>
                        <a:t>Vice President</a:t>
                      </a:r>
                    </a:p>
                  </a:txBody>
                  <a:tcPr/>
                </a:tc>
                <a:tc>
                  <a:txBody>
                    <a:bodyPr/>
                    <a:lstStyle/>
                    <a:p>
                      <a:r>
                        <a:rPr lang="en-US" sz="1400" dirty="0"/>
                        <a:t>William </a:t>
                      </a:r>
                      <a:r>
                        <a:rPr lang="en-US" sz="1400" dirty="0" err="1"/>
                        <a:t>Gladhart</a:t>
                      </a:r>
                      <a:endParaRPr lang="en-US" sz="1400" dirty="0"/>
                    </a:p>
                  </a:txBody>
                  <a:tcPr/>
                </a:tc>
                <a:extLst>
                  <a:ext uri="{0D108BD9-81ED-4DB2-BD59-A6C34878D82A}">
                    <a16:rowId xmlns:a16="http://schemas.microsoft.com/office/drawing/2014/main" val="3933037180"/>
                  </a:ext>
                </a:extLst>
              </a:tr>
              <a:tr h="244414">
                <a:tc>
                  <a:txBody>
                    <a:bodyPr/>
                    <a:lstStyle/>
                    <a:p>
                      <a:r>
                        <a:rPr lang="en-US" sz="1400" dirty="0"/>
                        <a:t>Immediate Past President</a:t>
                      </a:r>
                    </a:p>
                  </a:txBody>
                  <a:tcPr/>
                </a:tc>
                <a:tc>
                  <a:txBody>
                    <a:bodyPr/>
                    <a:lstStyle/>
                    <a:p>
                      <a:r>
                        <a:rPr lang="en-US" sz="1400" dirty="0" err="1"/>
                        <a:t>Cris</a:t>
                      </a:r>
                      <a:r>
                        <a:rPr lang="en-US" sz="1400" dirty="0"/>
                        <a:t> Smith</a:t>
                      </a:r>
                    </a:p>
                  </a:txBody>
                  <a:tcPr/>
                </a:tc>
                <a:extLst>
                  <a:ext uri="{0D108BD9-81ED-4DB2-BD59-A6C34878D82A}">
                    <a16:rowId xmlns:a16="http://schemas.microsoft.com/office/drawing/2014/main" val="4224755428"/>
                  </a:ext>
                </a:extLst>
              </a:tr>
              <a:tr h="244414">
                <a:tc>
                  <a:txBody>
                    <a:bodyPr/>
                    <a:lstStyle/>
                    <a:p>
                      <a:r>
                        <a:rPr lang="en-US" sz="1400" dirty="0"/>
                        <a:t>Foundation President</a:t>
                      </a:r>
                    </a:p>
                  </a:txBody>
                  <a:tcPr/>
                </a:tc>
                <a:tc>
                  <a:txBody>
                    <a:bodyPr/>
                    <a:lstStyle/>
                    <a:p>
                      <a:r>
                        <a:rPr lang="en-US" sz="1400" dirty="0"/>
                        <a:t>Erik Rome</a:t>
                      </a:r>
                    </a:p>
                  </a:txBody>
                  <a:tcPr/>
                </a:tc>
                <a:extLst>
                  <a:ext uri="{0D108BD9-81ED-4DB2-BD59-A6C34878D82A}">
                    <a16:rowId xmlns:a16="http://schemas.microsoft.com/office/drawing/2014/main" val="959229614"/>
                  </a:ext>
                </a:extLst>
              </a:tr>
              <a:tr h="244414">
                <a:tc>
                  <a:txBody>
                    <a:bodyPr/>
                    <a:lstStyle/>
                    <a:p>
                      <a:r>
                        <a:rPr lang="en-US" sz="1400" dirty="0"/>
                        <a:t>Member at Large</a:t>
                      </a:r>
                    </a:p>
                  </a:txBody>
                  <a:tcPr/>
                </a:tc>
                <a:tc>
                  <a:txBody>
                    <a:bodyPr/>
                    <a:lstStyle/>
                    <a:p>
                      <a:r>
                        <a:rPr lang="en-US" sz="1400" dirty="0"/>
                        <a:t>Dustin Lewis</a:t>
                      </a:r>
                    </a:p>
                  </a:txBody>
                  <a:tcPr/>
                </a:tc>
                <a:extLst>
                  <a:ext uri="{0D108BD9-81ED-4DB2-BD59-A6C34878D82A}">
                    <a16:rowId xmlns:a16="http://schemas.microsoft.com/office/drawing/2014/main" val="1387062779"/>
                  </a:ext>
                </a:extLst>
              </a:tr>
              <a:tr h="244414">
                <a:tc>
                  <a:txBody>
                    <a:bodyPr/>
                    <a:lstStyle/>
                    <a:p>
                      <a:r>
                        <a:rPr lang="en-US" sz="1400" dirty="0"/>
                        <a:t>Member at Large</a:t>
                      </a:r>
                    </a:p>
                  </a:txBody>
                  <a:tcPr/>
                </a:tc>
                <a:tc>
                  <a:txBody>
                    <a:bodyPr/>
                    <a:lstStyle/>
                    <a:p>
                      <a:r>
                        <a:rPr lang="en-US" sz="1400" dirty="0"/>
                        <a:t>Tracey Osborn </a:t>
                      </a:r>
                      <a:r>
                        <a:rPr lang="en-US" sz="1400" dirty="0" err="1"/>
                        <a:t>Oltjen</a:t>
                      </a:r>
                      <a:endParaRPr lang="en-US" sz="1400" dirty="0"/>
                    </a:p>
                  </a:txBody>
                  <a:tcPr/>
                </a:tc>
                <a:extLst>
                  <a:ext uri="{0D108BD9-81ED-4DB2-BD59-A6C34878D82A}">
                    <a16:rowId xmlns:a16="http://schemas.microsoft.com/office/drawing/2014/main" val="3043784608"/>
                  </a:ext>
                </a:extLst>
              </a:tr>
              <a:tr h="244414">
                <a:tc>
                  <a:txBody>
                    <a:bodyPr/>
                    <a:lstStyle/>
                    <a:p>
                      <a:r>
                        <a:rPr lang="en-US" sz="1400" dirty="0"/>
                        <a:t>Member at Large</a:t>
                      </a:r>
                    </a:p>
                  </a:txBody>
                  <a:tcPr/>
                </a:tc>
                <a:tc>
                  <a:txBody>
                    <a:bodyPr/>
                    <a:lstStyle/>
                    <a:p>
                      <a:r>
                        <a:rPr lang="en-US" sz="1400" dirty="0"/>
                        <a:t>David Austin</a:t>
                      </a:r>
                    </a:p>
                  </a:txBody>
                  <a:tcPr/>
                </a:tc>
                <a:extLst>
                  <a:ext uri="{0D108BD9-81ED-4DB2-BD59-A6C34878D82A}">
                    <a16:rowId xmlns:a16="http://schemas.microsoft.com/office/drawing/2014/main" val="1088751900"/>
                  </a:ext>
                </a:extLst>
              </a:tr>
              <a:tr h="244414">
                <a:tc>
                  <a:txBody>
                    <a:bodyPr/>
                    <a:lstStyle/>
                    <a:p>
                      <a:r>
                        <a:rPr lang="en-US" sz="1400" dirty="0"/>
                        <a:t>Member at Large</a:t>
                      </a:r>
                    </a:p>
                  </a:txBody>
                  <a:tcPr/>
                </a:tc>
                <a:tc>
                  <a:txBody>
                    <a:bodyPr/>
                    <a:lstStyle/>
                    <a:p>
                      <a:r>
                        <a:rPr lang="en-US" sz="1400" dirty="0"/>
                        <a:t>Chad Welter</a:t>
                      </a:r>
                    </a:p>
                  </a:txBody>
                  <a:tcPr/>
                </a:tc>
                <a:extLst>
                  <a:ext uri="{0D108BD9-81ED-4DB2-BD59-A6C34878D82A}">
                    <a16:rowId xmlns:a16="http://schemas.microsoft.com/office/drawing/2014/main" val="2627817259"/>
                  </a:ext>
                </a:extLst>
              </a:tr>
              <a:tr h="244414">
                <a:tc>
                  <a:txBody>
                    <a:bodyPr/>
                    <a:lstStyle/>
                    <a:p>
                      <a:r>
                        <a:rPr lang="en-US" sz="1400" dirty="0"/>
                        <a:t>Membership Chair</a:t>
                      </a:r>
                    </a:p>
                  </a:txBody>
                  <a:tcPr/>
                </a:tc>
                <a:tc>
                  <a:txBody>
                    <a:bodyPr/>
                    <a:lstStyle/>
                    <a:p>
                      <a:r>
                        <a:rPr lang="en-US" sz="1400" dirty="0"/>
                        <a:t>Laurie McCormack</a:t>
                      </a:r>
                    </a:p>
                  </a:txBody>
                  <a:tcPr/>
                </a:tc>
                <a:extLst>
                  <a:ext uri="{0D108BD9-81ED-4DB2-BD59-A6C34878D82A}">
                    <a16:rowId xmlns:a16="http://schemas.microsoft.com/office/drawing/2014/main" val="1422838996"/>
                  </a:ext>
                </a:extLst>
              </a:tr>
              <a:tr h="244414">
                <a:tc>
                  <a:txBody>
                    <a:bodyPr/>
                    <a:lstStyle/>
                    <a:p>
                      <a:r>
                        <a:rPr lang="en-US" sz="1400" dirty="0"/>
                        <a:t>Family of Rotary</a:t>
                      </a:r>
                    </a:p>
                  </a:txBody>
                  <a:tcPr/>
                </a:tc>
                <a:tc>
                  <a:txBody>
                    <a:bodyPr/>
                    <a:lstStyle/>
                    <a:p>
                      <a:r>
                        <a:rPr lang="en-US" sz="1400" dirty="0"/>
                        <a:t>Carol Watts</a:t>
                      </a:r>
                    </a:p>
                  </a:txBody>
                  <a:tcPr/>
                </a:tc>
                <a:extLst>
                  <a:ext uri="{0D108BD9-81ED-4DB2-BD59-A6C34878D82A}">
                    <a16:rowId xmlns:a16="http://schemas.microsoft.com/office/drawing/2014/main" val="1890669729"/>
                  </a:ext>
                </a:extLst>
              </a:tr>
              <a:tr h="244414">
                <a:tc>
                  <a:txBody>
                    <a:bodyPr/>
                    <a:lstStyle/>
                    <a:p>
                      <a:r>
                        <a:rPr lang="en-US" sz="1400" dirty="0"/>
                        <a:t>International Youth Exchange</a:t>
                      </a:r>
                    </a:p>
                  </a:txBody>
                  <a:tcPr/>
                </a:tc>
                <a:tc>
                  <a:txBody>
                    <a:bodyPr/>
                    <a:lstStyle/>
                    <a:p>
                      <a:r>
                        <a:rPr lang="en-US" sz="1400" dirty="0"/>
                        <a:t>David Austin</a:t>
                      </a:r>
                    </a:p>
                  </a:txBody>
                  <a:tcPr/>
                </a:tc>
                <a:extLst>
                  <a:ext uri="{0D108BD9-81ED-4DB2-BD59-A6C34878D82A}">
                    <a16:rowId xmlns:a16="http://schemas.microsoft.com/office/drawing/2014/main" val="240277980"/>
                  </a:ext>
                </a:extLst>
              </a:tr>
              <a:tr h="244414">
                <a:tc>
                  <a:txBody>
                    <a:bodyPr/>
                    <a:lstStyle/>
                    <a:p>
                      <a:r>
                        <a:rPr lang="en-US" sz="1400" dirty="0"/>
                        <a:t>Speaker Coordinators</a:t>
                      </a:r>
                    </a:p>
                  </a:txBody>
                  <a:tcPr/>
                </a:tc>
                <a:tc>
                  <a:txBody>
                    <a:bodyPr/>
                    <a:lstStyle/>
                    <a:p>
                      <a:r>
                        <a:rPr lang="en-US" sz="1400" dirty="0"/>
                        <a:t>Patrick McCartney</a:t>
                      </a:r>
                    </a:p>
                  </a:txBody>
                  <a:tcPr/>
                </a:tc>
                <a:extLst>
                  <a:ext uri="{0D108BD9-81ED-4DB2-BD59-A6C34878D82A}">
                    <a16:rowId xmlns:a16="http://schemas.microsoft.com/office/drawing/2014/main" val="2244263662"/>
                  </a:ext>
                </a:extLst>
              </a:tr>
              <a:tr h="244414">
                <a:tc>
                  <a:txBody>
                    <a:bodyPr/>
                    <a:lstStyle/>
                    <a:p>
                      <a:r>
                        <a:rPr lang="en-US" sz="1400" dirty="0"/>
                        <a:t>Website/ Digital</a:t>
                      </a:r>
                    </a:p>
                    <a:p>
                      <a:r>
                        <a:rPr lang="en-US" sz="1400" dirty="0"/>
                        <a:t>Member Services/ Admin</a:t>
                      </a:r>
                    </a:p>
                  </a:txBody>
                  <a:tcPr/>
                </a:tc>
                <a:tc>
                  <a:txBody>
                    <a:bodyPr/>
                    <a:lstStyle/>
                    <a:p>
                      <a:r>
                        <a:rPr lang="en-US" sz="1400" dirty="0"/>
                        <a:t>William </a:t>
                      </a:r>
                      <a:r>
                        <a:rPr lang="en-US" sz="1400" dirty="0" err="1"/>
                        <a:t>Gladhart</a:t>
                      </a:r>
                      <a:endParaRPr lang="en-US" sz="1400" dirty="0"/>
                    </a:p>
                    <a:p>
                      <a:r>
                        <a:rPr lang="en-US" sz="1400" dirty="0"/>
                        <a:t>Mandy Sheldon</a:t>
                      </a:r>
                    </a:p>
                  </a:txBody>
                  <a:tcPr/>
                </a:tc>
                <a:extLst>
                  <a:ext uri="{0D108BD9-81ED-4DB2-BD59-A6C34878D82A}">
                    <a16:rowId xmlns:a16="http://schemas.microsoft.com/office/drawing/2014/main" val="1207080018"/>
                  </a:ext>
                </a:extLst>
              </a:tr>
            </a:tbl>
          </a:graphicData>
        </a:graphic>
      </p:graphicFrame>
      <p:sp>
        <p:nvSpPr>
          <p:cNvPr id="11" name="TextBox 10">
            <a:extLst>
              <a:ext uri="{FF2B5EF4-FFF2-40B4-BE49-F238E27FC236}">
                <a16:creationId xmlns:a16="http://schemas.microsoft.com/office/drawing/2014/main" id="{BAB133C6-3198-3A47-887C-00B773E74B02}"/>
              </a:ext>
            </a:extLst>
          </p:cNvPr>
          <p:cNvSpPr txBox="1"/>
          <p:nvPr/>
        </p:nvSpPr>
        <p:spPr>
          <a:xfrm>
            <a:off x="5910919" y="1000208"/>
            <a:ext cx="1734001" cy="369332"/>
          </a:xfrm>
          <a:prstGeom prst="rect">
            <a:avLst/>
          </a:prstGeom>
          <a:noFill/>
        </p:spPr>
        <p:txBody>
          <a:bodyPr wrap="none" rtlCol="0">
            <a:spAutoFit/>
          </a:bodyPr>
          <a:lstStyle/>
          <a:p>
            <a:r>
              <a:rPr lang="en-US" b="1" dirty="0"/>
              <a:t>Club Leadership</a:t>
            </a:r>
          </a:p>
        </p:txBody>
      </p:sp>
      <p:graphicFrame>
        <p:nvGraphicFramePr>
          <p:cNvPr id="12" name="Table 11">
            <a:extLst>
              <a:ext uri="{FF2B5EF4-FFF2-40B4-BE49-F238E27FC236}">
                <a16:creationId xmlns:a16="http://schemas.microsoft.com/office/drawing/2014/main" id="{FEE0BDDB-C46E-B84E-81C4-955FDBE210F4}"/>
              </a:ext>
            </a:extLst>
          </p:cNvPr>
          <p:cNvGraphicFramePr>
            <a:graphicFrameLocks noGrp="1"/>
          </p:cNvGraphicFramePr>
          <p:nvPr>
            <p:extLst>
              <p:ext uri="{D42A27DB-BD31-4B8C-83A1-F6EECF244321}">
                <p14:modId xmlns:p14="http://schemas.microsoft.com/office/powerpoint/2010/main" val="2577474947"/>
              </p:ext>
            </p:extLst>
          </p:nvPr>
        </p:nvGraphicFramePr>
        <p:xfrm>
          <a:off x="9240350" y="1414431"/>
          <a:ext cx="2820470" cy="3474720"/>
        </p:xfrm>
        <a:graphic>
          <a:graphicData uri="http://schemas.openxmlformats.org/drawingml/2006/table">
            <a:tbl>
              <a:tblPr firstRow="1" bandRow="1">
                <a:tableStyleId>{5C22544A-7EE6-4342-B048-85BDC9FD1C3A}</a:tableStyleId>
              </a:tblPr>
              <a:tblGrid>
                <a:gridCol w="1410235">
                  <a:extLst>
                    <a:ext uri="{9D8B030D-6E8A-4147-A177-3AD203B41FA5}">
                      <a16:colId xmlns:a16="http://schemas.microsoft.com/office/drawing/2014/main" val="3037704873"/>
                    </a:ext>
                  </a:extLst>
                </a:gridCol>
                <a:gridCol w="1410235">
                  <a:extLst>
                    <a:ext uri="{9D8B030D-6E8A-4147-A177-3AD203B41FA5}">
                      <a16:colId xmlns:a16="http://schemas.microsoft.com/office/drawing/2014/main" val="760362147"/>
                    </a:ext>
                  </a:extLst>
                </a:gridCol>
              </a:tblGrid>
              <a:tr h="298632">
                <a:tc>
                  <a:txBody>
                    <a:bodyPr/>
                    <a:lstStyle/>
                    <a:p>
                      <a:r>
                        <a:rPr lang="en-US" sz="1400" dirty="0">
                          <a:solidFill>
                            <a:schemeClr val="bg1"/>
                          </a:solidFill>
                        </a:rPr>
                        <a:t>President</a:t>
                      </a:r>
                    </a:p>
                  </a:txBody>
                  <a:tcPr/>
                </a:tc>
                <a:tc>
                  <a:txBody>
                    <a:bodyPr/>
                    <a:lstStyle/>
                    <a:p>
                      <a:r>
                        <a:rPr lang="en-US" sz="1400" dirty="0">
                          <a:solidFill>
                            <a:schemeClr val="bg1"/>
                          </a:solidFill>
                        </a:rPr>
                        <a:t>Erik Rome</a:t>
                      </a:r>
                    </a:p>
                  </a:txBody>
                  <a:tcPr/>
                </a:tc>
                <a:extLst>
                  <a:ext uri="{0D108BD9-81ED-4DB2-BD59-A6C34878D82A}">
                    <a16:rowId xmlns:a16="http://schemas.microsoft.com/office/drawing/2014/main" val="3247464926"/>
                  </a:ext>
                </a:extLst>
              </a:tr>
              <a:tr h="298632">
                <a:tc>
                  <a:txBody>
                    <a:bodyPr/>
                    <a:lstStyle/>
                    <a:p>
                      <a:r>
                        <a:rPr lang="en-US" sz="1400" dirty="0">
                          <a:solidFill>
                            <a:schemeClr val="tx1"/>
                          </a:solidFill>
                        </a:rPr>
                        <a:t>Vice President</a:t>
                      </a:r>
                    </a:p>
                  </a:txBody>
                  <a:tcPr/>
                </a:tc>
                <a:tc>
                  <a:txBody>
                    <a:bodyPr/>
                    <a:lstStyle/>
                    <a:p>
                      <a:r>
                        <a:rPr lang="en-US" sz="1400" dirty="0">
                          <a:solidFill>
                            <a:schemeClr val="tx1"/>
                          </a:solidFill>
                        </a:rPr>
                        <a:t>Tim Steele</a:t>
                      </a:r>
                    </a:p>
                  </a:txBody>
                  <a:tcPr/>
                </a:tc>
                <a:extLst>
                  <a:ext uri="{0D108BD9-81ED-4DB2-BD59-A6C34878D82A}">
                    <a16:rowId xmlns:a16="http://schemas.microsoft.com/office/drawing/2014/main" val="2539000603"/>
                  </a:ext>
                </a:extLst>
              </a:tr>
              <a:tr h="298632">
                <a:tc>
                  <a:txBody>
                    <a:bodyPr/>
                    <a:lstStyle/>
                    <a:p>
                      <a:r>
                        <a:rPr lang="en-US" sz="1400" dirty="0">
                          <a:solidFill>
                            <a:schemeClr val="tx1"/>
                          </a:solidFill>
                        </a:rPr>
                        <a:t>Treasurer</a:t>
                      </a:r>
                    </a:p>
                  </a:txBody>
                  <a:tcPr/>
                </a:tc>
                <a:tc>
                  <a:txBody>
                    <a:bodyPr/>
                    <a:lstStyle/>
                    <a:p>
                      <a:r>
                        <a:rPr lang="en-US" sz="1400" dirty="0">
                          <a:solidFill>
                            <a:schemeClr val="tx1"/>
                          </a:solidFill>
                        </a:rPr>
                        <a:t>Trent </a:t>
                      </a:r>
                      <a:r>
                        <a:rPr lang="en-US" sz="1400" dirty="0" err="1">
                          <a:solidFill>
                            <a:schemeClr val="tx1"/>
                          </a:solidFill>
                        </a:rPr>
                        <a:t>Dansel</a:t>
                      </a:r>
                      <a:endParaRPr lang="en-US" sz="1400" dirty="0">
                        <a:solidFill>
                          <a:schemeClr val="tx1"/>
                        </a:solidFill>
                      </a:endParaRPr>
                    </a:p>
                  </a:txBody>
                  <a:tcPr/>
                </a:tc>
                <a:extLst>
                  <a:ext uri="{0D108BD9-81ED-4DB2-BD59-A6C34878D82A}">
                    <a16:rowId xmlns:a16="http://schemas.microsoft.com/office/drawing/2014/main" val="288562084"/>
                  </a:ext>
                </a:extLst>
              </a:tr>
              <a:tr h="298632">
                <a:tc>
                  <a:txBody>
                    <a:bodyPr/>
                    <a:lstStyle/>
                    <a:p>
                      <a:r>
                        <a:rPr lang="en-US" sz="1400" dirty="0">
                          <a:solidFill>
                            <a:schemeClr val="tx1"/>
                          </a:solidFill>
                        </a:rPr>
                        <a:t>Secretary</a:t>
                      </a:r>
                    </a:p>
                  </a:txBody>
                  <a:tcPr/>
                </a:tc>
                <a:tc>
                  <a:txBody>
                    <a:bodyPr/>
                    <a:lstStyle/>
                    <a:p>
                      <a:r>
                        <a:rPr lang="en-US" sz="1400" dirty="0">
                          <a:solidFill>
                            <a:schemeClr val="tx1"/>
                          </a:solidFill>
                        </a:rPr>
                        <a:t>John York</a:t>
                      </a:r>
                    </a:p>
                  </a:txBody>
                  <a:tcPr/>
                </a:tc>
                <a:extLst>
                  <a:ext uri="{0D108BD9-81ED-4DB2-BD59-A6C34878D82A}">
                    <a16:rowId xmlns:a16="http://schemas.microsoft.com/office/drawing/2014/main" val="1219575850"/>
                  </a:ext>
                </a:extLst>
              </a:tr>
              <a:tr h="298632">
                <a:tc>
                  <a:txBody>
                    <a:bodyPr/>
                    <a:lstStyle/>
                    <a:p>
                      <a:r>
                        <a:rPr lang="en-US" sz="1400" dirty="0">
                          <a:solidFill>
                            <a:schemeClr val="tx1"/>
                          </a:solidFill>
                        </a:rPr>
                        <a:t>Past President</a:t>
                      </a:r>
                    </a:p>
                  </a:txBody>
                  <a:tcPr/>
                </a:tc>
                <a:tc>
                  <a:txBody>
                    <a:bodyPr/>
                    <a:lstStyle/>
                    <a:p>
                      <a:r>
                        <a:rPr lang="en-US" sz="1400" dirty="0">
                          <a:solidFill>
                            <a:schemeClr val="tx1"/>
                          </a:solidFill>
                        </a:rPr>
                        <a:t>Tim Steele</a:t>
                      </a:r>
                    </a:p>
                  </a:txBody>
                  <a:tcPr/>
                </a:tc>
                <a:extLst>
                  <a:ext uri="{0D108BD9-81ED-4DB2-BD59-A6C34878D82A}">
                    <a16:rowId xmlns:a16="http://schemas.microsoft.com/office/drawing/2014/main" val="2908606202"/>
                  </a:ext>
                </a:extLst>
              </a:tr>
              <a:tr h="298632">
                <a:tc>
                  <a:txBody>
                    <a:bodyPr/>
                    <a:lstStyle/>
                    <a:p>
                      <a:r>
                        <a:rPr lang="en-US" sz="1400" dirty="0">
                          <a:solidFill>
                            <a:schemeClr val="tx1"/>
                          </a:solidFill>
                        </a:rPr>
                        <a:t>Current Club President</a:t>
                      </a:r>
                    </a:p>
                  </a:txBody>
                  <a:tcPr/>
                </a:tc>
                <a:tc>
                  <a:txBody>
                    <a:bodyPr/>
                    <a:lstStyle/>
                    <a:p>
                      <a:r>
                        <a:rPr lang="en-US" sz="1400" dirty="0" err="1">
                          <a:solidFill>
                            <a:schemeClr val="tx1"/>
                          </a:solidFill>
                        </a:rPr>
                        <a:t>Jameia</a:t>
                      </a:r>
                      <a:r>
                        <a:rPr lang="en-US" sz="1400" dirty="0">
                          <a:solidFill>
                            <a:schemeClr val="tx1"/>
                          </a:solidFill>
                        </a:rPr>
                        <a:t> Haines</a:t>
                      </a:r>
                    </a:p>
                  </a:txBody>
                  <a:tcPr/>
                </a:tc>
                <a:extLst>
                  <a:ext uri="{0D108BD9-81ED-4DB2-BD59-A6C34878D82A}">
                    <a16:rowId xmlns:a16="http://schemas.microsoft.com/office/drawing/2014/main" val="4163854772"/>
                  </a:ext>
                </a:extLst>
              </a:tr>
              <a:tr h="298632">
                <a:tc>
                  <a:txBody>
                    <a:bodyPr/>
                    <a:lstStyle/>
                    <a:p>
                      <a:r>
                        <a:rPr lang="en-US" sz="1400" dirty="0">
                          <a:solidFill>
                            <a:schemeClr val="tx1"/>
                          </a:solidFill>
                        </a:rPr>
                        <a:t>Club President Elect</a:t>
                      </a:r>
                    </a:p>
                  </a:txBody>
                  <a:tcPr/>
                </a:tc>
                <a:tc>
                  <a:txBody>
                    <a:bodyPr/>
                    <a:lstStyle/>
                    <a:p>
                      <a:r>
                        <a:rPr lang="en-US" sz="1400" dirty="0">
                          <a:solidFill>
                            <a:schemeClr val="tx1"/>
                          </a:solidFill>
                        </a:rPr>
                        <a:t>Laurie McCormack</a:t>
                      </a:r>
                    </a:p>
                  </a:txBody>
                  <a:tcPr/>
                </a:tc>
                <a:extLst>
                  <a:ext uri="{0D108BD9-81ED-4DB2-BD59-A6C34878D82A}">
                    <a16:rowId xmlns:a16="http://schemas.microsoft.com/office/drawing/2014/main" val="909832685"/>
                  </a:ext>
                </a:extLst>
              </a:tr>
              <a:tr h="298632">
                <a:tc>
                  <a:txBody>
                    <a:bodyPr/>
                    <a:lstStyle/>
                    <a:p>
                      <a:r>
                        <a:rPr lang="en-US" sz="1400" dirty="0">
                          <a:solidFill>
                            <a:schemeClr val="tx1"/>
                          </a:solidFill>
                        </a:rPr>
                        <a:t>Trustee</a:t>
                      </a:r>
                    </a:p>
                  </a:txBody>
                  <a:tcPr/>
                </a:tc>
                <a:tc>
                  <a:txBody>
                    <a:bodyPr/>
                    <a:lstStyle/>
                    <a:p>
                      <a:r>
                        <a:rPr lang="en-US" sz="1400" dirty="0">
                          <a:solidFill>
                            <a:schemeClr val="tx1"/>
                          </a:solidFill>
                        </a:rPr>
                        <a:t>Tam Singer</a:t>
                      </a:r>
                    </a:p>
                  </a:txBody>
                  <a:tcPr/>
                </a:tc>
                <a:extLst>
                  <a:ext uri="{0D108BD9-81ED-4DB2-BD59-A6C34878D82A}">
                    <a16:rowId xmlns:a16="http://schemas.microsoft.com/office/drawing/2014/main" val="3830595156"/>
                  </a:ext>
                </a:extLst>
              </a:tr>
              <a:tr h="298632">
                <a:tc>
                  <a:txBody>
                    <a:bodyPr/>
                    <a:lstStyle/>
                    <a:p>
                      <a:r>
                        <a:rPr lang="en-US" sz="1400" dirty="0">
                          <a:solidFill>
                            <a:schemeClr val="tx1"/>
                          </a:solidFill>
                        </a:rPr>
                        <a:t>Trustee</a:t>
                      </a:r>
                    </a:p>
                  </a:txBody>
                  <a:tcPr/>
                </a:tc>
                <a:tc>
                  <a:txBody>
                    <a:bodyPr/>
                    <a:lstStyle/>
                    <a:p>
                      <a:r>
                        <a:rPr lang="en-US" sz="1400" dirty="0">
                          <a:solidFill>
                            <a:schemeClr val="tx1"/>
                          </a:solidFill>
                        </a:rPr>
                        <a:t>Mike Meyer</a:t>
                      </a:r>
                    </a:p>
                  </a:txBody>
                  <a:tcPr/>
                </a:tc>
                <a:extLst>
                  <a:ext uri="{0D108BD9-81ED-4DB2-BD59-A6C34878D82A}">
                    <a16:rowId xmlns:a16="http://schemas.microsoft.com/office/drawing/2014/main" val="34803006"/>
                  </a:ext>
                </a:extLst>
              </a:tr>
              <a:tr h="298632">
                <a:tc>
                  <a:txBody>
                    <a:bodyPr/>
                    <a:lstStyle/>
                    <a:p>
                      <a:r>
                        <a:rPr lang="en-US" sz="1400" dirty="0">
                          <a:solidFill>
                            <a:schemeClr val="tx1"/>
                          </a:solidFill>
                        </a:rPr>
                        <a:t>Trustee</a:t>
                      </a:r>
                    </a:p>
                  </a:txBody>
                  <a:tcPr/>
                </a:tc>
                <a:tc>
                  <a:txBody>
                    <a:bodyPr/>
                    <a:lstStyle/>
                    <a:p>
                      <a:r>
                        <a:rPr lang="en-US" sz="1400" dirty="0">
                          <a:solidFill>
                            <a:schemeClr val="tx1"/>
                          </a:solidFill>
                        </a:rPr>
                        <a:t>Jeff Ellis</a:t>
                      </a:r>
                    </a:p>
                  </a:txBody>
                  <a:tcPr/>
                </a:tc>
                <a:extLst>
                  <a:ext uri="{0D108BD9-81ED-4DB2-BD59-A6C34878D82A}">
                    <a16:rowId xmlns:a16="http://schemas.microsoft.com/office/drawing/2014/main" val="1346331021"/>
                  </a:ext>
                </a:extLst>
              </a:tr>
            </a:tbl>
          </a:graphicData>
        </a:graphic>
      </p:graphicFrame>
      <p:sp>
        <p:nvSpPr>
          <p:cNvPr id="15" name="TextBox 14">
            <a:extLst>
              <a:ext uri="{FF2B5EF4-FFF2-40B4-BE49-F238E27FC236}">
                <a16:creationId xmlns:a16="http://schemas.microsoft.com/office/drawing/2014/main" id="{63CBE5C3-0EE0-5245-AC62-85B688F9AC8E}"/>
              </a:ext>
            </a:extLst>
          </p:cNvPr>
          <p:cNvSpPr txBox="1"/>
          <p:nvPr/>
        </p:nvSpPr>
        <p:spPr>
          <a:xfrm>
            <a:off x="9701318" y="1021331"/>
            <a:ext cx="1898533" cy="369332"/>
          </a:xfrm>
          <a:prstGeom prst="rect">
            <a:avLst/>
          </a:prstGeom>
          <a:noFill/>
        </p:spPr>
        <p:txBody>
          <a:bodyPr wrap="none" rtlCol="0">
            <a:spAutoFit/>
          </a:bodyPr>
          <a:lstStyle/>
          <a:p>
            <a:r>
              <a:rPr lang="en-US" b="1" dirty="0"/>
              <a:t>Foundation Board</a:t>
            </a:r>
          </a:p>
        </p:txBody>
      </p:sp>
    </p:spTree>
    <p:extLst>
      <p:ext uri="{BB962C8B-B14F-4D97-AF65-F5344CB8AC3E}">
        <p14:creationId xmlns:p14="http://schemas.microsoft.com/office/powerpoint/2010/main" val="1225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3418703" y="298178"/>
            <a:ext cx="4858446" cy="646331"/>
          </a:xfrm>
          <a:prstGeom prst="rect">
            <a:avLst/>
          </a:prstGeom>
          <a:noFill/>
        </p:spPr>
        <p:txBody>
          <a:bodyPr wrap="none" rtlCol="0">
            <a:spAutoFit/>
          </a:bodyPr>
          <a:lstStyle/>
          <a:p>
            <a:pPr algn="ctr"/>
            <a:r>
              <a:rPr lang="en-US" sz="3600" dirty="0">
                <a:solidFill>
                  <a:schemeClr val="bg1"/>
                </a:solidFill>
              </a:rPr>
              <a:t>Club Bylaws &amp; Fiscal Year</a:t>
            </a:r>
          </a:p>
        </p:txBody>
      </p:sp>
      <p:sp>
        <p:nvSpPr>
          <p:cNvPr id="6" name="TextBox 5">
            <a:extLst>
              <a:ext uri="{FF2B5EF4-FFF2-40B4-BE49-F238E27FC236}">
                <a16:creationId xmlns:a16="http://schemas.microsoft.com/office/drawing/2014/main" id="{A9FF5A4E-EB36-0348-BB6B-9104CB16CD56}"/>
              </a:ext>
            </a:extLst>
          </p:cNvPr>
          <p:cNvSpPr txBox="1"/>
          <p:nvPr/>
        </p:nvSpPr>
        <p:spPr>
          <a:xfrm>
            <a:off x="221942" y="1140370"/>
            <a:ext cx="3040004" cy="954107"/>
          </a:xfrm>
          <a:prstGeom prst="rect">
            <a:avLst/>
          </a:prstGeom>
          <a:noFill/>
        </p:spPr>
        <p:txBody>
          <a:bodyPr wrap="square" rtlCol="0">
            <a:spAutoFit/>
          </a:bodyPr>
          <a:lstStyle>
            <a:defPPr>
              <a:defRPr lang="en-US"/>
            </a:defPPr>
            <a:lvl1pPr algn="ctr">
              <a:defRPr sz="2400"/>
            </a:lvl1pPr>
          </a:lstStyle>
          <a:p>
            <a:r>
              <a:rPr lang="en-US" sz="1400" b="1" dirty="0"/>
              <a:t>Club Bylaws &amp; Fiscal Year Schedule</a:t>
            </a:r>
          </a:p>
          <a:p>
            <a:r>
              <a:rPr lang="en-US" sz="1400" dirty="0"/>
              <a:t>You will find the Club Bylaws under the </a:t>
            </a:r>
            <a:r>
              <a:rPr lang="en-US" sz="1400" dirty="0">
                <a:hlinkClick r:id="rId3"/>
              </a:rPr>
              <a:t>About Us/ Executives tab</a:t>
            </a:r>
            <a:r>
              <a:rPr lang="en-US" sz="1400" dirty="0"/>
              <a:t> on the homepage of our Club website. </a:t>
            </a:r>
          </a:p>
        </p:txBody>
      </p:sp>
      <p:graphicFrame>
        <p:nvGraphicFramePr>
          <p:cNvPr id="3" name="Object 2">
            <a:hlinkClick r:id="rId4"/>
            <a:extLst>
              <a:ext uri="{FF2B5EF4-FFF2-40B4-BE49-F238E27FC236}">
                <a16:creationId xmlns:a16="http://schemas.microsoft.com/office/drawing/2014/main" id="{525819D9-31FB-D44B-9C25-4CFDB14813DC}"/>
              </a:ext>
            </a:extLst>
          </p:cNvPr>
          <p:cNvGraphicFramePr>
            <a:graphicFrameLocks noChangeAspect="1"/>
          </p:cNvGraphicFramePr>
          <p:nvPr>
            <p:extLst>
              <p:ext uri="{D42A27DB-BD31-4B8C-83A1-F6EECF244321}">
                <p14:modId xmlns:p14="http://schemas.microsoft.com/office/powerpoint/2010/main" val="2123534604"/>
              </p:ext>
            </p:extLst>
          </p:nvPr>
        </p:nvGraphicFramePr>
        <p:xfrm>
          <a:off x="3418703" y="1140370"/>
          <a:ext cx="4121150" cy="5418137"/>
        </p:xfrm>
        <a:graphic>
          <a:graphicData uri="http://schemas.openxmlformats.org/presentationml/2006/ole">
            <mc:AlternateContent xmlns:mc="http://schemas.openxmlformats.org/markup-compatibility/2006">
              <mc:Choice xmlns:v="urn:schemas-microsoft-com:vml" Requires="v">
                <p:oleObj name="Document" r:id="rId5" imgW="6858000" imgH="9017000" progId="Word.Document.12">
                  <p:embed/>
                </p:oleObj>
              </mc:Choice>
              <mc:Fallback>
                <p:oleObj name="Document" r:id="rId5" imgW="6858000" imgH="9017000" progId="Word.Document.12">
                  <p:embed/>
                  <p:pic>
                    <p:nvPicPr>
                      <p:cNvPr id="3" name="Object 2">
                        <a:hlinkClick r:id="rId4"/>
                        <a:extLst>
                          <a:ext uri="{FF2B5EF4-FFF2-40B4-BE49-F238E27FC236}">
                            <a16:creationId xmlns:a16="http://schemas.microsoft.com/office/drawing/2014/main" id="{525819D9-31FB-D44B-9C25-4CFDB14813DC}"/>
                          </a:ext>
                        </a:extLst>
                      </p:cNvPr>
                      <p:cNvPicPr/>
                      <p:nvPr/>
                    </p:nvPicPr>
                    <p:blipFill>
                      <a:blip r:embed="rId6"/>
                      <a:stretch>
                        <a:fillRect/>
                      </a:stretch>
                    </p:blipFill>
                    <p:spPr>
                      <a:xfrm>
                        <a:off x="3418703" y="1140370"/>
                        <a:ext cx="4121150" cy="5418137"/>
                      </a:xfrm>
                      <a:prstGeom prst="rect">
                        <a:avLst/>
                      </a:prstGeom>
                    </p:spPr>
                  </p:pic>
                </p:oleObj>
              </mc:Fallback>
            </mc:AlternateContent>
          </a:graphicData>
        </a:graphic>
      </p:graphicFrame>
      <p:graphicFrame>
        <p:nvGraphicFramePr>
          <p:cNvPr id="5" name="Object 4">
            <a:hlinkClick r:id="rId7"/>
            <a:extLst>
              <a:ext uri="{FF2B5EF4-FFF2-40B4-BE49-F238E27FC236}">
                <a16:creationId xmlns:a16="http://schemas.microsoft.com/office/drawing/2014/main" id="{F4A3ACA4-281C-3845-A496-11EC2EB4E673}"/>
              </a:ext>
            </a:extLst>
          </p:cNvPr>
          <p:cNvGraphicFramePr>
            <a:graphicFrameLocks noChangeAspect="1"/>
          </p:cNvGraphicFramePr>
          <p:nvPr>
            <p:extLst>
              <p:ext uri="{D42A27DB-BD31-4B8C-83A1-F6EECF244321}">
                <p14:modId xmlns:p14="http://schemas.microsoft.com/office/powerpoint/2010/main" val="1267027160"/>
              </p:ext>
            </p:extLst>
          </p:nvPr>
        </p:nvGraphicFramePr>
        <p:xfrm>
          <a:off x="7829537" y="1174316"/>
          <a:ext cx="4248694" cy="5618285"/>
        </p:xfrm>
        <a:graphic>
          <a:graphicData uri="http://schemas.openxmlformats.org/presentationml/2006/ole">
            <mc:AlternateContent xmlns:mc="http://schemas.openxmlformats.org/markup-compatibility/2006">
              <mc:Choice xmlns:v="urn:schemas-microsoft-com:vml" Requires="v">
                <p:oleObj name="Document" r:id="rId8" imgW="6858000" imgH="9067800" progId="Word.Document.12">
                  <p:embed/>
                </p:oleObj>
              </mc:Choice>
              <mc:Fallback>
                <p:oleObj name="Document" r:id="rId8" imgW="6858000" imgH="9067800" progId="Word.Document.12">
                  <p:embed/>
                  <p:pic>
                    <p:nvPicPr>
                      <p:cNvPr id="5" name="Object 4">
                        <a:hlinkClick r:id="rId7"/>
                        <a:extLst>
                          <a:ext uri="{FF2B5EF4-FFF2-40B4-BE49-F238E27FC236}">
                            <a16:creationId xmlns:a16="http://schemas.microsoft.com/office/drawing/2014/main" id="{F4A3ACA4-281C-3845-A496-11EC2EB4E673}"/>
                          </a:ext>
                        </a:extLst>
                      </p:cNvPr>
                      <p:cNvPicPr/>
                      <p:nvPr/>
                    </p:nvPicPr>
                    <p:blipFill>
                      <a:blip r:embed="rId9"/>
                      <a:stretch>
                        <a:fillRect/>
                      </a:stretch>
                    </p:blipFill>
                    <p:spPr>
                      <a:xfrm>
                        <a:off x="7829537" y="1174316"/>
                        <a:ext cx="4248694" cy="5618285"/>
                      </a:xfrm>
                      <a:prstGeom prst="rect">
                        <a:avLst/>
                      </a:prstGeom>
                    </p:spPr>
                  </p:pic>
                </p:oleObj>
              </mc:Fallback>
            </mc:AlternateContent>
          </a:graphicData>
        </a:graphic>
      </p:graphicFrame>
    </p:spTree>
    <p:extLst>
      <p:ext uri="{BB962C8B-B14F-4D97-AF65-F5344CB8AC3E}">
        <p14:creationId xmlns:p14="http://schemas.microsoft.com/office/powerpoint/2010/main" val="212917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4591004" y="298178"/>
            <a:ext cx="2513830" cy="646331"/>
          </a:xfrm>
          <a:prstGeom prst="rect">
            <a:avLst/>
          </a:prstGeom>
          <a:noFill/>
        </p:spPr>
        <p:txBody>
          <a:bodyPr wrap="none" rtlCol="0">
            <a:spAutoFit/>
          </a:bodyPr>
          <a:lstStyle/>
          <a:p>
            <a:pPr algn="ctr"/>
            <a:r>
              <a:rPr lang="en-US" sz="3600" dirty="0">
                <a:solidFill>
                  <a:schemeClr val="bg1"/>
                </a:solidFill>
              </a:rPr>
              <a:t>Rotary Lingo</a:t>
            </a:r>
          </a:p>
        </p:txBody>
      </p:sp>
      <p:sp>
        <p:nvSpPr>
          <p:cNvPr id="4" name="TextBox 3">
            <a:extLst>
              <a:ext uri="{FF2B5EF4-FFF2-40B4-BE49-F238E27FC236}">
                <a16:creationId xmlns:a16="http://schemas.microsoft.com/office/drawing/2014/main" id="{5CF08D95-5B96-F748-9566-F25AFC410CE5}"/>
              </a:ext>
            </a:extLst>
          </p:cNvPr>
          <p:cNvSpPr txBox="1"/>
          <p:nvPr/>
        </p:nvSpPr>
        <p:spPr>
          <a:xfrm>
            <a:off x="840832" y="1897186"/>
            <a:ext cx="5577840" cy="369332"/>
          </a:xfrm>
          <a:prstGeom prst="rect">
            <a:avLst/>
          </a:prstGeom>
          <a:noFill/>
        </p:spPr>
        <p:txBody>
          <a:bodyPr wrap="square" rtlCol="0">
            <a:spAutoFit/>
          </a:bodyPr>
          <a:lstStyle/>
          <a:p>
            <a:r>
              <a:rPr lang="en-US" dirty="0"/>
              <a:t>Rotary is full of terms &amp; acronyms, here are a few tips!</a:t>
            </a:r>
          </a:p>
        </p:txBody>
      </p:sp>
      <p:graphicFrame>
        <p:nvGraphicFramePr>
          <p:cNvPr id="3" name="Object 2">
            <a:hlinkClick r:id="rId3"/>
            <a:extLst>
              <a:ext uri="{FF2B5EF4-FFF2-40B4-BE49-F238E27FC236}">
                <a16:creationId xmlns:a16="http://schemas.microsoft.com/office/drawing/2014/main" id="{3ED2C5B0-D717-354A-9183-BCB6A618F6A6}"/>
              </a:ext>
            </a:extLst>
          </p:cNvPr>
          <p:cNvGraphicFramePr>
            <a:graphicFrameLocks noChangeAspect="1"/>
          </p:cNvGraphicFramePr>
          <p:nvPr>
            <p:extLst>
              <p:ext uri="{D42A27DB-BD31-4B8C-83A1-F6EECF244321}">
                <p14:modId xmlns:p14="http://schemas.microsoft.com/office/powerpoint/2010/main" val="1788616913"/>
              </p:ext>
            </p:extLst>
          </p:nvPr>
        </p:nvGraphicFramePr>
        <p:xfrm>
          <a:off x="7605348" y="1051297"/>
          <a:ext cx="4343022" cy="5799192"/>
        </p:xfrm>
        <a:graphic>
          <a:graphicData uri="http://schemas.openxmlformats.org/presentationml/2006/ole">
            <mc:AlternateContent xmlns:mc="http://schemas.openxmlformats.org/markup-compatibility/2006">
              <mc:Choice xmlns:v="urn:schemas-microsoft-com:vml" Requires="v">
                <p:oleObj name="Document" r:id="rId4" imgW="6858000" imgH="9156700" progId="Word.Document.12">
                  <p:embed/>
                </p:oleObj>
              </mc:Choice>
              <mc:Fallback>
                <p:oleObj name="Document" r:id="rId4" imgW="6858000" imgH="9156700" progId="Word.Document.12">
                  <p:embed/>
                  <p:pic>
                    <p:nvPicPr>
                      <p:cNvPr id="3" name="Object 2">
                        <a:hlinkClick r:id="rId3"/>
                        <a:extLst>
                          <a:ext uri="{FF2B5EF4-FFF2-40B4-BE49-F238E27FC236}">
                            <a16:creationId xmlns:a16="http://schemas.microsoft.com/office/drawing/2014/main" id="{3ED2C5B0-D717-354A-9183-BCB6A618F6A6}"/>
                          </a:ext>
                        </a:extLst>
                      </p:cNvPr>
                      <p:cNvPicPr/>
                      <p:nvPr/>
                    </p:nvPicPr>
                    <p:blipFill>
                      <a:blip r:embed="rId5"/>
                      <a:stretch>
                        <a:fillRect/>
                      </a:stretch>
                    </p:blipFill>
                    <p:spPr>
                      <a:xfrm>
                        <a:off x="7605348" y="1051297"/>
                        <a:ext cx="4343022" cy="5799192"/>
                      </a:xfrm>
                      <a:prstGeom prst="rect">
                        <a:avLst/>
                      </a:prstGeom>
                    </p:spPr>
                  </p:pic>
                </p:oleObj>
              </mc:Fallback>
            </mc:AlternateContent>
          </a:graphicData>
        </a:graphic>
      </p:graphicFrame>
      <p:pic>
        <p:nvPicPr>
          <p:cNvPr id="10" name="Picture 9" descr="A picture containing person, man, indoor, looking&#10;&#10;Description automatically generated">
            <a:extLst>
              <a:ext uri="{FF2B5EF4-FFF2-40B4-BE49-F238E27FC236}">
                <a16:creationId xmlns:a16="http://schemas.microsoft.com/office/drawing/2014/main" id="{291DE0F9-2102-6B4D-9631-4273C3381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3" y="2727786"/>
            <a:ext cx="7116259" cy="2446214"/>
          </a:xfrm>
          <a:prstGeom prst="rect">
            <a:avLst/>
          </a:prstGeom>
        </p:spPr>
      </p:pic>
    </p:spTree>
    <p:extLst>
      <p:ext uri="{BB962C8B-B14F-4D97-AF65-F5344CB8AC3E}">
        <p14:creationId xmlns:p14="http://schemas.microsoft.com/office/powerpoint/2010/main" val="185396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3338895" y="298178"/>
            <a:ext cx="5018041" cy="646331"/>
          </a:xfrm>
          <a:prstGeom prst="rect">
            <a:avLst/>
          </a:prstGeom>
          <a:noFill/>
        </p:spPr>
        <p:txBody>
          <a:bodyPr wrap="none" rtlCol="0">
            <a:spAutoFit/>
          </a:bodyPr>
          <a:lstStyle/>
          <a:p>
            <a:pPr algn="ctr"/>
            <a:r>
              <a:rPr lang="en-US" sz="3600" dirty="0">
                <a:solidFill>
                  <a:schemeClr val="bg1"/>
                </a:solidFill>
              </a:rPr>
              <a:t>Rotary Organization Chart</a:t>
            </a:r>
          </a:p>
        </p:txBody>
      </p:sp>
      <p:graphicFrame>
        <p:nvGraphicFramePr>
          <p:cNvPr id="6" name="Diagram 5">
            <a:extLst>
              <a:ext uri="{FF2B5EF4-FFF2-40B4-BE49-F238E27FC236}">
                <a16:creationId xmlns:a16="http://schemas.microsoft.com/office/drawing/2014/main" id="{EB0CD9C0-ED91-1C4B-8E8D-138D15CB6017}"/>
              </a:ext>
            </a:extLst>
          </p:cNvPr>
          <p:cNvGraphicFramePr/>
          <p:nvPr>
            <p:extLst>
              <p:ext uri="{D42A27DB-BD31-4B8C-83A1-F6EECF244321}">
                <p14:modId xmlns:p14="http://schemas.microsoft.com/office/powerpoint/2010/main" val="640271437"/>
              </p:ext>
            </p:extLst>
          </p:nvPr>
        </p:nvGraphicFramePr>
        <p:xfrm>
          <a:off x="317551" y="1161345"/>
          <a:ext cx="11060723" cy="5398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6C24446-7127-4E40-B3F4-09DDAC2FFED9}"/>
              </a:ext>
            </a:extLst>
          </p:cNvPr>
          <p:cNvSpPr txBox="1"/>
          <p:nvPr/>
        </p:nvSpPr>
        <p:spPr>
          <a:xfrm>
            <a:off x="8356936" y="1298448"/>
            <a:ext cx="3751668" cy="369332"/>
          </a:xfrm>
          <a:prstGeom prst="rect">
            <a:avLst/>
          </a:prstGeom>
          <a:noFill/>
        </p:spPr>
        <p:txBody>
          <a:bodyPr wrap="none" rtlCol="0">
            <a:spAutoFit/>
          </a:bodyPr>
          <a:lstStyle/>
          <a:p>
            <a:r>
              <a:rPr lang="en-US" b="1" dirty="0">
                <a:hlinkClick r:id="rId7"/>
              </a:rPr>
              <a:t>Learn more about District 5710 here</a:t>
            </a:r>
            <a:endParaRPr lang="en-US" b="1" dirty="0"/>
          </a:p>
        </p:txBody>
      </p:sp>
    </p:spTree>
    <p:extLst>
      <p:ext uri="{BB962C8B-B14F-4D97-AF65-F5344CB8AC3E}">
        <p14:creationId xmlns:p14="http://schemas.microsoft.com/office/powerpoint/2010/main" val="141801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3838433" y="298178"/>
            <a:ext cx="4018984" cy="646331"/>
          </a:xfrm>
          <a:prstGeom prst="rect">
            <a:avLst/>
          </a:prstGeom>
          <a:noFill/>
        </p:spPr>
        <p:txBody>
          <a:bodyPr wrap="none" rtlCol="0">
            <a:spAutoFit/>
          </a:bodyPr>
          <a:lstStyle/>
          <a:p>
            <a:pPr algn="ctr"/>
            <a:r>
              <a:rPr lang="en-US" sz="3600" dirty="0" err="1">
                <a:solidFill>
                  <a:schemeClr val="bg1"/>
                </a:solidFill>
              </a:rPr>
              <a:t>ClubRunner</a:t>
            </a:r>
            <a:r>
              <a:rPr lang="en-US" sz="3600" dirty="0">
                <a:solidFill>
                  <a:schemeClr val="bg1"/>
                </a:solidFill>
              </a:rPr>
              <a:t> Website</a:t>
            </a:r>
          </a:p>
        </p:txBody>
      </p:sp>
      <p:sp>
        <p:nvSpPr>
          <p:cNvPr id="5" name="TextBox 4">
            <a:extLst>
              <a:ext uri="{FF2B5EF4-FFF2-40B4-BE49-F238E27FC236}">
                <a16:creationId xmlns:a16="http://schemas.microsoft.com/office/drawing/2014/main" id="{8C8436E4-6D45-2442-8FA2-8AC47336C155}"/>
              </a:ext>
            </a:extLst>
          </p:cNvPr>
          <p:cNvSpPr txBox="1"/>
          <p:nvPr/>
        </p:nvSpPr>
        <p:spPr>
          <a:xfrm>
            <a:off x="188006" y="3354258"/>
            <a:ext cx="4569866" cy="338554"/>
          </a:xfrm>
          <a:prstGeom prst="rect">
            <a:avLst/>
          </a:prstGeom>
          <a:noFill/>
        </p:spPr>
        <p:txBody>
          <a:bodyPr wrap="square" rtlCol="0">
            <a:spAutoFit/>
          </a:bodyPr>
          <a:lstStyle>
            <a:defPPr>
              <a:defRPr lang="en-US"/>
            </a:defPPr>
            <a:lvl1pPr algn="ctr">
              <a:defRPr sz="2400"/>
            </a:lvl1pPr>
          </a:lstStyle>
          <a:p>
            <a:pPr algn="l"/>
            <a:r>
              <a:rPr lang="en-US" sz="1600" dirty="0"/>
              <a:t>Learn how to log into your </a:t>
            </a:r>
            <a:r>
              <a:rPr lang="en-US" sz="1600" b="1" dirty="0">
                <a:hlinkClick r:id="rId3"/>
              </a:rPr>
              <a:t>Member Portal here</a:t>
            </a:r>
            <a:r>
              <a:rPr lang="en-US" sz="1600" dirty="0"/>
              <a:t>.</a:t>
            </a:r>
          </a:p>
        </p:txBody>
      </p:sp>
      <p:pic>
        <p:nvPicPr>
          <p:cNvPr id="4" name="Picture 3" descr="A screenshot of a group of people posing for the camera&#10;&#10;Description automatically generated">
            <a:hlinkClick r:id="rId4"/>
            <a:extLst>
              <a:ext uri="{FF2B5EF4-FFF2-40B4-BE49-F238E27FC236}">
                <a16:creationId xmlns:a16="http://schemas.microsoft.com/office/drawing/2014/main" id="{2C802368-B71A-8540-ABCA-02F288E7D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0915" y="1354015"/>
            <a:ext cx="7115811" cy="5135468"/>
          </a:xfrm>
          <a:prstGeom prst="rect">
            <a:avLst/>
          </a:prstGeom>
        </p:spPr>
      </p:pic>
      <p:sp>
        <p:nvSpPr>
          <p:cNvPr id="2" name="TextBox 1">
            <a:extLst>
              <a:ext uri="{FF2B5EF4-FFF2-40B4-BE49-F238E27FC236}">
                <a16:creationId xmlns:a16="http://schemas.microsoft.com/office/drawing/2014/main" id="{2CB398D3-E5E2-AE4C-8279-58FDC34BC515}"/>
              </a:ext>
            </a:extLst>
          </p:cNvPr>
          <p:cNvSpPr txBox="1"/>
          <p:nvPr/>
        </p:nvSpPr>
        <p:spPr>
          <a:xfrm>
            <a:off x="835152" y="4312230"/>
            <a:ext cx="3275577" cy="584775"/>
          </a:xfrm>
          <a:prstGeom prst="rect">
            <a:avLst/>
          </a:prstGeom>
          <a:noFill/>
        </p:spPr>
        <p:txBody>
          <a:bodyPr wrap="none" rtlCol="0">
            <a:spAutoFit/>
          </a:bodyPr>
          <a:lstStyle/>
          <a:p>
            <a:r>
              <a:rPr lang="en-US" sz="1600" dirty="0"/>
              <a:t>Additional </a:t>
            </a:r>
            <a:r>
              <a:rPr lang="en-US" sz="1600" dirty="0" err="1"/>
              <a:t>ClubRunner</a:t>
            </a:r>
            <a:r>
              <a:rPr lang="en-US" sz="1600" dirty="0"/>
              <a:t> Resources are</a:t>
            </a:r>
          </a:p>
          <a:p>
            <a:r>
              <a:rPr lang="en-US" sz="1600" dirty="0"/>
              <a:t>Available at the </a:t>
            </a:r>
            <a:r>
              <a:rPr lang="en-US" sz="1600" b="1" dirty="0">
                <a:hlinkClick r:id="rId6"/>
              </a:rPr>
              <a:t>Support Center</a:t>
            </a:r>
            <a:r>
              <a:rPr lang="en-US" sz="1600" dirty="0"/>
              <a:t>. </a:t>
            </a:r>
          </a:p>
        </p:txBody>
      </p:sp>
      <p:sp>
        <p:nvSpPr>
          <p:cNvPr id="3" name="TextBox 2">
            <a:extLst>
              <a:ext uri="{FF2B5EF4-FFF2-40B4-BE49-F238E27FC236}">
                <a16:creationId xmlns:a16="http://schemas.microsoft.com/office/drawing/2014/main" id="{14ACE829-399D-FE47-B09B-EDA4083B3F89}"/>
              </a:ext>
            </a:extLst>
          </p:cNvPr>
          <p:cNvSpPr txBox="1"/>
          <p:nvPr/>
        </p:nvSpPr>
        <p:spPr>
          <a:xfrm>
            <a:off x="1122698" y="1719178"/>
            <a:ext cx="2700483" cy="1015663"/>
          </a:xfrm>
          <a:prstGeom prst="rect">
            <a:avLst/>
          </a:prstGeom>
          <a:noFill/>
        </p:spPr>
        <p:txBody>
          <a:bodyPr wrap="none" rtlCol="0">
            <a:spAutoFit/>
          </a:bodyPr>
          <a:lstStyle/>
          <a:p>
            <a:pPr algn="ctr"/>
            <a:r>
              <a:rPr lang="en-US" sz="2000" b="1" dirty="0"/>
              <a:t>Get to Know </a:t>
            </a:r>
            <a:r>
              <a:rPr lang="en-US" sz="2000" b="1"/>
              <a:t>Your Club </a:t>
            </a:r>
            <a:endParaRPr lang="en-US" sz="2000" b="1" dirty="0"/>
          </a:p>
          <a:p>
            <a:pPr algn="ctr"/>
            <a:r>
              <a:rPr lang="en-US" sz="2000" b="1" dirty="0"/>
              <a:t>Create a Profile </a:t>
            </a:r>
          </a:p>
          <a:p>
            <a:pPr algn="ctr"/>
            <a:r>
              <a:rPr lang="en-US" sz="2000" b="1" dirty="0"/>
              <a:t>&amp; Log In</a:t>
            </a:r>
          </a:p>
        </p:txBody>
      </p:sp>
      <p:sp>
        <p:nvSpPr>
          <p:cNvPr id="6" name="TextBox 5">
            <a:extLst>
              <a:ext uri="{FF2B5EF4-FFF2-40B4-BE49-F238E27FC236}">
                <a16:creationId xmlns:a16="http://schemas.microsoft.com/office/drawing/2014/main" id="{F08AC38C-F509-B946-B314-BD2B40F2A0FD}"/>
              </a:ext>
            </a:extLst>
          </p:cNvPr>
          <p:cNvSpPr txBox="1"/>
          <p:nvPr/>
        </p:nvSpPr>
        <p:spPr>
          <a:xfrm>
            <a:off x="261122" y="5710344"/>
            <a:ext cx="4433044" cy="584775"/>
          </a:xfrm>
          <a:prstGeom prst="rect">
            <a:avLst/>
          </a:prstGeom>
          <a:noFill/>
        </p:spPr>
        <p:txBody>
          <a:bodyPr wrap="square" rtlCol="0">
            <a:spAutoFit/>
          </a:bodyPr>
          <a:lstStyle/>
          <a:p>
            <a:r>
              <a:rPr lang="en-US" sz="1600" i="1" dirty="0"/>
              <a:t>Speaker presentations are recorded at in person meetings &amp; available to view on the Club Website.</a:t>
            </a:r>
          </a:p>
        </p:txBody>
      </p:sp>
    </p:spTree>
    <p:extLst>
      <p:ext uri="{BB962C8B-B14F-4D97-AF65-F5344CB8AC3E}">
        <p14:creationId xmlns:p14="http://schemas.microsoft.com/office/powerpoint/2010/main" val="424861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2863788" y="298178"/>
            <a:ext cx="5968301" cy="646331"/>
          </a:xfrm>
          <a:prstGeom prst="rect">
            <a:avLst/>
          </a:prstGeom>
          <a:noFill/>
        </p:spPr>
        <p:txBody>
          <a:bodyPr wrap="none" rtlCol="0">
            <a:spAutoFit/>
          </a:bodyPr>
          <a:lstStyle/>
          <a:p>
            <a:pPr algn="ctr"/>
            <a:r>
              <a:rPr lang="en-US" sz="3600" dirty="0" err="1">
                <a:solidFill>
                  <a:schemeClr val="bg1"/>
                </a:solidFill>
              </a:rPr>
              <a:t>ClubRunner</a:t>
            </a:r>
            <a:r>
              <a:rPr lang="en-US" sz="3600" dirty="0">
                <a:solidFill>
                  <a:schemeClr val="bg1"/>
                </a:solidFill>
              </a:rPr>
              <a:t> Mobile Phone App</a:t>
            </a:r>
          </a:p>
        </p:txBody>
      </p:sp>
      <p:sp>
        <p:nvSpPr>
          <p:cNvPr id="5" name="TextBox 4">
            <a:extLst>
              <a:ext uri="{FF2B5EF4-FFF2-40B4-BE49-F238E27FC236}">
                <a16:creationId xmlns:a16="http://schemas.microsoft.com/office/drawing/2014/main" id="{09BB7E50-C48F-C34E-AD4D-B1230DCD5F20}"/>
              </a:ext>
            </a:extLst>
          </p:cNvPr>
          <p:cNvSpPr txBox="1"/>
          <p:nvPr/>
        </p:nvSpPr>
        <p:spPr>
          <a:xfrm>
            <a:off x="324474" y="2568085"/>
            <a:ext cx="2655277" cy="646331"/>
          </a:xfrm>
          <a:prstGeom prst="rect">
            <a:avLst/>
          </a:prstGeom>
          <a:noFill/>
        </p:spPr>
        <p:txBody>
          <a:bodyPr wrap="square" rtlCol="0">
            <a:spAutoFit/>
          </a:bodyPr>
          <a:lstStyle/>
          <a:p>
            <a:pPr algn="ctr"/>
            <a:r>
              <a:rPr lang="en-US" b="1" dirty="0">
                <a:hlinkClick r:id="rId3"/>
              </a:rPr>
              <a:t>Download the App for Android or iPhone</a:t>
            </a:r>
            <a:endParaRPr lang="en-US" b="1" dirty="0"/>
          </a:p>
        </p:txBody>
      </p:sp>
      <p:pic>
        <p:nvPicPr>
          <p:cNvPr id="12" name="Picture 11" descr="A screenshot of a cell phone&#10;&#10;Description automatically generated">
            <a:hlinkClick r:id="rId4"/>
            <a:extLst>
              <a:ext uri="{FF2B5EF4-FFF2-40B4-BE49-F238E27FC236}">
                <a16:creationId xmlns:a16="http://schemas.microsoft.com/office/drawing/2014/main" id="{FAD43BC8-136F-3F43-A1FD-C123536D7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1917" y="1763150"/>
            <a:ext cx="8930054" cy="4639566"/>
          </a:xfrm>
          <a:prstGeom prst="rect">
            <a:avLst/>
          </a:prstGeom>
        </p:spPr>
      </p:pic>
      <p:sp>
        <p:nvSpPr>
          <p:cNvPr id="15" name="TextBox 14">
            <a:extLst>
              <a:ext uri="{FF2B5EF4-FFF2-40B4-BE49-F238E27FC236}">
                <a16:creationId xmlns:a16="http://schemas.microsoft.com/office/drawing/2014/main" id="{EE607390-7354-274E-B9CE-8B6A8291F6E0}"/>
              </a:ext>
            </a:extLst>
          </p:cNvPr>
          <p:cNvSpPr txBox="1"/>
          <p:nvPr/>
        </p:nvSpPr>
        <p:spPr>
          <a:xfrm>
            <a:off x="324474" y="4082933"/>
            <a:ext cx="2618217" cy="646331"/>
          </a:xfrm>
          <a:prstGeom prst="rect">
            <a:avLst/>
          </a:prstGeom>
          <a:noFill/>
        </p:spPr>
        <p:txBody>
          <a:bodyPr wrap="none" rtlCol="0">
            <a:spAutoFit/>
          </a:bodyPr>
          <a:lstStyle/>
          <a:p>
            <a:pPr algn="ctr"/>
            <a:r>
              <a:rPr lang="en-US" dirty="0"/>
              <a:t>Click the Image to </a:t>
            </a:r>
          </a:p>
          <a:p>
            <a:pPr algn="ctr"/>
            <a:r>
              <a:rPr lang="en-US" dirty="0"/>
              <a:t>Watch </a:t>
            </a:r>
            <a:r>
              <a:rPr lang="en-US" b="1" dirty="0">
                <a:hlinkClick r:id="rId4"/>
              </a:rPr>
              <a:t>App Video Tutorial</a:t>
            </a:r>
            <a:endParaRPr lang="en-US" b="1" dirty="0"/>
          </a:p>
        </p:txBody>
      </p:sp>
      <p:sp>
        <p:nvSpPr>
          <p:cNvPr id="16" name="TextBox 15">
            <a:extLst>
              <a:ext uri="{FF2B5EF4-FFF2-40B4-BE49-F238E27FC236}">
                <a16:creationId xmlns:a16="http://schemas.microsoft.com/office/drawing/2014/main" id="{6C5CB157-FD3F-014F-A348-B5C79C991718}"/>
              </a:ext>
            </a:extLst>
          </p:cNvPr>
          <p:cNvSpPr txBox="1"/>
          <p:nvPr/>
        </p:nvSpPr>
        <p:spPr>
          <a:xfrm>
            <a:off x="3375530" y="1156132"/>
            <a:ext cx="5035930" cy="400110"/>
          </a:xfrm>
          <a:prstGeom prst="rect">
            <a:avLst/>
          </a:prstGeom>
          <a:noFill/>
        </p:spPr>
        <p:txBody>
          <a:bodyPr wrap="none" rtlCol="0">
            <a:spAutoFit/>
          </a:bodyPr>
          <a:lstStyle/>
          <a:p>
            <a:r>
              <a:rPr lang="en-US" sz="2000" b="1" dirty="0"/>
              <a:t>Find Your Club &amp; District Members on the Go!</a:t>
            </a:r>
          </a:p>
        </p:txBody>
      </p:sp>
    </p:spTree>
    <p:extLst>
      <p:ext uri="{BB962C8B-B14F-4D97-AF65-F5344CB8AC3E}">
        <p14:creationId xmlns:p14="http://schemas.microsoft.com/office/powerpoint/2010/main" val="275843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4094898" y="298178"/>
            <a:ext cx="3506089" cy="646331"/>
          </a:xfrm>
          <a:prstGeom prst="rect">
            <a:avLst/>
          </a:prstGeom>
          <a:noFill/>
        </p:spPr>
        <p:txBody>
          <a:bodyPr wrap="none" rtlCol="0">
            <a:spAutoFit/>
          </a:bodyPr>
          <a:lstStyle/>
          <a:p>
            <a:pPr algn="ctr"/>
            <a:r>
              <a:rPr lang="en-US" sz="3600" dirty="0">
                <a:solidFill>
                  <a:schemeClr val="bg1"/>
                </a:solidFill>
              </a:rPr>
              <a:t>Club Social Media</a:t>
            </a:r>
          </a:p>
        </p:txBody>
      </p:sp>
      <p:sp>
        <p:nvSpPr>
          <p:cNvPr id="4" name="TextBox 3">
            <a:extLst>
              <a:ext uri="{FF2B5EF4-FFF2-40B4-BE49-F238E27FC236}">
                <a16:creationId xmlns:a16="http://schemas.microsoft.com/office/drawing/2014/main" id="{5CF08D95-5B96-F748-9566-F25AFC410CE5}"/>
              </a:ext>
            </a:extLst>
          </p:cNvPr>
          <p:cNvSpPr txBox="1"/>
          <p:nvPr/>
        </p:nvSpPr>
        <p:spPr>
          <a:xfrm>
            <a:off x="2841614" y="1169890"/>
            <a:ext cx="6508772" cy="400110"/>
          </a:xfrm>
          <a:prstGeom prst="rect">
            <a:avLst/>
          </a:prstGeom>
          <a:noFill/>
        </p:spPr>
        <p:txBody>
          <a:bodyPr wrap="square" rtlCol="0">
            <a:spAutoFit/>
          </a:bodyPr>
          <a:lstStyle/>
          <a:p>
            <a:r>
              <a:rPr lang="en-US" sz="2000" b="1" dirty="0"/>
              <a:t>Get Connected on Social &amp; Follow Real-Time Club Activities</a:t>
            </a:r>
          </a:p>
        </p:txBody>
      </p:sp>
      <p:pic>
        <p:nvPicPr>
          <p:cNvPr id="3" name="Picture 2" descr="A picture containing drawing&#10;&#10;Description automatically generated">
            <a:hlinkClick r:id="rId3"/>
            <a:extLst>
              <a:ext uri="{FF2B5EF4-FFF2-40B4-BE49-F238E27FC236}">
                <a16:creationId xmlns:a16="http://schemas.microsoft.com/office/drawing/2014/main" id="{C4EA1BE5-CE72-4E4B-A4C5-8D8C6BAAF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321" y="2312482"/>
            <a:ext cx="2769577" cy="2769577"/>
          </a:xfrm>
          <a:prstGeom prst="rect">
            <a:avLst/>
          </a:prstGeom>
        </p:spPr>
      </p:pic>
      <p:pic>
        <p:nvPicPr>
          <p:cNvPr id="23" name="Picture 22" descr="A picture containing graphics, drawing&#10;&#10;Description automatically generated">
            <a:hlinkClick r:id="rId5"/>
            <a:extLst>
              <a:ext uri="{FF2B5EF4-FFF2-40B4-BE49-F238E27FC236}">
                <a16:creationId xmlns:a16="http://schemas.microsoft.com/office/drawing/2014/main" id="{847C7D8E-0800-F140-8659-108B260BFE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056" y="2545325"/>
            <a:ext cx="2303888" cy="2303888"/>
          </a:xfrm>
          <a:prstGeom prst="rect">
            <a:avLst/>
          </a:prstGeom>
        </p:spPr>
      </p:pic>
      <p:pic>
        <p:nvPicPr>
          <p:cNvPr id="5122" name="Picture 2" descr="brandchannel: In Blow to Crafty Brand Odes, Instagram ...">
            <a:extLst>
              <a:ext uri="{FF2B5EF4-FFF2-40B4-BE49-F238E27FC236}">
                <a16:creationId xmlns:a16="http://schemas.microsoft.com/office/drawing/2014/main" id="{7182F247-FD2F-B047-AEF1-E01A4267EB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7102" y="2195491"/>
            <a:ext cx="3003555" cy="300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2676614" y="298178"/>
            <a:ext cx="6342634" cy="646331"/>
          </a:xfrm>
          <a:prstGeom prst="rect">
            <a:avLst/>
          </a:prstGeom>
          <a:noFill/>
        </p:spPr>
        <p:txBody>
          <a:bodyPr wrap="none" rtlCol="0">
            <a:spAutoFit/>
          </a:bodyPr>
          <a:lstStyle/>
          <a:p>
            <a:pPr algn="ctr"/>
            <a:r>
              <a:rPr lang="en-US" sz="3600" dirty="0">
                <a:solidFill>
                  <a:schemeClr val="bg1"/>
                </a:solidFill>
              </a:rPr>
              <a:t>Learn About Rotary International</a:t>
            </a:r>
          </a:p>
        </p:txBody>
      </p:sp>
      <p:sp>
        <p:nvSpPr>
          <p:cNvPr id="5" name="TextBox 4">
            <a:extLst>
              <a:ext uri="{FF2B5EF4-FFF2-40B4-BE49-F238E27FC236}">
                <a16:creationId xmlns:a16="http://schemas.microsoft.com/office/drawing/2014/main" id="{8C8436E4-6D45-2442-8FA2-8AC47336C155}"/>
              </a:ext>
            </a:extLst>
          </p:cNvPr>
          <p:cNvSpPr txBox="1"/>
          <p:nvPr/>
        </p:nvSpPr>
        <p:spPr>
          <a:xfrm>
            <a:off x="479029" y="3244334"/>
            <a:ext cx="5445369" cy="369332"/>
          </a:xfrm>
          <a:prstGeom prst="rect">
            <a:avLst/>
          </a:prstGeom>
          <a:noFill/>
        </p:spPr>
        <p:txBody>
          <a:bodyPr wrap="square" rtlCol="0">
            <a:spAutoFit/>
          </a:bodyPr>
          <a:lstStyle>
            <a:defPPr>
              <a:defRPr lang="en-US"/>
            </a:defPPr>
            <a:lvl1pPr algn="ctr">
              <a:defRPr sz="2400"/>
            </a:lvl1pPr>
          </a:lstStyle>
          <a:p>
            <a:pPr algn="l"/>
            <a:r>
              <a:rPr lang="en-US" sz="1800" dirty="0"/>
              <a:t>Rotary’s 2021-2022 Theme: </a:t>
            </a:r>
            <a:r>
              <a:rPr lang="en-US" sz="1800" b="1" dirty="0"/>
              <a:t>Serve to Change Lives</a:t>
            </a:r>
          </a:p>
        </p:txBody>
      </p:sp>
      <p:sp>
        <p:nvSpPr>
          <p:cNvPr id="6" name="TextBox 5">
            <a:extLst>
              <a:ext uri="{FF2B5EF4-FFF2-40B4-BE49-F238E27FC236}">
                <a16:creationId xmlns:a16="http://schemas.microsoft.com/office/drawing/2014/main" id="{0BD199D8-BD39-5E42-B103-836C608C066F}"/>
              </a:ext>
            </a:extLst>
          </p:cNvPr>
          <p:cNvSpPr txBox="1"/>
          <p:nvPr/>
        </p:nvSpPr>
        <p:spPr>
          <a:xfrm>
            <a:off x="553796" y="3919274"/>
            <a:ext cx="2551083" cy="369332"/>
          </a:xfrm>
          <a:prstGeom prst="rect">
            <a:avLst/>
          </a:prstGeom>
          <a:noFill/>
        </p:spPr>
        <p:txBody>
          <a:bodyPr wrap="none" rtlCol="0">
            <a:spAutoFit/>
          </a:bodyPr>
          <a:lstStyle/>
          <a:p>
            <a:r>
              <a:rPr lang="en-US" b="1" dirty="0">
                <a:hlinkClick r:id="rId3"/>
              </a:rPr>
              <a:t>Global Projects &amp; Causes</a:t>
            </a:r>
            <a:endParaRPr lang="en-US" b="1" dirty="0"/>
          </a:p>
        </p:txBody>
      </p:sp>
      <p:pic>
        <p:nvPicPr>
          <p:cNvPr id="8" name="Picture 7" descr="A picture containing person, photo, woman, food&#10;&#10;Description automatically generated">
            <a:hlinkClick r:id="rId4"/>
            <a:extLst>
              <a:ext uri="{FF2B5EF4-FFF2-40B4-BE49-F238E27FC236}">
                <a16:creationId xmlns:a16="http://schemas.microsoft.com/office/drawing/2014/main" id="{31DD6639-9099-F445-9CD2-9919CD058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329" y="2380337"/>
            <a:ext cx="5705862" cy="4396154"/>
          </a:xfrm>
          <a:prstGeom prst="rect">
            <a:avLst/>
          </a:prstGeom>
        </p:spPr>
      </p:pic>
      <p:sp>
        <p:nvSpPr>
          <p:cNvPr id="9" name="TextBox 8">
            <a:extLst>
              <a:ext uri="{FF2B5EF4-FFF2-40B4-BE49-F238E27FC236}">
                <a16:creationId xmlns:a16="http://schemas.microsoft.com/office/drawing/2014/main" id="{211028C1-9A1F-544C-942A-AE61B780E226}"/>
              </a:ext>
            </a:extLst>
          </p:cNvPr>
          <p:cNvSpPr txBox="1"/>
          <p:nvPr/>
        </p:nvSpPr>
        <p:spPr>
          <a:xfrm>
            <a:off x="553796" y="4371300"/>
            <a:ext cx="3101811" cy="1569660"/>
          </a:xfrm>
          <a:prstGeom prst="rect">
            <a:avLst/>
          </a:prstGeom>
          <a:noFill/>
        </p:spPr>
        <p:txBody>
          <a:bodyPr wrap="none" rtlCol="0">
            <a:spAutoFit/>
          </a:bodyPr>
          <a:lstStyle/>
          <a:p>
            <a:pPr marL="285750" indent="-285750">
              <a:buFont typeface="Arial" panose="020B0604020202020204" pitchFamily="34" charset="0"/>
              <a:buChar char="•"/>
            </a:pPr>
            <a:r>
              <a:rPr lang="en-US" sz="1600" b="1" dirty="0">
                <a:hlinkClick r:id="rId6"/>
              </a:rPr>
              <a:t>Ending Polio</a:t>
            </a:r>
            <a:endParaRPr lang="en-US" sz="1600" b="1" dirty="0"/>
          </a:p>
          <a:p>
            <a:pPr marL="285750" indent="-285750">
              <a:buFont typeface="Arial" panose="020B0604020202020204" pitchFamily="34" charset="0"/>
              <a:buChar char="•"/>
            </a:pPr>
            <a:r>
              <a:rPr lang="en-US" sz="1600" b="1" dirty="0">
                <a:hlinkClick r:id="rId7"/>
              </a:rPr>
              <a:t>Providing Clean Water</a:t>
            </a:r>
            <a:endParaRPr lang="en-US" sz="1600" b="1" dirty="0"/>
          </a:p>
          <a:p>
            <a:pPr marL="285750" indent="-285750">
              <a:buFont typeface="Arial" panose="020B0604020202020204" pitchFamily="34" charset="0"/>
              <a:buChar char="•"/>
            </a:pPr>
            <a:r>
              <a:rPr lang="en-US" sz="1600" b="1" dirty="0">
                <a:hlinkClick r:id="rId8"/>
              </a:rPr>
              <a:t>Supporting Education/ Literacy</a:t>
            </a:r>
            <a:endParaRPr lang="en-US" sz="1600" b="1" dirty="0"/>
          </a:p>
          <a:p>
            <a:pPr marL="285750" indent="-285750">
              <a:buFont typeface="Arial" panose="020B0604020202020204" pitchFamily="34" charset="0"/>
              <a:buChar char="•"/>
            </a:pPr>
            <a:r>
              <a:rPr lang="en-US" sz="1600" b="1" dirty="0">
                <a:hlinkClick r:id="rId9"/>
              </a:rPr>
              <a:t>Promoting Peace</a:t>
            </a:r>
            <a:endParaRPr lang="en-US" sz="1600" b="1" dirty="0"/>
          </a:p>
          <a:p>
            <a:pPr marL="285750" indent="-285750">
              <a:buFont typeface="Arial" panose="020B0604020202020204" pitchFamily="34" charset="0"/>
              <a:buChar char="•"/>
            </a:pPr>
            <a:r>
              <a:rPr lang="en-US" sz="1600" b="1" dirty="0">
                <a:hlinkClick r:id="rId9"/>
              </a:rPr>
              <a:t>Growing Local Economies</a:t>
            </a:r>
            <a:endParaRPr lang="en-US" sz="1600" b="1" dirty="0"/>
          </a:p>
          <a:p>
            <a:pPr marL="285750" indent="-285750">
              <a:buFont typeface="Arial" panose="020B0604020202020204" pitchFamily="34" charset="0"/>
              <a:buChar char="•"/>
            </a:pPr>
            <a:r>
              <a:rPr lang="en-US" sz="1600" b="1" dirty="0">
                <a:hlinkClick r:id="rId3"/>
              </a:rPr>
              <a:t>Other Causes</a:t>
            </a:r>
            <a:endParaRPr lang="en-US" sz="1600" b="1" dirty="0"/>
          </a:p>
        </p:txBody>
      </p:sp>
      <p:sp>
        <p:nvSpPr>
          <p:cNvPr id="10" name="TextBox 9">
            <a:extLst>
              <a:ext uri="{FF2B5EF4-FFF2-40B4-BE49-F238E27FC236}">
                <a16:creationId xmlns:a16="http://schemas.microsoft.com/office/drawing/2014/main" id="{FDD64FAC-49C5-9542-B36B-AF16A875E337}"/>
              </a:ext>
            </a:extLst>
          </p:cNvPr>
          <p:cNvSpPr txBox="1"/>
          <p:nvPr/>
        </p:nvSpPr>
        <p:spPr>
          <a:xfrm>
            <a:off x="553796" y="2366271"/>
            <a:ext cx="4817102" cy="646331"/>
          </a:xfrm>
          <a:prstGeom prst="rect">
            <a:avLst/>
          </a:prstGeom>
          <a:noFill/>
        </p:spPr>
        <p:txBody>
          <a:bodyPr wrap="square" rtlCol="0">
            <a:spAutoFit/>
          </a:bodyPr>
          <a:lstStyle/>
          <a:p>
            <a:pPr algn="ctr"/>
            <a:r>
              <a:rPr lang="en-US" b="1" dirty="0"/>
              <a:t>Learn About Your Purpose &amp; Worldwide Impact with Rotary International</a:t>
            </a:r>
          </a:p>
        </p:txBody>
      </p:sp>
      <p:sp>
        <p:nvSpPr>
          <p:cNvPr id="3" name="TextBox 2">
            <a:extLst>
              <a:ext uri="{FF2B5EF4-FFF2-40B4-BE49-F238E27FC236}">
                <a16:creationId xmlns:a16="http://schemas.microsoft.com/office/drawing/2014/main" id="{AC1152D8-3F79-DD45-9578-25F45D37DC4D}"/>
              </a:ext>
            </a:extLst>
          </p:cNvPr>
          <p:cNvSpPr txBox="1"/>
          <p:nvPr/>
        </p:nvSpPr>
        <p:spPr>
          <a:xfrm>
            <a:off x="1306284" y="6219486"/>
            <a:ext cx="3312125" cy="369332"/>
          </a:xfrm>
          <a:prstGeom prst="rect">
            <a:avLst/>
          </a:prstGeom>
          <a:noFill/>
        </p:spPr>
        <p:txBody>
          <a:bodyPr wrap="none" rtlCol="0">
            <a:spAutoFit/>
          </a:bodyPr>
          <a:lstStyle/>
          <a:p>
            <a:r>
              <a:rPr lang="en-US" b="1" dirty="0"/>
              <a:t>Discover more at the </a:t>
            </a:r>
            <a:r>
              <a:rPr lang="en-US" b="1" dirty="0">
                <a:hlinkClick r:id="rId3"/>
              </a:rPr>
              <a:t>RI Website</a:t>
            </a:r>
            <a:r>
              <a:rPr lang="en-US" b="1" dirty="0"/>
              <a:t>.</a:t>
            </a:r>
          </a:p>
        </p:txBody>
      </p:sp>
      <p:pic>
        <p:nvPicPr>
          <p:cNvPr id="7" name="Picture 6" descr="A picture containing text, clipart&#10;&#10;Description automatically generated">
            <a:extLst>
              <a:ext uri="{FF2B5EF4-FFF2-40B4-BE49-F238E27FC236}">
                <a16:creationId xmlns:a16="http://schemas.microsoft.com/office/drawing/2014/main" id="{73F7CF73-7321-E145-AFE1-7EE3ADE85B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1214" y="1013904"/>
            <a:ext cx="7753637" cy="1269673"/>
          </a:xfrm>
          <a:prstGeom prst="rect">
            <a:avLst/>
          </a:prstGeom>
        </p:spPr>
      </p:pic>
    </p:spTree>
    <p:extLst>
      <p:ext uri="{BB962C8B-B14F-4D97-AF65-F5344CB8AC3E}">
        <p14:creationId xmlns:p14="http://schemas.microsoft.com/office/powerpoint/2010/main" val="362917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4304884" y="298178"/>
            <a:ext cx="3086101" cy="646331"/>
          </a:xfrm>
          <a:prstGeom prst="rect">
            <a:avLst/>
          </a:prstGeom>
          <a:noFill/>
        </p:spPr>
        <p:txBody>
          <a:bodyPr wrap="none" rtlCol="0">
            <a:spAutoFit/>
          </a:bodyPr>
          <a:lstStyle/>
          <a:p>
            <a:pPr algn="ctr"/>
            <a:r>
              <a:rPr lang="en-US" sz="3600" dirty="0">
                <a:solidFill>
                  <a:schemeClr val="bg1"/>
                </a:solidFill>
              </a:rPr>
              <a:t>Planned Giving </a:t>
            </a:r>
          </a:p>
        </p:txBody>
      </p:sp>
      <p:sp>
        <p:nvSpPr>
          <p:cNvPr id="5" name="TextBox 4">
            <a:extLst>
              <a:ext uri="{FF2B5EF4-FFF2-40B4-BE49-F238E27FC236}">
                <a16:creationId xmlns:a16="http://schemas.microsoft.com/office/drawing/2014/main" id="{8C8436E4-6D45-2442-8FA2-8AC47336C155}"/>
              </a:ext>
            </a:extLst>
          </p:cNvPr>
          <p:cNvSpPr txBox="1"/>
          <p:nvPr/>
        </p:nvSpPr>
        <p:spPr>
          <a:xfrm>
            <a:off x="353806" y="1967324"/>
            <a:ext cx="5206259" cy="923330"/>
          </a:xfrm>
          <a:prstGeom prst="rect">
            <a:avLst/>
          </a:prstGeom>
          <a:noFill/>
        </p:spPr>
        <p:txBody>
          <a:bodyPr wrap="square" rtlCol="0">
            <a:spAutoFit/>
          </a:bodyPr>
          <a:lstStyle>
            <a:defPPr>
              <a:defRPr lang="en-US"/>
            </a:defPPr>
            <a:lvl1pPr algn="ctr">
              <a:defRPr sz="2400"/>
            </a:lvl1pPr>
          </a:lstStyle>
          <a:p>
            <a:r>
              <a:rPr lang="en-US" sz="1800" dirty="0"/>
              <a:t>Consider the option of making a final contribution to sustain your Rotary Club Foundation </a:t>
            </a:r>
          </a:p>
          <a:p>
            <a:r>
              <a:rPr lang="en-US" sz="1800" dirty="0"/>
              <a:t>or Rotary International. </a:t>
            </a:r>
          </a:p>
        </p:txBody>
      </p:sp>
      <p:pic>
        <p:nvPicPr>
          <p:cNvPr id="6" name="Picture 5" descr="A hand holding a flower&#10;&#10;Description automatically generated">
            <a:extLst>
              <a:ext uri="{FF2B5EF4-FFF2-40B4-BE49-F238E27FC236}">
                <a16:creationId xmlns:a16="http://schemas.microsoft.com/office/drawing/2014/main" id="{350D3EEF-DD73-8041-8693-A3246DC55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015" y="1967324"/>
            <a:ext cx="6107723" cy="4071815"/>
          </a:xfrm>
          <a:prstGeom prst="rect">
            <a:avLst/>
          </a:prstGeom>
        </p:spPr>
      </p:pic>
      <p:sp>
        <p:nvSpPr>
          <p:cNvPr id="7" name="TextBox 6">
            <a:extLst>
              <a:ext uri="{FF2B5EF4-FFF2-40B4-BE49-F238E27FC236}">
                <a16:creationId xmlns:a16="http://schemas.microsoft.com/office/drawing/2014/main" id="{1A5F11F0-BB35-EE4E-8D21-16F37B9D0072}"/>
              </a:ext>
            </a:extLst>
          </p:cNvPr>
          <p:cNvSpPr txBox="1"/>
          <p:nvPr/>
        </p:nvSpPr>
        <p:spPr>
          <a:xfrm>
            <a:off x="781371" y="3354627"/>
            <a:ext cx="4351127" cy="1754326"/>
          </a:xfrm>
          <a:prstGeom prst="rect">
            <a:avLst/>
          </a:prstGeom>
          <a:noFill/>
        </p:spPr>
        <p:txBody>
          <a:bodyPr wrap="none" rtlCol="0">
            <a:spAutoFit/>
          </a:bodyPr>
          <a:lstStyle/>
          <a:p>
            <a:pPr algn="ctr"/>
            <a:r>
              <a:rPr lang="en-US" dirty="0"/>
              <a:t>Learn more about Planned Giving Options at</a:t>
            </a:r>
          </a:p>
          <a:p>
            <a:pPr algn="ctr"/>
            <a:r>
              <a:rPr lang="en-US" dirty="0"/>
              <a:t>the </a:t>
            </a:r>
            <a:r>
              <a:rPr lang="en-US" b="1" dirty="0">
                <a:hlinkClick r:id="rId4"/>
              </a:rPr>
              <a:t>Rotary International Website</a:t>
            </a:r>
            <a:endParaRPr lang="en-US" b="1" dirty="0"/>
          </a:p>
          <a:p>
            <a:pPr algn="ctr"/>
            <a:endParaRPr lang="en-US" dirty="0"/>
          </a:p>
          <a:p>
            <a:pPr algn="ctr"/>
            <a:r>
              <a:rPr lang="en-US" dirty="0"/>
              <a:t>Or </a:t>
            </a:r>
          </a:p>
          <a:p>
            <a:pPr algn="ctr"/>
            <a:endParaRPr lang="en-US" dirty="0"/>
          </a:p>
          <a:p>
            <a:pPr algn="ctr"/>
            <a:r>
              <a:rPr lang="en-US" dirty="0"/>
              <a:t>Speak with the Club Foundation President.</a:t>
            </a:r>
          </a:p>
        </p:txBody>
      </p:sp>
    </p:spTree>
    <p:extLst>
      <p:ext uri="{BB962C8B-B14F-4D97-AF65-F5344CB8AC3E}">
        <p14:creationId xmlns:p14="http://schemas.microsoft.com/office/powerpoint/2010/main" val="87986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2700723" y="298178"/>
            <a:ext cx="6294415" cy="646331"/>
          </a:xfrm>
          <a:prstGeom prst="rect">
            <a:avLst/>
          </a:prstGeom>
          <a:noFill/>
        </p:spPr>
        <p:txBody>
          <a:bodyPr wrap="none" rtlCol="0">
            <a:spAutoFit/>
          </a:bodyPr>
          <a:lstStyle/>
          <a:p>
            <a:pPr algn="ctr"/>
            <a:r>
              <a:rPr lang="en-US" sz="3600" dirty="0">
                <a:solidFill>
                  <a:schemeClr val="bg1"/>
                </a:solidFill>
              </a:rPr>
              <a:t>Data Collection &amp; Confidentiality</a:t>
            </a:r>
          </a:p>
        </p:txBody>
      </p:sp>
      <p:sp>
        <p:nvSpPr>
          <p:cNvPr id="4" name="TextBox 3">
            <a:extLst>
              <a:ext uri="{FF2B5EF4-FFF2-40B4-BE49-F238E27FC236}">
                <a16:creationId xmlns:a16="http://schemas.microsoft.com/office/drawing/2014/main" id="{5CF08D95-5B96-F748-9566-F25AFC410CE5}"/>
              </a:ext>
            </a:extLst>
          </p:cNvPr>
          <p:cNvSpPr txBox="1"/>
          <p:nvPr/>
        </p:nvSpPr>
        <p:spPr>
          <a:xfrm>
            <a:off x="259080" y="1330621"/>
            <a:ext cx="11790166" cy="2031325"/>
          </a:xfrm>
          <a:prstGeom prst="rect">
            <a:avLst/>
          </a:prstGeom>
          <a:noFill/>
        </p:spPr>
        <p:txBody>
          <a:bodyPr wrap="square" rtlCol="0">
            <a:spAutoFit/>
          </a:bodyPr>
          <a:lstStyle/>
          <a:p>
            <a:r>
              <a:rPr lang="en-US" sz="1400" b="1" dirty="0"/>
              <a:t>Anonymity &amp; Data Collection Disclosure</a:t>
            </a:r>
          </a:p>
          <a:p>
            <a:r>
              <a:rPr lang="en-US" sz="1400" dirty="0"/>
              <a:t>The Overland Park Rotary Club is committed to a data collection approach that is confidential. No names, email addresses or personal information is requested or collected at any time except for internal membership reporting processes. All information collected about Members is not shared with any organization or outside the Club or outside of Rotary International. </a:t>
            </a:r>
          </a:p>
          <a:p>
            <a:endParaRPr lang="en-US" sz="1400" dirty="0"/>
          </a:p>
          <a:p>
            <a:r>
              <a:rPr lang="en-US" sz="1400" b="1" dirty="0"/>
              <a:t>Data Maintenance &amp; Integrity</a:t>
            </a:r>
          </a:p>
          <a:p>
            <a:r>
              <a:rPr lang="en-US" sz="1400" dirty="0"/>
              <a:t>All data is maintained in a secure third-party storage facility (</a:t>
            </a:r>
            <a:r>
              <a:rPr lang="en-US" sz="1400" dirty="0">
                <a:hlinkClick r:id="rId3"/>
              </a:rPr>
              <a:t>Amazon Web Services (AWS)</a:t>
            </a:r>
            <a:r>
              <a:rPr lang="en-US" sz="1400" dirty="0"/>
              <a:t>) with full back-ups that comply with industry security/ privacy policies. </a:t>
            </a:r>
          </a:p>
          <a:p>
            <a:r>
              <a:rPr lang="en-US" sz="1400" dirty="0"/>
              <a:t>The Club website/ membership platform is run on the </a:t>
            </a:r>
            <a:r>
              <a:rPr lang="en-US" sz="1400" b="1" dirty="0" err="1"/>
              <a:t>ClubRunner</a:t>
            </a:r>
            <a:r>
              <a:rPr lang="en-US" sz="1400" b="1" dirty="0"/>
              <a:t> </a:t>
            </a:r>
            <a:r>
              <a:rPr lang="en-US" sz="1400" dirty="0"/>
              <a:t>analytics and website platform provided by </a:t>
            </a:r>
            <a:r>
              <a:rPr lang="en-US" sz="1400" b="1" dirty="0">
                <a:hlinkClick r:id="rId4"/>
              </a:rPr>
              <a:t>Clubrunner.ca</a:t>
            </a:r>
            <a:r>
              <a:rPr lang="en-US" sz="1400" dirty="0"/>
              <a:t>.</a:t>
            </a:r>
          </a:p>
          <a:p>
            <a:r>
              <a:rPr lang="en-US" sz="1400" dirty="0"/>
              <a:t>You may learn more about </a:t>
            </a:r>
            <a:r>
              <a:rPr lang="en-US" sz="1400" dirty="0" err="1"/>
              <a:t>ClubRunner</a:t>
            </a:r>
            <a:r>
              <a:rPr lang="en-US" sz="1400" dirty="0"/>
              <a:t> services and products at their </a:t>
            </a:r>
            <a:r>
              <a:rPr lang="en-US" sz="1400" b="1" dirty="0">
                <a:hlinkClick r:id="rId5"/>
              </a:rPr>
              <a:t>website</a:t>
            </a:r>
            <a:r>
              <a:rPr lang="en-US" sz="1400" dirty="0"/>
              <a:t>. </a:t>
            </a:r>
          </a:p>
        </p:txBody>
      </p:sp>
    </p:spTree>
    <p:extLst>
      <p:ext uri="{BB962C8B-B14F-4D97-AF65-F5344CB8AC3E}">
        <p14:creationId xmlns:p14="http://schemas.microsoft.com/office/powerpoint/2010/main" val="153592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2384090" y="298178"/>
            <a:ext cx="6927666" cy="646331"/>
          </a:xfrm>
          <a:prstGeom prst="rect">
            <a:avLst/>
          </a:prstGeom>
          <a:noFill/>
        </p:spPr>
        <p:txBody>
          <a:bodyPr wrap="none" rtlCol="0">
            <a:spAutoFit/>
          </a:bodyPr>
          <a:lstStyle/>
          <a:p>
            <a:pPr algn="ctr"/>
            <a:r>
              <a:rPr lang="en-US" sz="3600" dirty="0">
                <a:solidFill>
                  <a:schemeClr val="bg1"/>
                </a:solidFill>
              </a:rPr>
              <a:t>Membership – What Is In It For Me?</a:t>
            </a:r>
          </a:p>
        </p:txBody>
      </p:sp>
      <p:sp>
        <p:nvSpPr>
          <p:cNvPr id="5" name="TextBox 4">
            <a:extLst>
              <a:ext uri="{FF2B5EF4-FFF2-40B4-BE49-F238E27FC236}">
                <a16:creationId xmlns:a16="http://schemas.microsoft.com/office/drawing/2014/main" id="{BF4CFE49-07DE-E443-B116-430CCCC95D44}"/>
              </a:ext>
            </a:extLst>
          </p:cNvPr>
          <p:cNvSpPr txBox="1"/>
          <p:nvPr/>
        </p:nvSpPr>
        <p:spPr>
          <a:xfrm>
            <a:off x="412227" y="1924873"/>
            <a:ext cx="11367546" cy="4678204"/>
          </a:xfrm>
          <a:prstGeom prst="rect">
            <a:avLst/>
          </a:prstGeom>
          <a:noFill/>
        </p:spPr>
        <p:txBody>
          <a:bodyPr wrap="square" rtlCol="0">
            <a:spAutoFit/>
          </a:bodyPr>
          <a:lstStyle>
            <a:defPPr>
              <a:defRPr lang="en-US"/>
            </a:defPPr>
            <a:lvl1pPr algn="ctr">
              <a:defRPr sz="2400"/>
            </a:lvl1pPr>
          </a:lstStyle>
          <a:p>
            <a:pPr lvl="1"/>
            <a:r>
              <a:rPr lang="en-US" sz="1400" b="1" cap="small" dirty="0"/>
              <a:t>Fellowship</a:t>
            </a:r>
            <a:r>
              <a:rPr lang="en-US" sz="1400" b="1" dirty="0"/>
              <a:t> = </a:t>
            </a:r>
            <a:r>
              <a:rPr lang="en-US" sz="1400" dirty="0"/>
              <a:t>Rotary is a place where friendships grow locally and may grow worldwide</a:t>
            </a:r>
          </a:p>
          <a:p>
            <a:pPr marL="742950" lvl="1" indent="-285750">
              <a:buFont typeface="Arial" panose="020B0604020202020204" pitchFamily="34" charset="0"/>
              <a:buChar char="•"/>
            </a:pPr>
            <a:r>
              <a:rPr lang="en-US" sz="1400" dirty="0"/>
              <a:t>Rotary is a place whereby developing friendships, you will discover resources to help your business grow</a:t>
            </a:r>
          </a:p>
          <a:p>
            <a:pPr marL="742950" lvl="1" indent="-285750">
              <a:buFont typeface="Arial" panose="020B0604020202020204" pitchFamily="34" charset="0"/>
              <a:buChar char="•"/>
            </a:pPr>
            <a:r>
              <a:rPr lang="en-US" sz="1400" dirty="0"/>
              <a:t>If you have challenges, there is likely a Club Rotarian who has experienced similar challenges &amp; can help you create solutions! </a:t>
            </a:r>
          </a:p>
          <a:p>
            <a:pPr lvl="1"/>
            <a:endParaRPr lang="en-US" sz="1400" dirty="0"/>
          </a:p>
          <a:p>
            <a:pPr lvl="1"/>
            <a:r>
              <a:rPr lang="en-US" sz="1400" b="1" cap="small" dirty="0"/>
              <a:t>Service</a:t>
            </a:r>
            <a:r>
              <a:rPr lang="en-US" sz="1400" b="1" dirty="0"/>
              <a:t> = </a:t>
            </a:r>
            <a:r>
              <a:rPr lang="en-US" sz="1400" dirty="0"/>
              <a:t>Become involved  with a Club Service Project &amp; realize the benefits </a:t>
            </a:r>
          </a:p>
          <a:p>
            <a:pPr marL="742950" lvl="1" indent="-285750">
              <a:buFont typeface="Arial" panose="020B0604020202020204" pitchFamily="34" charset="0"/>
              <a:buChar char="•"/>
            </a:pPr>
            <a:r>
              <a:rPr lang="en-US" sz="1400" dirty="0"/>
              <a:t>Get to know and develop friendships with other members</a:t>
            </a:r>
          </a:p>
          <a:p>
            <a:pPr marL="742950" lvl="1" indent="-285750">
              <a:buFont typeface="Arial" panose="020B0604020202020204" pitchFamily="34" charset="0"/>
              <a:buChar char="•"/>
            </a:pPr>
            <a:r>
              <a:rPr lang="en-US" sz="1400" dirty="0"/>
              <a:t>Get to know your community &amp; business leaders</a:t>
            </a:r>
          </a:p>
          <a:p>
            <a:pPr marL="742950" lvl="1" indent="-285750">
              <a:buFont typeface="Arial" panose="020B0604020202020204" pitchFamily="34" charset="0"/>
              <a:buChar char="•"/>
            </a:pPr>
            <a:r>
              <a:rPr lang="en-US" sz="1400" dirty="0"/>
              <a:t>Get to know Rotarians from other Clubs &amp; Districts</a:t>
            </a:r>
          </a:p>
          <a:p>
            <a:pPr marL="742950" lvl="1" indent="-285750">
              <a:buFont typeface="Arial" panose="020B0604020202020204" pitchFamily="34" charset="0"/>
              <a:buChar char="•"/>
            </a:pPr>
            <a:r>
              <a:rPr lang="en-US" sz="1400" i="1" dirty="0"/>
              <a:t>Learn your Rotary pin identifies you as a member of a world-wide organization, you are never far from another Rotarian.</a:t>
            </a:r>
          </a:p>
          <a:p>
            <a:pPr lvl="1"/>
            <a:endParaRPr lang="en-US" sz="1400" dirty="0"/>
          </a:p>
          <a:p>
            <a:pPr lvl="1"/>
            <a:r>
              <a:rPr lang="en-US" sz="1400" b="1" cap="small" dirty="0"/>
              <a:t>Leadership</a:t>
            </a:r>
            <a:r>
              <a:rPr lang="en-US" sz="1400" b="1" dirty="0"/>
              <a:t> = </a:t>
            </a:r>
            <a:r>
              <a:rPr lang="en-US" sz="1400" dirty="0"/>
              <a:t>How does Rotary lead?</a:t>
            </a:r>
          </a:p>
          <a:p>
            <a:pPr marL="742950" lvl="1" indent="-285750">
              <a:buFont typeface="Arial" panose="020B0604020202020204" pitchFamily="34" charset="0"/>
              <a:buChar char="•"/>
            </a:pPr>
            <a:r>
              <a:rPr lang="en-US" sz="1400" dirty="0"/>
              <a:t>International Goal: Eliminate Polio &amp; other Causes (Slide 17)</a:t>
            </a:r>
          </a:p>
          <a:p>
            <a:pPr marL="742950" lvl="1" indent="-285750">
              <a:buFont typeface="Arial" panose="020B0604020202020204" pitchFamily="34" charset="0"/>
              <a:buChar char="•"/>
            </a:pPr>
            <a:r>
              <a:rPr lang="en-US" sz="1400" dirty="0"/>
              <a:t>Local Club Goal: Literacy Initiatives. We work with a Club in South Africa &amp; with Save the Children to deliver books that impact children’s literacy</a:t>
            </a:r>
          </a:p>
          <a:p>
            <a:pPr marL="742950" lvl="1" indent="-285750">
              <a:buFont typeface="Arial" panose="020B0604020202020204" pitchFamily="34" charset="0"/>
              <a:buChar char="•"/>
            </a:pPr>
            <a:r>
              <a:rPr lang="en-US" sz="1400" dirty="0"/>
              <a:t>Share your talents &amp; lead, there is an opportunity for you to pick a Cause or create one! </a:t>
            </a:r>
          </a:p>
          <a:p>
            <a:pPr marL="742950" lvl="1" indent="-285750">
              <a:buFont typeface="Arial" panose="020B0604020202020204" pitchFamily="34" charset="0"/>
              <a:buChar char="•"/>
            </a:pPr>
            <a:r>
              <a:rPr lang="en-US" sz="1400" dirty="0"/>
              <a:t>Want more leadership opportunities? Get involved in Club/ Foundation leadership. </a:t>
            </a:r>
          </a:p>
          <a:p>
            <a:pPr lvl="1"/>
            <a:endParaRPr lang="en-US" sz="1400" dirty="0"/>
          </a:p>
          <a:p>
            <a:pPr lvl="1"/>
            <a:r>
              <a:rPr lang="en-US" sz="1400" b="1" cap="small" dirty="0"/>
              <a:t>Getting the Most Out of Your Membership</a:t>
            </a:r>
          </a:p>
          <a:p>
            <a:pPr marL="742950" lvl="1" indent="-285750">
              <a:buFont typeface="Arial" panose="020B0604020202020204" pitchFamily="34" charset="0"/>
              <a:buChar char="•"/>
            </a:pPr>
            <a:r>
              <a:rPr lang="en-US" sz="1400" dirty="0"/>
              <a:t>Attend meetings regularly</a:t>
            </a:r>
          </a:p>
          <a:p>
            <a:pPr marL="742950" lvl="1" indent="-285750">
              <a:buFont typeface="Arial" panose="020B0604020202020204" pitchFamily="34" charset="0"/>
              <a:buChar char="•"/>
            </a:pPr>
            <a:r>
              <a:rPr lang="en-US" sz="1400" dirty="0"/>
              <a:t>Be engaged &amp; open to new opportunities</a:t>
            </a:r>
          </a:p>
          <a:p>
            <a:pPr marL="742950" lvl="1" indent="-285750">
              <a:buFont typeface="Arial" panose="020B0604020202020204" pitchFamily="34" charset="0"/>
              <a:buChar char="•"/>
            </a:pPr>
            <a:r>
              <a:rPr lang="en-US" sz="1400" dirty="0"/>
              <a:t>Be available &amp; connect with your fellow Rotarians at meetings, over a ‘get to know you’ coffee or participate in a team service project</a:t>
            </a:r>
          </a:p>
          <a:p>
            <a:pPr marL="742950" lvl="1" indent="-285750">
              <a:buFont typeface="Arial" panose="020B0604020202020204" pitchFamily="34" charset="0"/>
              <a:buChar char="•"/>
            </a:pPr>
            <a:r>
              <a:rPr lang="en-US" sz="1400" dirty="0"/>
              <a:t>Above all….</a:t>
            </a:r>
            <a:r>
              <a:rPr lang="en-US" sz="1400" b="1" dirty="0"/>
              <a:t>Have Fun!</a:t>
            </a:r>
            <a:r>
              <a:rPr lang="en-US" b="1" dirty="0"/>
              <a:t> </a:t>
            </a:r>
            <a:endParaRPr lang="en-US" sz="2800" b="1" dirty="0"/>
          </a:p>
        </p:txBody>
      </p:sp>
      <p:sp>
        <p:nvSpPr>
          <p:cNvPr id="3" name="TextBox 2">
            <a:extLst>
              <a:ext uri="{FF2B5EF4-FFF2-40B4-BE49-F238E27FC236}">
                <a16:creationId xmlns:a16="http://schemas.microsoft.com/office/drawing/2014/main" id="{6A96DF9C-0EA6-CD4F-8431-98CDE879580A}"/>
              </a:ext>
            </a:extLst>
          </p:cNvPr>
          <p:cNvSpPr txBox="1"/>
          <p:nvPr/>
        </p:nvSpPr>
        <p:spPr>
          <a:xfrm>
            <a:off x="4004021" y="1165137"/>
            <a:ext cx="3687804" cy="369332"/>
          </a:xfrm>
          <a:prstGeom prst="rect">
            <a:avLst/>
          </a:prstGeom>
          <a:noFill/>
        </p:spPr>
        <p:txBody>
          <a:bodyPr wrap="none" rtlCol="0">
            <a:spAutoFit/>
          </a:bodyPr>
          <a:lstStyle/>
          <a:p>
            <a:r>
              <a:rPr lang="en-US" b="1" cap="small" dirty="0"/>
              <a:t>What does it mean to be a Rotarian?</a:t>
            </a:r>
          </a:p>
        </p:txBody>
      </p:sp>
    </p:spTree>
    <p:extLst>
      <p:ext uri="{BB962C8B-B14F-4D97-AF65-F5344CB8AC3E}">
        <p14:creationId xmlns:p14="http://schemas.microsoft.com/office/powerpoint/2010/main" val="178250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3318982" y="298178"/>
            <a:ext cx="5057859" cy="646331"/>
          </a:xfrm>
          <a:prstGeom prst="rect">
            <a:avLst/>
          </a:prstGeom>
          <a:noFill/>
        </p:spPr>
        <p:txBody>
          <a:bodyPr wrap="none" rtlCol="0">
            <a:spAutoFit/>
          </a:bodyPr>
          <a:lstStyle/>
          <a:p>
            <a:pPr algn="ctr"/>
            <a:r>
              <a:rPr lang="en-US" sz="3600" dirty="0">
                <a:solidFill>
                  <a:schemeClr val="bg1"/>
                </a:solidFill>
              </a:rPr>
              <a:t>New Membership Process</a:t>
            </a:r>
          </a:p>
        </p:txBody>
      </p:sp>
      <p:sp>
        <p:nvSpPr>
          <p:cNvPr id="5" name="TextBox 4">
            <a:extLst>
              <a:ext uri="{FF2B5EF4-FFF2-40B4-BE49-F238E27FC236}">
                <a16:creationId xmlns:a16="http://schemas.microsoft.com/office/drawing/2014/main" id="{BF4CFE49-07DE-E443-B116-430CCCC95D44}"/>
              </a:ext>
            </a:extLst>
          </p:cNvPr>
          <p:cNvSpPr txBox="1"/>
          <p:nvPr/>
        </p:nvSpPr>
        <p:spPr>
          <a:xfrm>
            <a:off x="221942" y="1533488"/>
            <a:ext cx="6582999" cy="2893100"/>
          </a:xfrm>
          <a:prstGeom prst="rect">
            <a:avLst/>
          </a:prstGeom>
          <a:noFill/>
        </p:spPr>
        <p:txBody>
          <a:bodyPr wrap="square" rtlCol="0">
            <a:spAutoFit/>
          </a:bodyPr>
          <a:lstStyle>
            <a:defPPr>
              <a:defRPr lang="en-US"/>
            </a:defPPr>
            <a:lvl1pPr algn="ctr">
              <a:defRPr sz="2400"/>
            </a:lvl1pPr>
          </a:lstStyle>
          <a:p>
            <a:pPr algn="l"/>
            <a:r>
              <a:rPr lang="en-US" sz="1400" dirty="0"/>
              <a:t>Prospective members are invited to visit the Club Lunch as often as they’d like. </a:t>
            </a:r>
          </a:p>
          <a:p>
            <a:pPr algn="l"/>
            <a:r>
              <a:rPr lang="en-US" sz="1400" dirty="0"/>
              <a:t>The Club will cover the cost of three (3) visits. </a:t>
            </a:r>
          </a:p>
          <a:p>
            <a:pPr algn="l"/>
            <a:endParaRPr lang="en-US" sz="1400" dirty="0"/>
          </a:p>
          <a:p>
            <a:pPr algn="l"/>
            <a:r>
              <a:rPr lang="en-US" sz="1400" dirty="0"/>
              <a:t>When a Prospect is ready to join the Club, they are asked to complete a </a:t>
            </a:r>
            <a:r>
              <a:rPr lang="en-US" sz="1400" b="1" dirty="0"/>
              <a:t>Membership Application</a:t>
            </a:r>
            <a:r>
              <a:rPr lang="en-US" sz="1400" dirty="0"/>
              <a:t> and submit the </a:t>
            </a:r>
            <a:r>
              <a:rPr lang="en-US" sz="1400" b="1" dirty="0"/>
              <a:t>Application</a:t>
            </a:r>
            <a:r>
              <a:rPr lang="en-US" sz="1400" dirty="0"/>
              <a:t> to the</a:t>
            </a:r>
            <a:r>
              <a:rPr lang="en-US" sz="1400" dirty="0">
                <a:highlight>
                  <a:srgbClr val="FFFF00"/>
                </a:highlight>
              </a:rPr>
              <a:t> </a:t>
            </a:r>
            <a:r>
              <a:rPr lang="en-US" sz="1400" b="1" dirty="0">
                <a:highlight>
                  <a:srgbClr val="FFFF00"/>
                </a:highlight>
                <a:hlinkClick r:id="rId3"/>
              </a:rPr>
              <a:t>Membership Chair</a:t>
            </a:r>
            <a:r>
              <a:rPr lang="en-US" sz="1400" dirty="0">
                <a:highlight>
                  <a:srgbClr val="FFFF00"/>
                </a:highlight>
                <a:hlinkClick r:id="rId3"/>
              </a:rPr>
              <a:t>. </a:t>
            </a:r>
            <a:endParaRPr lang="en-US" sz="1400" dirty="0">
              <a:highlight>
                <a:srgbClr val="FFFF00"/>
              </a:highlight>
            </a:endParaRPr>
          </a:p>
          <a:p>
            <a:pPr algn="l"/>
            <a:endParaRPr lang="en-US" sz="1400" dirty="0"/>
          </a:p>
          <a:p>
            <a:pPr algn="l"/>
            <a:r>
              <a:rPr lang="en-US" sz="1400" dirty="0"/>
              <a:t>The Membership Chair will meet with each prospective member in person to outline expectations of membership and ensure the new Rotarian fully understands the requirements of membership in our Club.</a:t>
            </a:r>
          </a:p>
          <a:p>
            <a:pPr algn="l"/>
            <a:endParaRPr lang="en-US" sz="1400" dirty="0"/>
          </a:p>
          <a:p>
            <a:pPr algn="l"/>
            <a:r>
              <a:rPr lang="en-US" sz="1400" dirty="0"/>
              <a:t>After application, the prospective member is listed in the e-Spoke (Club Newsletter) for two weeks. With no objections, the Club Board will vote on a prospect’s membership. Upon approval, the member is inducted at the next Club meeting.</a:t>
            </a:r>
          </a:p>
        </p:txBody>
      </p:sp>
      <p:sp>
        <p:nvSpPr>
          <p:cNvPr id="2" name="TextBox 1">
            <a:extLst>
              <a:ext uri="{FF2B5EF4-FFF2-40B4-BE49-F238E27FC236}">
                <a16:creationId xmlns:a16="http://schemas.microsoft.com/office/drawing/2014/main" id="{55B49853-B8AD-7641-8B59-42F01E32277B}"/>
              </a:ext>
            </a:extLst>
          </p:cNvPr>
          <p:cNvSpPr txBox="1"/>
          <p:nvPr/>
        </p:nvSpPr>
        <p:spPr>
          <a:xfrm>
            <a:off x="2128926" y="4955180"/>
            <a:ext cx="3066160" cy="369332"/>
          </a:xfrm>
          <a:prstGeom prst="rect">
            <a:avLst/>
          </a:prstGeom>
          <a:noFill/>
        </p:spPr>
        <p:txBody>
          <a:bodyPr wrap="none" rtlCol="0">
            <a:spAutoFit/>
          </a:bodyPr>
          <a:lstStyle/>
          <a:p>
            <a:r>
              <a:rPr lang="en-US" dirty="0">
                <a:hlinkClick r:id="rId4"/>
              </a:rPr>
              <a:t>Club Online Membership Form</a:t>
            </a:r>
            <a:endParaRPr lang="en-US" dirty="0"/>
          </a:p>
        </p:txBody>
      </p:sp>
      <p:pic>
        <p:nvPicPr>
          <p:cNvPr id="4" name="Picture 3" descr="Table&#10;&#10;Description automatically generated">
            <a:extLst>
              <a:ext uri="{FF2B5EF4-FFF2-40B4-BE49-F238E27FC236}">
                <a16:creationId xmlns:a16="http://schemas.microsoft.com/office/drawing/2014/main" id="{9DC100D4-E93B-9A44-B7C9-088C4449C4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8117" y="1000537"/>
            <a:ext cx="4671941" cy="5857463"/>
          </a:xfrm>
          <a:prstGeom prst="rect">
            <a:avLst/>
          </a:prstGeom>
        </p:spPr>
      </p:pic>
    </p:spTree>
    <p:extLst>
      <p:ext uri="{BB962C8B-B14F-4D97-AF65-F5344CB8AC3E}">
        <p14:creationId xmlns:p14="http://schemas.microsoft.com/office/powerpoint/2010/main" val="38888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3336874" y="298178"/>
            <a:ext cx="5022080" cy="646331"/>
          </a:xfrm>
          <a:prstGeom prst="rect">
            <a:avLst/>
          </a:prstGeom>
          <a:noFill/>
        </p:spPr>
        <p:txBody>
          <a:bodyPr wrap="none" rtlCol="0">
            <a:spAutoFit/>
          </a:bodyPr>
          <a:lstStyle/>
          <a:p>
            <a:pPr algn="ctr"/>
            <a:r>
              <a:rPr lang="en-US" sz="3600" dirty="0">
                <a:solidFill>
                  <a:schemeClr val="bg1"/>
                </a:solidFill>
              </a:rPr>
              <a:t>New Member Orientation</a:t>
            </a:r>
          </a:p>
        </p:txBody>
      </p:sp>
      <p:sp>
        <p:nvSpPr>
          <p:cNvPr id="5" name="TextBox 4">
            <a:extLst>
              <a:ext uri="{FF2B5EF4-FFF2-40B4-BE49-F238E27FC236}">
                <a16:creationId xmlns:a16="http://schemas.microsoft.com/office/drawing/2014/main" id="{BF4CFE49-07DE-E443-B116-430CCCC95D44}"/>
              </a:ext>
            </a:extLst>
          </p:cNvPr>
          <p:cNvSpPr txBox="1"/>
          <p:nvPr/>
        </p:nvSpPr>
        <p:spPr>
          <a:xfrm>
            <a:off x="2587794" y="1377716"/>
            <a:ext cx="5904788" cy="1384995"/>
          </a:xfrm>
          <a:prstGeom prst="rect">
            <a:avLst/>
          </a:prstGeom>
          <a:noFill/>
        </p:spPr>
        <p:txBody>
          <a:bodyPr wrap="square" rtlCol="0">
            <a:spAutoFit/>
          </a:bodyPr>
          <a:lstStyle>
            <a:defPPr>
              <a:defRPr lang="en-US"/>
            </a:defPPr>
            <a:lvl1pPr algn="ctr">
              <a:defRPr sz="2400"/>
            </a:lvl1pPr>
          </a:lstStyle>
          <a:p>
            <a:pPr algn="l"/>
            <a:r>
              <a:rPr lang="en-US" sz="1400" dirty="0"/>
              <a:t>New members who become engaged as soon as possible tend to be more committed members and find the experience more fully rewarding.  Join in!</a:t>
            </a:r>
            <a:br>
              <a:rPr lang="en-US" sz="1400" dirty="0"/>
            </a:br>
            <a:endParaRPr lang="en-US" sz="1400" dirty="0"/>
          </a:p>
          <a:p>
            <a:pPr algn="l"/>
            <a:r>
              <a:rPr lang="en-US" sz="1400" b="1" dirty="0"/>
              <a:t>New members are encouraged to complete the following checklist of activities within their first year of membership, under the supervision of their Club Sponsor. </a:t>
            </a:r>
            <a:endParaRPr lang="en-US" sz="1400" dirty="0"/>
          </a:p>
        </p:txBody>
      </p:sp>
      <p:graphicFrame>
        <p:nvGraphicFramePr>
          <p:cNvPr id="3" name="Table 2">
            <a:extLst>
              <a:ext uri="{FF2B5EF4-FFF2-40B4-BE49-F238E27FC236}">
                <a16:creationId xmlns:a16="http://schemas.microsoft.com/office/drawing/2014/main" id="{D8A83F6E-4B38-3E4F-A8AF-8D10707512D8}"/>
              </a:ext>
            </a:extLst>
          </p:cNvPr>
          <p:cNvGraphicFramePr>
            <a:graphicFrameLocks noGrp="1"/>
          </p:cNvGraphicFramePr>
          <p:nvPr>
            <p:extLst>
              <p:ext uri="{D42A27DB-BD31-4B8C-83A1-F6EECF244321}">
                <p14:modId xmlns:p14="http://schemas.microsoft.com/office/powerpoint/2010/main" val="1862507147"/>
              </p:ext>
            </p:extLst>
          </p:nvPr>
        </p:nvGraphicFramePr>
        <p:xfrm>
          <a:off x="2800162" y="3195918"/>
          <a:ext cx="6496237" cy="2868676"/>
        </p:xfrm>
        <a:graphic>
          <a:graphicData uri="http://schemas.openxmlformats.org/drawingml/2006/table">
            <a:tbl>
              <a:tblPr firstRow="1" firstCol="1" bandRow="1">
                <a:tableStyleId>{5C22544A-7EE6-4342-B048-85BDC9FD1C3A}</a:tableStyleId>
              </a:tblPr>
              <a:tblGrid>
                <a:gridCol w="4670817">
                  <a:extLst>
                    <a:ext uri="{9D8B030D-6E8A-4147-A177-3AD203B41FA5}">
                      <a16:colId xmlns:a16="http://schemas.microsoft.com/office/drawing/2014/main" val="837929850"/>
                    </a:ext>
                  </a:extLst>
                </a:gridCol>
                <a:gridCol w="1825420">
                  <a:extLst>
                    <a:ext uri="{9D8B030D-6E8A-4147-A177-3AD203B41FA5}">
                      <a16:colId xmlns:a16="http://schemas.microsoft.com/office/drawing/2014/main" val="3089708529"/>
                    </a:ext>
                  </a:extLst>
                </a:gridCol>
              </a:tblGrid>
              <a:tr h="274320">
                <a:tc>
                  <a:txBody>
                    <a:bodyPr/>
                    <a:lstStyle/>
                    <a:p>
                      <a:pPr marL="0" marR="0">
                        <a:lnSpc>
                          <a:spcPct val="115000"/>
                        </a:lnSpc>
                        <a:spcBef>
                          <a:spcPts val="0"/>
                        </a:spcBef>
                        <a:spcAft>
                          <a:spcPts val="1000"/>
                        </a:spcAft>
                      </a:pPr>
                      <a:r>
                        <a:rPr lang="en-US" sz="1100" dirty="0">
                          <a:effectLst/>
                        </a:rPr>
                        <a:t>1. Serve on a Club committee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7234565"/>
                  </a:ext>
                </a:extLst>
              </a:tr>
              <a:tr h="274320">
                <a:tc>
                  <a:txBody>
                    <a:bodyPr/>
                    <a:lstStyle/>
                    <a:p>
                      <a:pPr marL="0" marR="0">
                        <a:lnSpc>
                          <a:spcPct val="115000"/>
                        </a:lnSpc>
                        <a:spcBef>
                          <a:spcPts val="0"/>
                        </a:spcBef>
                        <a:spcAft>
                          <a:spcPts val="1000"/>
                        </a:spcAft>
                      </a:pPr>
                      <a:r>
                        <a:rPr lang="en-US" sz="1100" dirty="0">
                          <a:effectLst/>
                        </a:rPr>
                        <a:t>2. Attend a Member Focus Group in the Spring or Fall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728767"/>
                  </a:ext>
                </a:extLst>
              </a:tr>
              <a:tr h="274320">
                <a:tc>
                  <a:txBody>
                    <a:bodyPr/>
                    <a:lstStyle/>
                    <a:p>
                      <a:pPr marL="0" marR="0">
                        <a:lnSpc>
                          <a:spcPct val="115000"/>
                        </a:lnSpc>
                        <a:spcBef>
                          <a:spcPts val="0"/>
                        </a:spcBef>
                        <a:spcAft>
                          <a:spcPts val="1000"/>
                        </a:spcAft>
                      </a:pPr>
                      <a:r>
                        <a:rPr lang="en-US" sz="1100">
                          <a:effectLst/>
                        </a:rPr>
                        <a:t>3. Give a Classification Talk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4312671"/>
                  </a:ext>
                </a:extLst>
              </a:tr>
              <a:tr h="274320">
                <a:tc>
                  <a:txBody>
                    <a:bodyPr/>
                    <a:lstStyle/>
                    <a:p>
                      <a:pPr marL="0" marR="0">
                        <a:lnSpc>
                          <a:spcPct val="115000"/>
                        </a:lnSpc>
                        <a:spcBef>
                          <a:spcPts val="0"/>
                        </a:spcBef>
                        <a:spcAft>
                          <a:spcPts val="1000"/>
                        </a:spcAft>
                      </a:pPr>
                      <a:r>
                        <a:rPr lang="en-US" sz="1100" dirty="0">
                          <a:effectLst/>
                        </a:rPr>
                        <a:t>4. Maintain regular meeting attendance during the first six months of membership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5408546"/>
                  </a:ext>
                </a:extLst>
              </a:tr>
              <a:tr h="274320">
                <a:tc>
                  <a:txBody>
                    <a:bodyPr/>
                    <a:lstStyle/>
                    <a:p>
                      <a:pPr marL="228600" marR="0" indent="-228600">
                        <a:lnSpc>
                          <a:spcPct val="115000"/>
                        </a:lnSpc>
                        <a:spcBef>
                          <a:spcPts val="0"/>
                        </a:spcBef>
                        <a:spcAft>
                          <a:spcPts val="1000"/>
                        </a:spcAft>
                        <a:buAutoNum type="arabicPeriod" startAt="5"/>
                      </a:pPr>
                      <a:r>
                        <a:rPr lang="en-US" sz="1100" dirty="0">
                          <a:effectLst/>
                        </a:rPr>
                        <a:t>Have a meeting with your sponsor at 6 months of membership</a:t>
                      </a: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3771807"/>
                  </a:ext>
                </a:extLst>
              </a:tr>
              <a:tr h="274320">
                <a:tc>
                  <a:txBody>
                    <a:bodyPr/>
                    <a:lstStyle/>
                    <a:p>
                      <a:pPr marL="0" marR="0">
                        <a:lnSpc>
                          <a:spcPct val="115000"/>
                        </a:lnSpc>
                        <a:spcBef>
                          <a:spcPts val="0"/>
                        </a:spcBef>
                        <a:spcAft>
                          <a:spcPts val="1000"/>
                        </a:spcAft>
                      </a:pPr>
                      <a:r>
                        <a:rPr lang="en-US" sz="1100" dirty="0">
                          <a:effectLst/>
                        </a:rPr>
                        <a:t>6. Serve as the club’s Greeter or give the Invocation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0467886"/>
                  </a:ext>
                </a:extLst>
              </a:tr>
              <a:tr h="274320">
                <a:tc>
                  <a:txBody>
                    <a:bodyPr/>
                    <a:lstStyle/>
                    <a:p>
                      <a:pPr marL="0" marR="0">
                        <a:lnSpc>
                          <a:spcPct val="115000"/>
                        </a:lnSpc>
                        <a:spcBef>
                          <a:spcPts val="0"/>
                        </a:spcBef>
                        <a:spcAft>
                          <a:spcPts val="1000"/>
                        </a:spcAft>
                      </a:pPr>
                      <a:r>
                        <a:rPr lang="en-US" sz="1100" dirty="0">
                          <a:effectLst/>
                        </a:rPr>
                        <a:t>7. Volunteer at the Johnson County Christmas Bureau with the Club (Nov/ Dec)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8124596"/>
                  </a:ext>
                </a:extLst>
              </a:tr>
              <a:tr h="274320">
                <a:tc>
                  <a:txBody>
                    <a:bodyPr/>
                    <a:lstStyle/>
                    <a:p>
                      <a:pPr marL="0" marR="0">
                        <a:lnSpc>
                          <a:spcPct val="115000"/>
                        </a:lnSpc>
                        <a:spcBef>
                          <a:spcPts val="0"/>
                        </a:spcBef>
                        <a:spcAft>
                          <a:spcPts val="1000"/>
                        </a:spcAft>
                      </a:pPr>
                      <a:r>
                        <a:rPr lang="en-US" sz="1100">
                          <a:effectLst/>
                        </a:rPr>
                        <a:t>8. Participate in Kansas City Day (April)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909260"/>
                  </a:ext>
                </a:extLst>
              </a:tr>
              <a:tr h="274320">
                <a:tc>
                  <a:txBody>
                    <a:bodyPr/>
                    <a:lstStyle/>
                    <a:p>
                      <a:pPr marL="0" marR="0">
                        <a:lnSpc>
                          <a:spcPct val="115000"/>
                        </a:lnSpc>
                        <a:spcBef>
                          <a:spcPts val="0"/>
                        </a:spcBef>
                        <a:spcAft>
                          <a:spcPts val="1000"/>
                        </a:spcAft>
                      </a:pPr>
                      <a:r>
                        <a:rPr lang="en-US" sz="1100" dirty="0">
                          <a:effectLst/>
                        </a:rPr>
                        <a:t>9. Accept an Invitation to a Rotary Board Meeting or Foundation Board meeting from a fellow member.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276172"/>
                  </a:ext>
                </a:extLst>
              </a:tr>
            </a:tbl>
          </a:graphicData>
        </a:graphic>
      </p:graphicFrame>
    </p:spTree>
    <p:extLst>
      <p:ext uri="{BB962C8B-B14F-4D97-AF65-F5344CB8AC3E}">
        <p14:creationId xmlns:p14="http://schemas.microsoft.com/office/powerpoint/2010/main" val="331658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CCB57498-1FEE-4E78-ADD5-D98BA174FB7F}"/>
              </a:ext>
            </a:extLst>
          </p:cNvPr>
          <p:cNvSpPr txBox="1"/>
          <p:nvPr/>
        </p:nvSpPr>
        <p:spPr>
          <a:xfrm>
            <a:off x="710268" y="1443841"/>
            <a:ext cx="10771463" cy="5047536"/>
          </a:xfrm>
          <a:prstGeom prst="rect">
            <a:avLst/>
          </a:prstGeom>
          <a:noFill/>
        </p:spPr>
        <p:txBody>
          <a:bodyPr wrap="square" rtlCol="0">
            <a:spAutoFit/>
          </a:bodyPr>
          <a:lstStyle>
            <a:defPPr>
              <a:defRPr lang="en-US"/>
            </a:defPPr>
            <a:lvl1pPr algn="ctr">
              <a:defRPr sz="2400"/>
            </a:lvl1pPr>
          </a:lstStyle>
          <a:p>
            <a:pPr algn="l"/>
            <a:r>
              <a:rPr lang="en-US" sz="1400" dirty="0"/>
              <a:t>Belonging to Overland Park Rotary Club has the following financial responsibilities: </a:t>
            </a:r>
            <a:br>
              <a:rPr lang="en-US" sz="1400" dirty="0"/>
            </a:br>
            <a:endParaRPr lang="en-US" sz="1400" dirty="0"/>
          </a:p>
          <a:p>
            <a:pPr algn="l"/>
            <a:r>
              <a:rPr lang="en-US" sz="1400" b="1" dirty="0"/>
              <a:t>Yearly Full-time Membership</a:t>
            </a:r>
            <a:br>
              <a:rPr lang="en-US" sz="1400" dirty="0"/>
            </a:br>
            <a:r>
              <a:rPr lang="en-US" sz="1400" dirty="0"/>
              <a:t>• $240 = Annual Club Dues (invoiced quarterly)</a:t>
            </a:r>
            <a:br>
              <a:rPr lang="en-US" sz="1400" dirty="0">
                <a:highlight>
                  <a:srgbClr val="FFFF00"/>
                </a:highlight>
              </a:rPr>
            </a:br>
            <a:r>
              <a:rPr lang="en-US" sz="1400" dirty="0">
                <a:highlight>
                  <a:srgbClr val="FFFF00"/>
                </a:highlight>
              </a:rPr>
              <a:t>• $    0 = Meeting Room Charge</a:t>
            </a:r>
          </a:p>
          <a:p>
            <a:pPr algn="l"/>
            <a:r>
              <a:rPr lang="en-US" sz="1400" dirty="0"/>
              <a:t>• $504 = Boxed Lunch Meal Charge (invoiced quarterly), $14/ Meal</a:t>
            </a:r>
          </a:p>
          <a:p>
            <a:pPr algn="l"/>
            <a:r>
              <a:rPr lang="en-US" sz="1400" dirty="0"/>
              <a:t>• $250 = Voluntary Annual Commitment to:</a:t>
            </a:r>
          </a:p>
          <a:p>
            <a:pPr marL="742950" lvl="1" indent="-285750">
              <a:buFont typeface="Arial" panose="020B0604020202020204" pitchFamily="34" charset="0"/>
              <a:buChar char="•"/>
            </a:pPr>
            <a:r>
              <a:rPr lang="en-US" sz="1400" dirty="0"/>
              <a:t>Rotary International Foundation ($100 suggested minimum)</a:t>
            </a:r>
          </a:p>
          <a:p>
            <a:pPr marL="742950" lvl="1" indent="-285750">
              <a:buFont typeface="Arial" panose="020B0604020202020204" pitchFamily="34" charset="0"/>
              <a:buChar char="•"/>
            </a:pPr>
            <a:r>
              <a:rPr lang="en-US" sz="1400" dirty="0"/>
              <a:t>OP Rotary Foundation ($100 suggested minimum for Every Rotarian Every Year, EREY)</a:t>
            </a:r>
          </a:p>
          <a:p>
            <a:pPr marL="742950" lvl="1" indent="-285750">
              <a:buFont typeface="Arial" panose="020B0604020202020204" pitchFamily="34" charset="0"/>
              <a:buChar char="•"/>
            </a:pPr>
            <a:r>
              <a:rPr lang="en-US" sz="1400" dirty="0"/>
              <a:t>Polio Plus Donation ($50 suggested minimum)</a:t>
            </a:r>
          </a:p>
          <a:p>
            <a:pPr algn="l"/>
            <a:r>
              <a:rPr lang="en-US" sz="1400" b="1" dirty="0">
                <a:highlight>
                  <a:srgbClr val="FFFF00"/>
                </a:highlight>
              </a:rPr>
              <a:t>$994 = Yearly Rotary Club Financial Commitment </a:t>
            </a:r>
            <a:r>
              <a:rPr lang="en-US" sz="1400" b="1">
                <a:highlight>
                  <a:srgbClr val="FFFF00"/>
                </a:highlight>
              </a:rPr>
              <a:t>(~$83/ month)</a:t>
            </a:r>
            <a:endParaRPr lang="en-US" sz="1400" b="1" dirty="0">
              <a:highlight>
                <a:srgbClr val="FFFF00"/>
              </a:highlight>
            </a:endParaRPr>
          </a:p>
          <a:p>
            <a:pPr algn="l"/>
            <a:endParaRPr lang="en-US" sz="1400" b="1" dirty="0"/>
          </a:p>
          <a:p>
            <a:pPr algn="l"/>
            <a:r>
              <a:rPr lang="en-US" sz="1400" b="1" dirty="0"/>
              <a:t>Additional Commitments</a:t>
            </a:r>
          </a:p>
          <a:p>
            <a:pPr algn="l"/>
            <a:endParaRPr lang="en-US" sz="1400" b="1" dirty="0"/>
          </a:p>
          <a:p>
            <a:pPr algn="l"/>
            <a:r>
              <a:rPr lang="en-US" sz="1400" b="1" dirty="0"/>
              <a:t>$1 = $Happy Bucks – </a:t>
            </a:r>
            <a:r>
              <a:rPr lang="en-US" sz="1400" dirty="0"/>
              <a:t>members are encouraged to contribute each meeting to the </a:t>
            </a:r>
            <a:r>
              <a:rPr lang="en-US" sz="1400" b="1" dirty="0"/>
              <a:t>$</a:t>
            </a:r>
            <a:r>
              <a:rPr lang="en-US" sz="1400" b="1" dirty="0" err="1"/>
              <a:t>HappyBucks</a:t>
            </a:r>
            <a:r>
              <a:rPr lang="en-US" sz="1400" b="1" dirty="0"/>
              <a:t> </a:t>
            </a:r>
            <a:r>
              <a:rPr lang="en-US" sz="1400" dirty="0"/>
              <a:t>bucket on the table (Funds go to Club Foundation)</a:t>
            </a:r>
          </a:p>
          <a:p>
            <a:pPr algn="l"/>
            <a:endParaRPr lang="en-US" sz="1400" b="1" dirty="0"/>
          </a:p>
          <a:p>
            <a:pPr algn="l"/>
            <a:r>
              <a:rPr lang="en-US" sz="1400" b="1" dirty="0"/>
              <a:t>Good News:  </a:t>
            </a:r>
            <a:r>
              <a:rPr lang="en-US" sz="1400" dirty="0"/>
              <a:t>When you make a Good News announcement, members are encouraged to celebrate with a donation to the Club Foundation. </a:t>
            </a:r>
          </a:p>
          <a:p>
            <a:pPr algn="l"/>
            <a:r>
              <a:rPr lang="en-US" sz="1400" dirty="0"/>
              <a:t>  The amount is up to you. These funds support our local Foundation projects &amp; grants. </a:t>
            </a:r>
          </a:p>
          <a:p>
            <a:pPr algn="l"/>
            <a:endParaRPr lang="en-US" sz="1400" b="1" dirty="0"/>
          </a:p>
          <a:p>
            <a:pPr algn="l"/>
            <a:r>
              <a:rPr lang="en-US" sz="1400" b="1" dirty="0"/>
              <a:t>Greater Kansas City Day: </a:t>
            </a:r>
            <a:r>
              <a:rPr lang="en-US" sz="1400" dirty="0"/>
              <a:t>Club members have the opportunity to sell newspapers/ flags to support the Rotary Youth Camp in MO</a:t>
            </a:r>
          </a:p>
          <a:p>
            <a:pPr algn="l"/>
            <a:r>
              <a:rPr lang="en-US" sz="1400" dirty="0"/>
              <a:t>  and the Club Foundation.</a:t>
            </a:r>
          </a:p>
          <a:p>
            <a:pPr algn="l"/>
            <a:r>
              <a:rPr lang="en-US" sz="1400" dirty="0"/>
              <a:t> </a:t>
            </a:r>
          </a:p>
          <a:p>
            <a:pPr algn="l"/>
            <a:r>
              <a:rPr lang="en-US" sz="1400" b="1" dirty="0"/>
              <a:t>Note</a:t>
            </a:r>
            <a:r>
              <a:rPr lang="en-US" sz="1400" dirty="0"/>
              <a:t>: Bills are sent out quarterly by Club administrative assistant Pam Holmes. Meals charges are included on every bill.</a:t>
            </a:r>
          </a:p>
        </p:txBody>
      </p:sp>
      <p:sp>
        <p:nvSpPr>
          <p:cNvPr id="13" name="TextBox 12">
            <a:extLst>
              <a:ext uri="{FF2B5EF4-FFF2-40B4-BE49-F238E27FC236}">
                <a16:creationId xmlns:a16="http://schemas.microsoft.com/office/drawing/2014/main" id="{04F2B509-6EEF-4267-9919-A1DDE18734F0}"/>
              </a:ext>
            </a:extLst>
          </p:cNvPr>
          <p:cNvSpPr txBox="1"/>
          <p:nvPr/>
        </p:nvSpPr>
        <p:spPr>
          <a:xfrm>
            <a:off x="2273644" y="298178"/>
            <a:ext cx="7148560" cy="646331"/>
          </a:xfrm>
          <a:prstGeom prst="rect">
            <a:avLst/>
          </a:prstGeom>
          <a:noFill/>
        </p:spPr>
        <p:txBody>
          <a:bodyPr wrap="none" rtlCol="0">
            <a:spAutoFit/>
          </a:bodyPr>
          <a:lstStyle/>
          <a:p>
            <a:pPr algn="ctr"/>
            <a:r>
              <a:rPr lang="en-US" sz="3600" dirty="0">
                <a:solidFill>
                  <a:schemeClr val="bg1"/>
                </a:solidFill>
              </a:rPr>
              <a:t>Commitments – Financial Obligations</a:t>
            </a:r>
          </a:p>
        </p:txBody>
      </p:sp>
    </p:spTree>
    <p:extLst>
      <p:ext uri="{BB962C8B-B14F-4D97-AF65-F5344CB8AC3E}">
        <p14:creationId xmlns:p14="http://schemas.microsoft.com/office/powerpoint/2010/main" val="15418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CCB57498-1FEE-4E78-ADD5-D98BA174FB7F}"/>
              </a:ext>
            </a:extLst>
          </p:cNvPr>
          <p:cNvSpPr txBox="1"/>
          <p:nvPr/>
        </p:nvSpPr>
        <p:spPr>
          <a:xfrm>
            <a:off x="710268" y="1309370"/>
            <a:ext cx="10771463" cy="5078313"/>
          </a:xfrm>
          <a:prstGeom prst="rect">
            <a:avLst/>
          </a:prstGeom>
          <a:noFill/>
        </p:spPr>
        <p:txBody>
          <a:bodyPr wrap="square" rtlCol="0">
            <a:spAutoFit/>
          </a:bodyPr>
          <a:lstStyle>
            <a:defPPr>
              <a:defRPr lang="en-US"/>
            </a:defPPr>
            <a:lvl1pPr algn="ctr">
              <a:defRPr sz="2400"/>
            </a:lvl1pPr>
          </a:lstStyle>
          <a:p>
            <a:pPr algn="l"/>
            <a:r>
              <a:rPr lang="en-US" sz="1200" b="1" dirty="0"/>
              <a:t>The Object of Rotary is to encourage and foster the ideal of service as a basis of worthy enterprise. This ideal is fostered through:</a:t>
            </a:r>
            <a:r>
              <a:rPr lang="en-US" sz="1200" dirty="0"/>
              <a:t> </a:t>
            </a:r>
            <a:br>
              <a:rPr lang="en-US" sz="1200" dirty="0"/>
            </a:br>
            <a:r>
              <a:rPr lang="en-US" sz="1200" dirty="0"/>
              <a:t>• The development of acquaintance as the opportunity for service</a:t>
            </a:r>
            <a:br>
              <a:rPr lang="en-US" sz="1200" dirty="0"/>
            </a:br>
            <a:r>
              <a:rPr lang="en-US" sz="1200" dirty="0"/>
              <a:t>• The promotion of high ethical standards in business and the professions</a:t>
            </a:r>
            <a:br>
              <a:rPr lang="en-US" sz="1200" dirty="0"/>
            </a:br>
            <a:r>
              <a:rPr lang="en-US" sz="1200" dirty="0"/>
              <a:t>• Service in one’s personal, business and community life and </a:t>
            </a:r>
            <a:br>
              <a:rPr lang="en-US" sz="1200" dirty="0"/>
            </a:br>
            <a:r>
              <a:rPr lang="en-US" sz="1200" dirty="0"/>
              <a:t>• The advancement of international understanding, goodwill and peace.</a:t>
            </a:r>
          </a:p>
          <a:p>
            <a:pPr algn="l"/>
            <a:r>
              <a:rPr lang="en-US" sz="1200" i="1" dirty="0"/>
              <a:t>The ideal is an attitude of being a thoughtful and helpful person in all of one’s endeavors. </a:t>
            </a:r>
          </a:p>
          <a:p>
            <a:pPr algn="l"/>
            <a:endParaRPr lang="en-US" sz="1200" b="1" dirty="0"/>
          </a:p>
          <a:p>
            <a:pPr algn="l"/>
            <a:r>
              <a:rPr lang="en-US" sz="1200" b="1" dirty="0"/>
              <a:t>Standard of Conduct</a:t>
            </a:r>
            <a:r>
              <a:rPr lang="en-US" sz="1200" dirty="0"/>
              <a:t>: </a:t>
            </a:r>
            <a:r>
              <a:rPr lang="en-US" sz="1200" b="1" dirty="0"/>
              <a:t>The Four Way Test</a:t>
            </a:r>
            <a:br>
              <a:rPr lang="en-US" sz="1200" b="1" dirty="0"/>
            </a:br>
            <a:r>
              <a:rPr lang="en-US" sz="1200" dirty="0"/>
              <a:t>The Four-Way Test should be known and followed by Rotarians: </a:t>
            </a:r>
            <a:br>
              <a:rPr lang="en-US" sz="1200" dirty="0"/>
            </a:br>
            <a:r>
              <a:rPr lang="en-US" sz="1200" dirty="0"/>
              <a:t>1. Is it the Truth? </a:t>
            </a:r>
            <a:br>
              <a:rPr lang="en-US" sz="1200" dirty="0"/>
            </a:br>
            <a:r>
              <a:rPr lang="en-US" sz="1200" dirty="0"/>
              <a:t>2. Is it Fair to all concerned? </a:t>
            </a:r>
            <a:br>
              <a:rPr lang="en-US" sz="1200" dirty="0"/>
            </a:br>
            <a:r>
              <a:rPr lang="en-US" sz="1200" dirty="0"/>
              <a:t>3. Will it build Goodwill and Better Friendships?</a:t>
            </a:r>
            <a:br>
              <a:rPr lang="en-US" sz="1200" dirty="0"/>
            </a:br>
            <a:r>
              <a:rPr lang="en-US" sz="1200" dirty="0"/>
              <a:t>4. Will it be Beneficial to all concerned?</a:t>
            </a:r>
          </a:p>
          <a:p>
            <a:pPr algn="l"/>
            <a:endParaRPr lang="en-US" sz="1200" dirty="0"/>
          </a:p>
          <a:p>
            <a:pPr algn="l"/>
            <a:r>
              <a:rPr lang="en-US" sz="1200" b="1" dirty="0"/>
              <a:t>Participation</a:t>
            </a:r>
            <a:r>
              <a:rPr lang="en-US" sz="1200" dirty="0"/>
              <a:t> </a:t>
            </a:r>
            <a:br>
              <a:rPr lang="en-US" sz="1200" dirty="0"/>
            </a:br>
            <a:r>
              <a:rPr lang="en-US" sz="1200" dirty="0"/>
              <a:t>Meetings are held weekly on Mondays (except for the first Monday of each month), regular attendance is encouraged. However, attendance can be achieved by attending the weekly luncheon, committee meetings, fellowship events, hands-on service projects, online or by making up at another club’s weekly meeting.</a:t>
            </a:r>
          </a:p>
          <a:p>
            <a:pPr algn="l"/>
            <a:endParaRPr lang="en-US" sz="1200" b="1" dirty="0"/>
          </a:p>
          <a:p>
            <a:pPr algn="l"/>
            <a:r>
              <a:rPr lang="en-US" sz="1200" b="1" dirty="0"/>
              <a:t>Service Opportunities</a:t>
            </a:r>
            <a:br>
              <a:rPr lang="en-US" sz="1200" b="1" dirty="0"/>
            </a:br>
            <a:r>
              <a:rPr lang="en-US" sz="1200" dirty="0"/>
              <a:t>Rotary’s commitment to “Service Above Self”</a:t>
            </a:r>
            <a:r>
              <a:rPr lang="en-US" sz="1200" b="1" dirty="0"/>
              <a:t> </a:t>
            </a:r>
            <a:r>
              <a:rPr lang="en-US" sz="1200" dirty="0"/>
              <a:t>means that Rotarians are expected to not only attend meetings, but also serve their club, community, vocation, world and youth. </a:t>
            </a:r>
          </a:p>
          <a:p>
            <a:pPr algn="l"/>
            <a:endParaRPr lang="en-US" sz="1200" dirty="0"/>
          </a:p>
          <a:p>
            <a:pPr algn="l"/>
            <a:r>
              <a:rPr lang="en-US" sz="1200" b="1" dirty="0"/>
              <a:t>Opportunities for service include:</a:t>
            </a:r>
          </a:p>
          <a:p>
            <a:pPr marL="171450" lvl="0" indent="-171450" algn="l">
              <a:buFont typeface="Arial" panose="020B0604020202020204" pitchFamily="34" charset="0"/>
              <a:buChar char="•"/>
            </a:pPr>
            <a:r>
              <a:rPr lang="en-US" sz="1200" dirty="0"/>
              <a:t>Club leadership (Board, Foundation, Committees)</a:t>
            </a:r>
          </a:p>
          <a:p>
            <a:pPr marL="171450" lvl="0" indent="-171450" algn="l">
              <a:buFont typeface="Arial" panose="020B0604020202020204" pitchFamily="34" charset="0"/>
              <a:buChar char="•"/>
            </a:pPr>
            <a:r>
              <a:rPr lang="en-US" sz="1200" dirty="0"/>
              <a:t>Community service, including club projects with the Johnson County Christmas Bureau, WIC Community Garden, Kansas City Day, and Rotary Reads.</a:t>
            </a:r>
          </a:p>
          <a:p>
            <a:pPr marL="171450" lvl="0" indent="-171450" algn="l">
              <a:buFont typeface="Arial" panose="020B0604020202020204" pitchFamily="34" charset="0"/>
              <a:buChar char="•"/>
            </a:pPr>
            <a:r>
              <a:rPr lang="en-US" sz="1200" dirty="0"/>
              <a:t>Youth service through our Interact Club at Shawnee Mission South High School, Rotary Youth Leadership Academy, and Rotary Youth Exchange program.</a:t>
            </a:r>
          </a:p>
          <a:p>
            <a:pPr marL="171450" lvl="0" indent="-171450" algn="l">
              <a:buFont typeface="Arial" panose="020B0604020202020204" pitchFamily="34" charset="0"/>
              <a:buChar char="•"/>
            </a:pPr>
            <a:r>
              <a:rPr lang="en-US" sz="1200" dirty="0"/>
              <a:t>International service through our Club’s partnership to provide mathematics workbooks to school children in South Africa.</a:t>
            </a:r>
          </a:p>
        </p:txBody>
      </p:sp>
      <p:sp>
        <p:nvSpPr>
          <p:cNvPr id="13" name="TextBox 12">
            <a:extLst>
              <a:ext uri="{FF2B5EF4-FFF2-40B4-BE49-F238E27FC236}">
                <a16:creationId xmlns:a16="http://schemas.microsoft.com/office/drawing/2014/main" id="{04F2B509-6EEF-4267-9919-A1DDE18734F0}"/>
              </a:ext>
            </a:extLst>
          </p:cNvPr>
          <p:cNvSpPr txBox="1"/>
          <p:nvPr/>
        </p:nvSpPr>
        <p:spPr>
          <a:xfrm>
            <a:off x="2680806" y="298178"/>
            <a:ext cx="6334235" cy="646331"/>
          </a:xfrm>
          <a:prstGeom prst="rect">
            <a:avLst/>
          </a:prstGeom>
          <a:noFill/>
        </p:spPr>
        <p:txBody>
          <a:bodyPr wrap="none" rtlCol="0">
            <a:spAutoFit/>
          </a:bodyPr>
          <a:lstStyle/>
          <a:p>
            <a:pPr algn="ctr"/>
            <a:r>
              <a:rPr lang="en-US" sz="3600" dirty="0">
                <a:solidFill>
                  <a:schemeClr val="bg1"/>
                </a:solidFill>
              </a:rPr>
              <a:t>Commitments – Club Obligations</a:t>
            </a:r>
          </a:p>
        </p:txBody>
      </p:sp>
    </p:spTree>
    <p:extLst>
      <p:ext uri="{BB962C8B-B14F-4D97-AF65-F5344CB8AC3E}">
        <p14:creationId xmlns:p14="http://schemas.microsoft.com/office/powerpoint/2010/main" val="301363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CCB57498-1FEE-4E78-ADD5-D98BA174FB7F}"/>
              </a:ext>
            </a:extLst>
          </p:cNvPr>
          <p:cNvSpPr txBox="1"/>
          <p:nvPr/>
        </p:nvSpPr>
        <p:spPr>
          <a:xfrm>
            <a:off x="606695" y="1236083"/>
            <a:ext cx="10771463" cy="5478423"/>
          </a:xfrm>
          <a:prstGeom prst="rect">
            <a:avLst/>
          </a:prstGeom>
          <a:noFill/>
        </p:spPr>
        <p:txBody>
          <a:bodyPr wrap="square" rtlCol="0">
            <a:spAutoFit/>
          </a:bodyPr>
          <a:lstStyle>
            <a:defPPr>
              <a:defRPr lang="en-US"/>
            </a:defPPr>
            <a:lvl1pPr algn="ctr">
              <a:defRPr sz="2400"/>
            </a:lvl1pPr>
          </a:lstStyle>
          <a:p>
            <a:pPr algn="l"/>
            <a:r>
              <a:rPr lang="en-US" sz="1400" dirty="0"/>
              <a:t>The Overland Park Rotary Club meets on Mondays at Matt Ross Community Center (8101 Marty Street, Overland Park, KS 66204), </a:t>
            </a:r>
          </a:p>
          <a:p>
            <a:pPr algn="l"/>
            <a:r>
              <a:rPr lang="en-US" sz="1400" b="1" i="1" dirty="0"/>
              <a:t>except for the first Monday of the month</a:t>
            </a:r>
            <a:r>
              <a:rPr lang="en-US" sz="1400" dirty="0"/>
              <a:t>, which is “</a:t>
            </a:r>
            <a:r>
              <a:rPr lang="en-US" sz="1400" b="1" dirty="0"/>
              <a:t>First Monday Mingling</a:t>
            </a:r>
            <a:r>
              <a:rPr lang="en-US" sz="1400" dirty="0"/>
              <a:t>.” </a:t>
            </a:r>
          </a:p>
          <a:p>
            <a:pPr algn="l"/>
            <a:endParaRPr lang="en-US" sz="1400" dirty="0"/>
          </a:p>
          <a:p>
            <a:pPr algn="l"/>
            <a:r>
              <a:rPr lang="en-US" sz="1400" dirty="0"/>
              <a:t>On “</a:t>
            </a:r>
            <a:r>
              <a:rPr lang="en-US" sz="1400" b="1" dirty="0"/>
              <a:t>First Mondays Mingling</a:t>
            </a:r>
            <a:r>
              <a:rPr lang="en-US" sz="1400" dirty="0"/>
              <a:t>,” members are encouraged to meet with other Rotarians in small groups to get to know each other better, visit another area Clubs that week or perform a service project on behalf of Rotary. </a:t>
            </a:r>
          </a:p>
          <a:p>
            <a:pPr algn="l"/>
            <a:r>
              <a:rPr lang="en-US" sz="1400" dirty="0"/>
              <a:t> </a:t>
            </a:r>
          </a:p>
          <a:p>
            <a:pPr algn="l"/>
            <a:r>
              <a:rPr lang="en-US" sz="1400" b="1" dirty="0"/>
              <a:t>Schedule</a:t>
            </a:r>
          </a:p>
          <a:p>
            <a:pPr marL="285750" indent="-285750" algn="l">
              <a:buFont typeface="Arial" panose="020B0604020202020204" pitchFamily="34" charset="0"/>
              <a:buChar char="•"/>
            </a:pPr>
            <a:r>
              <a:rPr lang="en-US" sz="1400" dirty="0"/>
              <a:t>11:30 AM: Meeting Room Opens</a:t>
            </a:r>
          </a:p>
          <a:p>
            <a:pPr marL="285750" indent="-285750" algn="l">
              <a:buFont typeface="Arial" panose="020B0604020202020204" pitchFamily="34" charset="0"/>
              <a:buChar char="•"/>
            </a:pPr>
            <a:r>
              <a:rPr lang="en-US" sz="1400" dirty="0"/>
              <a:t>12:00 PM: Business Meeting Begins</a:t>
            </a:r>
          </a:p>
          <a:p>
            <a:pPr marL="285750" indent="-285750" algn="l">
              <a:buFont typeface="Arial" panose="020B0604020202020204" pitchFamily="34" charset="0"/>
              <a:buChar char="•"/>
            </a:pPr>
            <a:r>
              <a:rPr lang="en-US" sz="1400" dirty="0"/>
              <a:t>12:30 PM: Speaker Begins</a:t>
            </a:r>
          </a:p>
          <a:p>
            <a:pPr marL="285750" indent="-285750" algn="l">
              <a:buFont typeface="Arial" panose="020B0604020202020204" pitchFamily="34" charset="0"/>
              <a:buChar char="•"/>
            </a:pPr>
            <a:r>
              <a:rPr lang="en-US" sz="1400" dirty="0"/>
              <a:t>  1:00 PM: Meeting Ends</a:t>
            </a:r>
          </a:p>
          <a:p>
            <a:pPr marL="285750" indent="-285750" algn="l">
              <a:buFont typeface="Arial" panose="020B0604020202020204" pitchFamily="34" charset="0"/>
              <a:buChar char="•"/>
            </a:pPr>
            <a:endParaRPr lang="en-US" sz="1400" dirty="0"/>
          </a:p>
          <a:p>
            <a:pPr algn="l"/>
            <a:r>
              <a:rPr lang="en-US" sz="1400" b="1" dirty="0"/>
              <a:t>Business Meeting Specifics</a:t>
            </a:r>
          </a:p>
          <a:p>
            <a:pPr marL="285750" indent="-285750" algn="l">
              <a:buFont typeface="Arial" panose="020B0604020202020204" pitchFamily="34" charset="0"/>
              <a:buChar char="•"/>
            </a:pPr>
            <a:r>
              <a:rPr lang="en-US" sz="1400" dirty="0"/>
              <a:t>Welcome</a:t>
            </a:r>
          </a:p>
          <a:p>
            <a:pPr marL="285750" indent="-285750" algn="l">
              <a:buFont typeface="Arial" panose="020B0604020202020204" pitchFamily="34" charset="0"/>
              <a:buChar char="•"/>
            </a:pPr>
            <a:r>
              <a:rPr lang="en-US" sz="1400" dirty="0"/>
              <a:t>Moment of Inspiration</a:t>
            </a:r>
          </a:p>
          <a:p>
            <a:pPr marL="285750" indent="-285750" algn="l">
              <a:buFont typeface="Arial" panose="020B0604020202020204" pitchFamily="34" charset="0"/>
              <a:buChar char="•"/>
            </a:pPr>
            <a:r>
              <a:rPr lang="en-US" sz="1400" dirty="0"/>
              <a:t>Pledge of Allegiance</a:t>
            </a:r>
          </a:p>
          <a:p>
            <a:pPr marL="285750" indent="-285750" algn="l">
              <a:buFont typeface="Arial" panose="020B0604020202020204" pitchFamily="34" charset="0"/>
              <a:buChar char="•"/>
            </a:pPr>
            <a:r>
              <a:rPr lang="en-US" sz="1400" dirty="0"/>
              <a:t>Recognize Visiting Rotarians</a:t>
            </a:r>
          </a:p>
          <a:p>
            <a:pPr marL="285750" indent="-285750" algn="l">
              <a:buFont typeface="Arial" panose="020B0604020202020204" pitchFamily="34" charset="0"/>
              <a:buChar char="•"/>
            </a:pPr>
            <a:r>
              <a:rPr lang="en-US" sz="1400" dirty="0"/>
              <a:t>Recognize Guests</a:t>
            </a:r>
          </a:p>
          <a:p>
            <a:pPr marL="285750" indent="-285750" algn="l">
              <a:buFont typeface="Arial" panose="020B0604020202020204" pitchFamily="34" charset="0"/>
              <a:buChar char="•"/>
            </a:pPr>
            <a:r>
              <a:rPr lang="en-US" sz="1400" dirty="0"/>
              <a:t>Announcements or Foundation/ Committee Reports/ Civic Updates</a:t>
            </a:r>
          </a:p>
          <a:p>
            <a:pPr marL="285750" indent="-285750" algn="l">
              <a:buFont typeface="Arial" panose="020B0604020202020204" pitchFamily="34" charset="0"/>
              <a:buChar char="•"/>
            </a:pPr>
            <a:r>
              <a:rPr lang="en-US" sz="1400" dirty="0"/>
              <a:t>Share Good News</a:t>
            </a:r>
          </a:p>
          <a:p>
            <a:pPr marL="285750" indent="-285750" algn="l">
              <a:buFont typeface="Arial" panose="020B0604020202020204" pitchFamily="34" charset="0"/>
              <a:buChar char="•"/>
            </a:pPr>
            <a:r>
              <a:rPr lang="en-US" sz="1400" dirty="0"/>
              <a:t>Roundtable Break Out Sessions (optional)</a:t>
            </a:r>
          </a:p>
          <a:p>
            <a:pPr marL="285750" indent="-285750" algn="l">
              <a:buFont typeface="Arial" panose="020B0604020202020204" pitchFamily="34" charset="0"/>
              <a:buChar char="•"/>
            </a:pPr>
            <a:r>
              <a:rPr lang="en-US" sz="1400" dirty="0"/>
              <a:t>Intro of Speaker</a:t>
            </a:r>
          </a:p>
          <a:p>
            <a:pPr marL="285750" indent="-285750" algn="l">
              <a:buFont typeface="Arial" panose="020B0604020202020204" pitchFamily="34" charset="0"/>
              <a:buChar char="•"/>
            </a:pPr>
            <a:r>
              <a:rPr lang="en-US" sz="1400" dirty="0"/>
              <a:t>Guest Speaker Presents (20-minute Presentation w 10 minutes Q&amp;A)</a:t>
            </a:r>
          </a:p>
          <a:p>
            <a:pPr marL="285750" indent="-285750" algn="l">
              <a:buFont typeface="Arial" panose="020B0604020202020204" pitchFamily="34" charset="0"/>
              <a:buChar char="•"/>
            </a:pPr>
            <a:r>
              <a:rPr lang="en-US" sz="1400" dirty="0"/>
              <a:t>Meeting Ends: Group Recitation of </a:t>
            </a:r>
            <a:r>
              <a:rPr lang="en-US" sz="1400" b="1" dirty="0"/>
              <a:t>Rotary 4 Way Test</a:t>
            </a:r>
          </a:p>
          <a:p>
            <a:pPr marL="285750" indent="-285750" algn="l">
              <a:buFont typeface="Arial" panose="020B0604020202020204" pitchFamily="34" charset="0"/>
              <a:buChar char="•"/>
            </a:pPr>
            <a:r>
              <a:rPr lang="en-US" sz="1400" dirty="0"/>
              <a:t>Adjournment</a:t>
            </a:r>
          </a:p>
        </p:txBody>
      </p:sp>
      <p:sp>
        <p:nvSpPr>
          <p:cNvPr id="13" name="TextBox 12">
            <a:extLst>
              <a:ext uri="{FF2B5EF4-FFF2-40B4-BE49-F238E27FC236}">
                <a16:creationId xmlns:a16="http://schemas.microsoft.com/office/drawing/2014/main" id="{04F2B509-6EEF-4267-9919-A1DDE18734F0}"/>
              </a:ext>
            </a:extLst>
          </p:cNvPr>
          <p:cNvSpPr txBox="1"/>
          <p:nvPr/>
        </p:nvSpPr>
        <p:spPr>
          <a:xfrm>
            <a:off x="3225264" y="298178"/>
            <a:ext cx="5245282" cy="646331"/>
          </a:xfrm>
          <a:prstGeom prst="rect">
            <a:avLst/>
          </a:prstGeom>
          <a:noFill/>
        </p:spPr>
        <p:txBody>
          <a:bodyPr wrap="none" rtlCol="0">
            <a:spAutoFit/>
          </a:bodyPr>
          <a:lstStyle/>
          <a:p>
            <a:pPr algn="ctr"/>
            <a:r>
              <a:rPr lang="en-US" sz="3600" dirty="0">
                <a:solidFill>
                  <a:schemeClr val="bg1"/>
                </a:solidFill>
              </a:rPr>
              <a:t>Meetings – What to Expect</a:t>
            </a:r>
          </a:p>
        </p:txBody>
      </p:sp>
    </p:spTree>
    <p:extLst>
      <p:ext uri="{BB962C8B-B14F-4D97-AF65-F5344CB8AC3E}">
        <p14:creationId xmlns:p14="http://schemas.microsoft.com/office/powerpoint/2010/main" val="140433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1908571" y="298178"/>
            <a:ext cx="7878695" cy="646331"/>
          </a:xfrm>
          <a:prstGeom prst="rect">
            <a:avLst/>
          </a:prstGeom>
          <a:noFill/>
        </p:spPr>
        <p:txBody>
          <a:bodyPr wrap="none" rtlCol="0">
            <a:spAutoFit/>
          </a:bodyPr>
          <a:lstStyle/>
          <a:p>
            <a:pPr algn="ctr"/>
            <a:r>
              <a:rPr lang="en-US" sz="3600" dirty="0">
                <a:solidFill>
                  <a:schemeClr val="bg1"/>
                </a:solidFill>
              </a:rPr>
              <a:t>Commitments – Member Meeting Duties</a:t>
            </a:r>
          </a:p>
        </p:txBody>
      </p:sp>
      <p:sp>
        <p:nvSpPr>
          <p:cNvPr id="5" name="TextBox 4">
            <a:extLst>
              <a:ext uri="{FF2B5EF4-FFF2-40B4-BE49-F238E27FC236}">
                <a16:creationId xmlns:a16="http://schemas.microsoft.com/office/drawing/2014/main" id="{8ED2D782-131B-1F4C-AB62-5F5AD6BF7716}"/>
              </a:ext>
            </a:extLst>
          </p:cNvPr>
          <p:cNvSpPr txBox="1"/>
          <p:nvPr/>
        </p:nvSpPr>
        <p:spPr>
          <a:xfrm>
            <a:off x="606695" y="1261963"/>
            <a:ext cx="10771463" cy="3754874"/>
          </a:xfrm>
          <a:prstGeom prst="rect">
            <a:avLst/>
          </a:prstGeom>
          <a:noFill/>
        </p:spPr>
        <p:txBody>
          <a:bodyPr wrap="square" rtlCol="0">
            <a:spAutoFit/>
          </a:bodyPr>
          <a:lstStyle>
            <a:defPPr>
              <a:defRPr lang="en-US"/>
            </a:defPPr>
            <a:lvl1pPr algn="ctr">
              <a:defRPr sz="2400"/>
            </a:lvl1pPr>
          </a:lstStyle>
          <a:p>
            <a:pPr algn="l"/>
            <a:r>
              <a:rPr lang="en-US" sz="1400" b="1" dirty="0"/>
              <a:t>General Meeting Duties</a:t>
            </a:r>
            <a:endParaRPr lang="en-US" sz="1400" dirty="0"/>
          </a:p>
          <a:p>
            <a:pPr algn="l"/>
            <a:r>
              <a:rPr lang="en-US" sz="1400" b="1" dirty="0"/>
              <a:t> </a:t>
            </a:r>
            <a:endParaRPr lang="en-US" sz="1400" dirty="0"/>
          </a:p>
          <a:p>
            <a:pPr algn="l"/>
            <a:r>
              <a:rPr lang="en-US" sz="1400" b="1" dirty="0"/>
              <a:t>Greeters</a:t>
            </a:r>
          </a:p>
          <a:p>
            <a:pPr algn="l"/>
            <a:r>
              <a:rPr lang="en-US" sz="1400" dirty="0"/>
              <a:t>Please welcome our members and guests from 11:30 am – 12 noon. You will find at the reception table a Greeter badge to wear. </a:t>
            </a:r>
          </a:p>
          <a:p>
            <a:pPr algn="l"/>
            <a:endParaRPr lang="en-US" sz="1400" b="1" dirty="0"/>
          </a:p>
          <a:p>
            <a:pPr algn="l"/>
            <a:r>
              <a:rPr lang="en-US" sz="1400" b="1" dirty="0"/>
              <a:t>Moment of Inspiration (Non-denominational)</a:t>
            </a:r>
          </a:p>
          <a:p>
            <a:pPr algn="l"/>
            <a:r>
              <a:rPr lang="en-US" sz="1400" dirty="0"/>
              <a:t>This is the first agenda item of the meeting. If you are providing the Moment, please sit near the head table. </a:t>
            </a:r>
            <a:br>
              <a:rPr lang="en-US" sz="1400" dirty="0"/>
            </a:br>
            <a:r>
              <a:rPr lang="en-US" sz="1400" dirty="0"/>
              <a:t>When the President rings the bell, make your way to the podium. </a:t>
            </a:r>
          </a:p>
          <a:p>
            <a:pPr algn="l"/>
            <a:r>
              <a:rPr lang="en-US" sz="1400" i="1" dirty="0"/>
              <a:t>Please stay within </a:t>
            </a:r>
            <a:r>
              <a:rPr lang="en-US" sz="1400" b="1" i="1" dirty="0"/>
              <a:t>2 minutes </a:t>
            </a:r>
            <a:r>
              <a:rPr lang="en-US" sz="1400" i="1" dirty="0"/>
              <a:t>for your Moment of Inspiration delivery. </a:t>
            </a:r>
          </a:p>
          <a:p>
            <a:pPr algn="l"/>
            <a:r>
              <a:rPr lang="en-US" sz="1400" b="1" dirty="0"/>
              <a:t>Here are </a:t>
            </a:r>
            <a:r>
              <a:rPr lang="en-US" sz="1400" b="1" dirty="0">
                <a:hlinkClick r:id="rId3"/>
              </a:rPr>
              <a:t>guidelines</a:t>
            </a:r>
            <a:r>
              <a:rPr lang="en-US" sz="1400" b="1" dirty="0"/>
              <a:t> &amp; examples that will provide guidance</a:t>
            </a:r>
          </a:p>
          <a:p>
            <a:pPr algn="l"/>
            <a:endParaRPr lang="en-US" sz="1400" dirty="0"/>
          </a:p>
          <a:p>
            <a:pPr algn="l"/>
            <a:r>
              <a:rPr lang="en-US" sz="1400" b="1" dirty="0"/>
              <a:t>Economic Report, City Report or Committee Report</a:t>
            </a:r>
          </a:p>
          <a:p>
            <a:pPr algn="l"/>
            <a:r>
              <a:rPr lang="en-US" sz="1400" dirty="0"/>
              <a:t>Be informative, be direct, be brief.</a:t>
            </a:r>
          </a:p>
          <a:p>
            <a:pPr algn="l"/>
            <a:endParaRPr lang="en-US" sz="1400" dirty="0"/>
          </a:p>
          <a:p>
            <a:pPr algn="l"/>
            <a:r>
              <a:rPr lang="en-US" sz="1400" b="1" dirty="0"/>
              <a:t>Classification Talk</a:t>
            </a:r>
          </a:p>
          <a:p>
            <a:pPr algn="l"/>
            <a:r>
              <a:rPr lang="en-US" sz="1400" dirty="0"/>
              <a:t>You will also find Classification Talk guidelines under the Members tab of the homepage of our Club </a:t>
            </a:r>
            <a:r>
              <a:rPr lang="en-US" sz="1400" dirty="0">
                <a:hlinkClick r:id="rId4"/>
              </a:rPr>
              <a:t>website</a:t>
            </a:r>
            <a:r>
              <a:rPr lang="en-US" sz="1400" dirty="0"/>
              <a:t>. </a:t>
            </a:r>
          </a:p>
          <a:p>
            <a:pPr algn="l"/>
            <a:r>
              <a:rPr lang="en-US" sz="1400" dirty="0"/>
              <a:t>Out of respect to our meeting and guest speaker, Classification Talks are limited to five (5) minutes.</a:t>
            </a:r>
          </a:p>
        </p:txBody>
      </p:sp>
    </p:spTree>
    <p:extLst>
      <p:ext uri="{BB962C8B-B14F-4D97-AF65-F5344CB8AC3E}">
        <p14:creationId xmlns:p14="http://schemas.microsoft.com/office/powerpoint/2010/main" val="155618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87D46C67-D0D2-4A17-9BC9-59B3C9BC2015}"/>
              </a:ext>
            </a:extLst>
          </p:cNvPr>
          <p:cNvSpPr/>
          <p:nvPr/>
        </p:nvSpPr>
        <p:spPr>
          <a:xfrm>
            <a:off x="221942" y="298178"/>
            <a:ext cx="11540971" cy="646331"/>
          </a:xfrm>
          <a:prstGeom prst="chevron">
            <a:avLst/>
          </a:prstGeom>
          <a:solidFill>
            <a:srgbClr val="F8AA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04F2B509-6EEF-4267-9919-A1DDE18734F0}"/>
              </a:ext>
            </a:extLst>
          </p:cNvPr>
          <p:cNvSpPr txBox="1"/>
          <p:nvPr/>
        </p:nvSpPr>
        <p:spPr>
          <a:xfrm>
            <a:off x="2571447" y="298178"/>
            <a:ext cx="6552949" cy="646331"/>
          </a:xfrm>
          <a:prstGeom prst="rect">
            <a:avLst/>
          </a:prstGeom>
          <a:noFill/>
        </p:spPr>
        <p:txBody>
          <a:bodyPr wrap="none" rtlCol="0">
            <a:spAutoFit/>
          </a:bodyPr>
          <a:lstStyle/>
          <a:p>
            <a:pPr algn="ctr"/>
            <a:r>
              <a:rPr lang="en-US" sz="3600" dirty="0">
                <a:solidFill>
                  <a:schemeClr val="bg1"/>
                </a:solidFill>
              </a:rPr>
              <a:t>Commitments – Classification Talk</a:t>
            </a:r>
          </a:p>
        </p:txBody>
      </p:sp>
      <p:sp>
        <p:nvSpPr>
          <p:cNvPr id="4" name="TextBox 3">
            <a:extLst>
              <a:ext uri="{FF2B5EF4-FFF2-40B4-BE49-F238E27FC236}">
                <a16:creationId xmlns:a16="http://schemas.microsoft.com/office/drawing/2014/main" id="{0A9F8D8D-1545-A344-86E5-D45FDA4A4D97}"/>
              </a:ext>
            </a:extLst>
          </p:cNvPr>
          <p:cNvSpPr txBox="1"/>
          <p:nvPr/>
        </p:nvSpPr>
        <p:spPr>
          <a:xfrm>
            <a:off x="221942" y="1683304"/>
            <a:ext cx="6323023" cy="1384995"/>
          </a:xfrm>
          <a:prstGeom prst="rect">
            <a:avLst/>
          </a:prstGeom>
          <a:noFill/>
        </p:spPr>
        <p:txBody>
          <a:bodyPr wrap="square" rtlCol="0">
            <a:spAutoFit/>
          </a:bodyPr>
          <a:lstStyle>
            <a:defPPr>
              <a:defRPr lang="en-US"/>
            </a:defPPr>
            <a:lvl1pPr algn="ctr">
              <a:defRPr sz="2400"/>
            </a:lvl1pPr>
          </a:lstStyle>
          <a:p>
            <a:pPr algn="l"/>
            <a:r>
              <a:rPr lang="en-US" sz="1400" b="1" dirty="0"/>
              <a:t>Classification Talk</a:t>
            </a:r>
          </a:p>
          <a:p>
            <a:pPr algn="l"/>
            <a:r>
              <a:rPr lang="en-US" sz="1400" dirty="0"/>
              <a:t>You will also find Classification Talk guidelines under the Members tab of the homepage of our Club </a:t>
            </a:r>
            <a:r>
              <a:rPr lang="en-US" sz="1400" dirty="0">
                <a:hlinkClick r:id="rId3"/>
              </a:rPr>
              <a:t>website</a:t>
            </a:r>
            <a:r>
              <a:rPr lang="en-US" sz="1400" dirty="0"/>
              <a:t>. </a:t>
            </a:r>
          </a:p>
          <a:p>
            <a:pPr algn="l"/>
            <a:endParaRPr lang="en-US" sz="1400" dirty="0"/>
          </a:p>
          <a:p>
            <a:pPr algn="l"/>
            <a:r>
              <a:rPr lang="en-US" sz="1400" dirty="0"/>
              <a:t>Out of respect to our meeting and guest speaker, Classification Talks are limited to five (5) minutes.</a:t>
            </a:r>
          </a:p>
        </p:txBody>
      </p:sp>
      <p:graphicFrame>
        <p:nvGraphicFramePr>
          <p:cNvPr id="2" name="Object 1">
            <a:hlinkClick r:id="rId4"/>
            <a:extLst>
              <a:ext uri="{FF2B5EF4-FFF2-40B4-BE49-F238E27FC236}">
                <a16:creationId xmlns:a16="http://schemas.microsoft.com/office/drawing/2014/main" id="{5C4393C4-0E2B-7644-BD51-5B99AAD5FDF4}"/>
              </a:ext>
            </a:extLst>
          </p:cNvPr>
          <p:cNvGraphicFramePr>
            <a:graphicFrameLocks noChangeAspect="1"/>
          </p:cNvGraphicFramePr>
          <p:nvPr>
            <p:extLst>
              <p:ext uri="{D42A27DB-BD31-4B8C-83A1-F6EECF244321}">
                <p14:modId xmlns:p14="http://schemas.microsoft.com/office/powerpoint/2010/main" val="740438323"/>
              </p:ext>
            </p:extLst>
          </p:nvPr>
        </p:nvGraphicFramePr>
        <p:xfrm>
          <a:off x="7291118" y="1217139"/>
          <a:ext cx="4294187" cy="5418137"/>
        </p:xfrm>
        <a:graphic>
          <a:graphicData uri="http://schemas.openxmlformats.org/presentationml/2006/ole">
            <mc:AlternateContent xmlns:mc="http://schemas.openxmlformats.org/markup-compatibility/2006">
              <mc:Choice xmlns:v="urn:schemas-microsoft-com:vml" Requires="v">
                <p:oleObj name="Document" r:id="rId5" imgW="6108700" imgH="7708900" progId="Word.Document.12">
                  <p:embed/>
                </p:oleObj>
              </mc:Choice>
              <mc:Fallback>
                <p:oleObj name="Document" r:id="rId5" imgW="6108700" imgH="7708900" progId="Word.Document.12">
                  <p:embed/>
                  <p:pic>
                    <p:nvPicPr>
                      <p:cNvPr id="2" name="Object 1">
                        <a:hlinkClick r:id="rId3"/>
                        <a:extLst>
                          <a:ext uri="{FF2B5EF4-FFF2-40B4-BE49-F238E27FC236}">
                            <a16:creationId xmlns:a16="http://schemas.microsoft.com/office/drawing/2014/main" id="{5C4393C4-0E2B-7644-BD51-5B99AAD5FDF4}"/>
                          </a:ext>
                        </a:extLst>
                      </p:cNvPr>
                      <p:cNvPicPr/>
                      <p:nvPr/>
                    </p:nvPicPr>
                    <p:blipFill>
                      <a:blip r:embed="rId6"/>
                      <a:stretch>
                        <a:fillRect/>
                      </a:stretch>
                    </p:blipFill>
                    <p:spPr>
                      <a:xfrm>
                        <a:off x="7291118" y="1217139"/>
                        <a:ext cx="4294187" cy="5418137"/>
                      </a:xfrm>
                      <a:prstGeom prst="rect">
                        <a:avLst/>
                      </a:prstGeom>
                    </p:spPr>
                  </p:pic>
                </p:oleObj>
              </mc:Fallback>
            </mc:AlternateContent>
          </a:graphicData>
        </a:graphic>
      </p:graphicFrame>
    </p:spTree>
    <p:extLst>
      <p:ext uri="{BB962C8B-B14F-4D97-AF65-F5344CB8AC3E}">
        <p14:creationId xmlns:p14="http://schemas.microsoft.com/office/powerpoint/2010/main" val="3727570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8662</TotalTime>
  <Words>2638</Words>
  <Application>Microsoft Office PowerPoint</Application>
  <PresentationFormat>Widescreen</PresentationFormat>
  <Paragraphs>335</Paragraphs>
  <Slides>19</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Calibri Light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Lindstrom</dc:creator>
  <cp:lastModifiedBy>rotary</cp:lastModifiedBy>
  <cp:revision>237</cp:revision>
  <cp:lastPrinted>2020-02-22T14:05:05Z</cp:lastPrinted>
  <dcterms:created xsi:type="dcterms:W3CDTF">2020-01-14T14:37:53Z</dcterms:created>
  <dcterms:modified xsi:type="dcterms:W3CDTF">2021-08-10T19:04:35Z</dcterms:modified>
</cp:coreProperties>
</file>