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4"/>
  </p:sldMasterIdLst>
  <p:notesMasterIdLst>
    <p:notesMasterId r:id="rId13"/>
  </p:notesMasterIdLst>
  <p:sldIdLst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F5F"/>
    <a:srgbClr val="15488B"/>
    <a:srgbClr val="FFFFFF"/>
    <a:srgbClr val="00CC66"/>
    <a:srgbClr val="006600"/>
    <a:srgbClr val="008000"/>
    <a:srgbClr val="901193"/>
    <a:srgbClr val="0070C0"/>
    <a:srgbClr val="005DAA"/>
    <a:srgbClr val="0097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93F1D2-FAF7-4078-A2F8-486093592D33}" v="28" dt="2025-12-17T19:06:53.447"/>
    <p1510:client id="{F2B6AB86-292F-482A-AD28-5678CEC02DC2}" v="28" dt="2025-12-17T18:09:45.9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9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ryl Warren" userId="2502363a88f04b3c" providerId="LiveId" clId="{18C9FEF4-F211-4FA6-B5B0-4158FC7FCB92}"/>
    <pc:docChg chg="undo custSel modSld">
      <pc:chgData name="Cheryl Warren" userId="2502363a88f04b3c" providerId="LiveId" clId="{18C9FEF4-F211-4FA6-B5B0-4158FC7FCB92}" dt="2025-12-17T19:09:26.540" v="199" actId="20577"/>
      <pc:docMkLst>
        <pc:docMk/>
      </pc:docMkLst>
      <pc:sldChg chg="modTransition">
        <pc:chgData name="Cheryl Warren" userId="2502363a88f04b3c" providerId="LiveId" clId="{18C9FEF4-F211-4FA6-B5B0-4158FC7FCB92}" dt="2025-12-17T18:36:35.801" v="23"/>
        <pc:sldMkLst>
          <pc:docMk/>
          <pc:sldMk cId="3396566304" sldId="274"/>
        </pc:sldMkLst>
      </pc:sldChg>
      <pc:sldChg chg="modTransition">
        <pc:chgData name="Cheryl Warren" userId="2502363a88f04b3c" providerId="LiveId" clId="{18C9FEF4-F211-4FA6-B5B0-4158FC7FCB92}" dt="2025-12-17T18:36:35.801" v="23"/>
        <pc:sldMkLst>
          <pc:docMk/>
          <pc:sldMk cId="1947653093" sldId="275"/>
        </pc:sldMkLst>
      </pc:sldChg>
      <pc:sldChg chg="modTransition">
        <pc:chgData name="Cheryl Warren" userId="2502363a88f04b3c" providerId="LiveId" clId="{18C9FEF4-F211-4FA6-B5B0-4158FC7FCB92}" dt="2025-12-17T18:36:35.801" v="23"/>
        <pc:sldMkLst>
          <pc:docMk/>
          <pc:sldMk cId="845334232" sldId="276"/>
        </pc:sldMkLst>
      </pc:sldChg>
      <pc:sldChg chg="modTransition">
        <pc:chgData name="Cheryl Warren" userId="2502363a88f04b3c" providerId="LiveId" clId="{18C9FEF4-F211-4FA6-B5B0-4158FC7FCB92}" dt="2025-12-17T18:36:35.801" v="23"/>
        <pc:sldMkLst>
          <pc:docMk/>
          <pc:sldMk cId="4049593039" sldId="277"/>
        </pc:sldMkLst>
      </pc:sldChg>
      <pc:sldChg chg="modTransition">
        <pc:chgData name="Cheryl Warren" userId="2502363a88f04b3c" providerId="LiveId" clId="{18C9FEF4-F211-4FA6-B5B0-4158FC7FCB92}" dt="2025-12-17T18:36:35.801" v="23"/>
        <pc:sldMkLst>
          <pc:docMk/>
          <pc:sldMk cId="485758632" sldId="278"/>
        </pc:sldMkLst>
      </pc:sldChg>
      <pc:sldChg chg="modTransition">
        <pc:chgData name="Cheryl Warren" userId="2502363a88f04b3c" providerId="LiveId" clId="{18C9FEF4-F211-4FA6-B5B0-4158FC7FCB92}" dt="2025-12-17T18:36:35.801" v="23"/>
        <pc:sldMkLst>
          <pc:docMk/>
          <pc:sldMk cId="89221964" sldId="279"/>
        </pc:sldMkLst>
      </pc:sldChg>
      <pc:sldChg chg="modTransition">
        <pc:chgData name="Cheryl Warren" userId="2502363a88f04b3c" providerId="LiveId" clId="{18C9FEF4-F211-4FA6-B5B0-4158FC7FCB92}" dt="2025-12-17T18:36:35.801" v="23"/>
        <pc:sldMkLst>
          <pc:docMk/>
          <pc:sldMk cId="2589803424" sldId="280"/>
        </pc:sldMkLst>
      </pc:sldChg>
      <pc:sldChg chg="addSp delSp modSp mod modTransition">
        <pc:chgData name="Cheryl Warren" userId="2502363a88f04b3c" providerId="LiveId" clId="{18C9FEF4-F211-4FA6-B5B0-4158FC7FCB92}" dt="2025-12-17T19:09:26.540" v="199" actId="20577"/>
        <pc:sldMkLst>
          <pc:docMk/>
          <pc:sldMk cId="2381851058" sldId="281"/>
        </pc:sldMkLst>
        <pc:spChg chg="mod">
          <ac:chgData name="Cheryl Warren" userId="2502363a88f04b3c" providerId="LiveId" clId="{18C9FEF4-F211-4FA6-B5B0-4158FC7FCB92}" dt="2025-12-17T19:09:26.540" v="199" actId="20577"/>
          <ac:spMkLst>
            <pc:docMk/>
            <pc:sldMk cId="2381851058" sldId="281"/>
            <ac:spMk id="2" creationId="{B99C63CE-37DD-2824-F156-EFD9A5E345CC}"/>
          </ac:spMkLst>
        </pc:spChg>
        <pc:picChg chg="add mod">
          <ac:chgData name="Cheryl Warren" userId="2502363a88f04b3c" providerId="LiveId" clId="{18C9FEF4-F211-4FA6-B5B0-4158FC7FCB92}" dt="2025-12-17T18:38:28.113" v="28" actId="14100"/>
          <ac:picMkLst>
            <pc:docMk/>
            <pc:sldMk cId="2381851058" sldId="281"/>
            <ac:picMk id="3" creationId="{106A9B3F-280A-0C8A-C4B5-043F90074991}"/>
          </ac:picMkLst>
        </pc:picChg>
        <pc:picChg chg="del">
          <ac:chgData name="Cheryl Warren" userId="2502363a88f04b3c" providerId="LiveId" clId="{18C9FEF4-F211-4FA6-B5B0-4158FC7FCB92}" dt="2025-12-17T18:37:51.180" v="24" actId="478"/>
          <ac:picMkLst>
            <pc:docMk/>
            <pc:sldMk cId="2381851058" sldId="281"/>
            <ac:picMk id="4" creationId="{BBC1AB0E-A9A5-4DE9-4B14-DED1C1A4256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B9239-D856-4C6C-98B6-CE5C0AE715B3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EA529-D696-483A-842D-A3FD36D55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69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2FC1-AFAA-4223-8FB2-4E850F6CA693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903E524-19E8-4E10-ADAC-3AA210C1C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03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2FC1-AFAA-4223-8FB2-4E850F6CA693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03E524-19E8-4E10-ADAC-3AA210C1C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2FC1-AFAA-4223-8FB2-4E850F6CA693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03E524-19E8-4E10-ADAC-3AA210C1CB5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6126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2FC1-AFAA-4223-8FB2-4E850F6CA693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03E524-19E8-4E10-ADAC-3AA210C1C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78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2FC1-AFAA-4223-8FB2-4E850F6CA693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03E524-19E8-4E10-ADAC-3AA210C1CB5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6343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2FC1-AFAA-4223-8FB2-4E850F6CA693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03E524-19E8-4E10-ADAC-3AA210C1C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22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2FC1-AFAA-4223-8FB2-4E850F6CA693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E524-19E8-4E10-ADAC-3AA210C1C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1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2FC1-AFAA-4223-8FB2-4E850F6CA693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E524-19E8-4E10-ADAC-3AA210C1C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22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2FC1-AFAA-4223-8FB2-4E850F6CA693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E524-19E8-4E10-ADAC-3AA210C1C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4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2FC1-AFAA-4223-8FB2-4E850F6CA693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03E524-19E8-4E10-ADAC-3AA210C1C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2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2FC1-AFAA-4223-8FB2-4E850F6CA693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903E524-19E8-4E10-ADAC-3AA210C1C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45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2FC1-AFAA-4223-8FB2-4E850F6CA693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903E524-19E8-4E10-ADAC-3AA210C1C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2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2FC1-AFAA-4223-8FB2-4E850F6CA693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E524-19E8-4E10-ADAC-3AA210C1C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91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2FC1-AFAA-4223-8FB2-4E850F6CA693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E524-19E8-4E10-ADAC-3AA210C1C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83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2FC1-AFAA-4223-8FB2-4E850F6CA693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E524-19E8-4E10-ADAC-3AA210C1C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3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2FC1-AFAA-4223-8FB2-4E850F6CA693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03E524-19E8-4E10-ADAC-3AA210C1C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6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62FC1-AFAA-4223-8FB2-4E850F6CA693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903E524-19E8-4E10-ADAC-3AA210C1C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8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7" name="Rectangle 116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8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41D049E-2C7B-4131-B81E-E5B643BD6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91635463-D121-4B16-AB61-D492DD3F0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yellow and blue logo&#10;&#10;AI-generated content may be incorrect.">
            <a:extLst>
              <a:ext uri="{FF2B5EF4-FFF2-40B4-BE49-F238E27FC236}">
                <a16:creationId xmlns:a16="http://schemas.microsoft.com/office/drawing/2014/main" id="{C4161642-0568-BFEB-56A8-F138FBDD0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2311228"/>
            <a:ext cx="10905066" cy="223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6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AC714E-6A6E-0646-D6A6-9DCE35F7B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92E2351-2E38-EBD2-6C63-C27E2597A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FF8F733C-C5D5-A4DF-75FF-B5A42AC51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E4535B03-A7C5-B243-8AB7-53994FBA6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ECF38C5A-E304-04BA-4550-E18837F3DF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6F0550EA-55D0-FE8C-F40A-3F1651DD04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30FEB908-1015-0A8A-5DAC-4D7E0ACFF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37B86971-A1EB-28D0-BA92-13E9F13F53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3A7D0FF9-E94A-314F-3B53-C881C06F4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A34483E6-B658-BCD9-5E2C-65F65D03E3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C3533794-5669-50FD-51D4-83496B37E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D748540B-ABE5-70C1-570F-2CA30AC4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C5705962-CBFF-92F6-066A-23F8E3BFBD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5005A5CC-C253-ECA4-C845-8639A782B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72D5C4B8-7793-D3EF-1B25-E08DFD937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33DA9930-E5CF-E2F4-8CE9-044FE8462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9B4A5671-6FBE-7D3D-2C26-314641B50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33A88F27-2A4B-0A76-C5F5-6E0D99B49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4EEAD974-39F1-0335-C9AA-BC2D8D12B2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32D0274D-6E10-04CB-AD22-AEF1AD7A7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188025E2-6B5B-01F1-87FD-E3D18E32EE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446F3C91-21AE-8166-A371-1092DD865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E2BAF6CD-595A-9F3C-069A-7E79967362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48EC1D45-8627-A934-26E8-BFB7C79884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BAA5D055-730C-4D9A-CE78-EB5A45534A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3297E8D1-8999-76B0-AB1A-FEAEDF12E2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F958D824-BE56-AAB5-3F5C-0627F9589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75AF5EF-E433-3EB2-EBD7-10DB6700B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8" name="Freeform 11">
            <a:extLst>
              <a:ext uri="{FF2B5EF4-FFF2-40B4-BE49-F238E27FC236}">
                <a16:creationId xmlns:a16="http://schemas.microsoft.com/office/drawing/2014/main" id="{8220E489-C7E1-65CC-784C-C43402024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5CC0CD38-E27E-E0AE-7095-473059C50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C116B10D-D657-9B2C-F44B-3B5EABBD6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3B2B98-7A5B-7B21-B26E-C689114E6E44}"/>
              </a:ext>
            </a:extLst>
          </p:cNvPr>
          <p:cNvSpPr txBox="1"/>
          <p:nvPr/>
        </p:nvSpPr>
        <p:spPr>
          <a:xfrm>
            <a:off x="699525" y="1462765"/>
            <a:ext cx="10637159" cy="3996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b="1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Salvation Army</a:t>
            </a:r>
            <a:endParaRPr lang="en-US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b="1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Bell Ringing </a:t>
            </a:r>
            <a:endParaRPr lang="en-US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b="1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2025 Photo Contest</a:t>
            </a:r>
            <a:endParaRPr lang="en-US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b="1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b="1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Results:</a:t>
            </a:r>
            <a:endParaRPr lang="en-US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b="1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THREE FIRST PLACE </a:t>
            </a:r>
            <a:endParaRPr lang="en-US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b="1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TWO RUNNER-UPS</a:t>
            </a:r>
            <a:endParaRPr lang="en-US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b="1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ONE SPECIAL RECOGNITION</a:t>
            </a:r>
            <a:endParaRPr lang="en-US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br>
              <a:rPr lang="en-US" sz="8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dirty="0">
              <a:effectLst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8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65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r"/>
      </p:transition>
    </mc:Choice>
    <mc:Fallback xmlns="">
      <p:transition spd="slow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109539-52F7-4DE4-C7FA-C4A81DEE9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>
            <a:extLst>
              <a:ext uri="{FF2B5EF4-FFF2-40B4-BE49-F238E27FC236}">
                <a16:creationId xmlns:a16="http://schemas.microsoft.com/office/drawing/2014/main" id="{95149C4D-8430-419E-47B2-D5DBF0CF6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38D2EFE-C387-A7E9-0A48-3D1281C11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7EAF16D6-5E56-EA73-BDAC-7FE239283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16C77E52-A47A-C392-8F34-2142EF9F4E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844DE183-2954-685A-5EDA-6A38B9E78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B2CE2290-B069-F17B-E0D4-DB01158276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09905C69-17EE-ED98-B965-E0D03E8F8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684C0807-11C4-3A49-45A9-4CCC35FE6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14CE6884-E11F-8F20-955F-33EAE2D78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64B64315-C941-60EA-C7E2-7D17286CE3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FFE4FA5C-3885-FD5A-965F-2ED0FF122C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ADA2DFF7-8C07-71FA-AC94-3BD999293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9FCCD05C-A868-11D8-C47E-0C246F0A94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56416CD-05E3-F291-DE8B-70748D317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C4EEF30D-19FC-B6A6-5A78-BB44497EB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E19C6F2A-6CBF-D213-8163-B8906A0E2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6942EE62-58CF-3367-1998-1AB46A013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D372B953-D0BF-300D-6514-F95ED4A62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AD35BA1D-71C8-3927-CDAB-ACD78BDC49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B20920C1-26EB-7C2A-5675-9EF277BF4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C5AB2F3F-3337-650C-1F13-C6BF19BE8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368DAE1E-09A1-6ABC-83BD-0BDDF70D3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5E19FC15-C919-D8D8-8C94-91E6274C87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D8DCE1D0-764F-CA00-8F9C-8124A836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6C06AD1F-DB1E-7896-4477-445DEC9B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B07371F1-4A55-B15C-DC0C-6AB56FF36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7" name="Rectangle 116">
            <a:extLst>
              <a:ext uri="{FF2B5EF4-FFF2-40B4-BE49-F238E27FC236}">
                <a16:creationId xmlns:a16="http://schemas.microsoft.com/office/drawing/2014/main" id="{7F8B7FD9-A6D7-4BFB-B427-35B7DC132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8" name="Freeform 11">
            <a:extLst>
              <a:ext uri="{FF2B5EF4-FFF2-40B4-BE49-F238E27FC236}">
                <a16:creationId xmlns:a16="http://schemas.microsoft.com/office/drawing/2014/main" id="{4546571B-563B-1DCC-4484-DBFF8E0FB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126911E5-1268-DA41-A563-163EA4D10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24264A53-D797-D12D-4D57-30EC1C258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E09C667-826E-F8C3-8E97-89ECD631C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516" y="1638741"/>
            <a:ext cx="5603626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FIRST PLACE</a:t>
            </a:r>
            <a:endParaRPr kumimoji="0" lang="en-US" altLang="en-US" sz="2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Angie Claypool and Mella Castner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judges said: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Having fun; definitely in the spirit of the event.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2" descr="Two women standing next to a sign&#10;&#10;AI-generated content may be incorrect.">
            <a:extLst>
              <a:ext uri="{FF2B5EF4-FFF2-40B4-BE49-F238E27FC236}">
                <a16:creationId xmlns:a16="http://schemas.microsoft.com/office/drawing/2014/main" id="{5A56004D-288E-8562-F14B-B57159843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100" y="465330"/>
            <a:ext cx="4463888" cy="594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33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r"/>
      </p:transition>
    </mc:Choice>
    <mc:Fallback xmlns="">
      <p:transition spd="slow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BEDBCD-AABF-88E9-9005-8ADC02FB3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>
            <a:extLst>
              <a:ext uri="{FF2B5EF4-FFF2-40B4-BE49-F238E27FC236}">
                <a16:creationId xmlns:a16="http://schemas.microsoft.com/office/drawing/2014/main" id="{ABEDAE85-1EE3-8690-250F-DD1E2FCC8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4E71A587-10BF-D556-2B71-149BFDAF3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35783A9B-AE12-B674-9065-E04704398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0E31240F-DDC9-B88A-745E-2426BFB1E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D1DA8EB2-D527-117D-A3DF-B33B6FAA0F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6E8C1D47-570C-71E8-DE8B-20F6BACEA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78D6078-A1E8-90F7-2655-F34F6B3B7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7460DE49-66F1-CC0F-84B4-3D840F985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71835996-DEDA-C42F-3F30-3A543ADC7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237BF6A7-8259-9985-C241-B0799A111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2D5281CD-43EA-7CDE-361B-C224FD696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0132C790-A217-B7BD-378F-0137C565B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530F7F02-9515-7B54-FFC4-9EC820DB7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56D4793-C23C-7FE8-F62F-966FB1769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0A006194-D5F8-B752-4031-1E8FC3EE9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CDE10B98-7A97-5C40-086F-55E17C230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F3A0A8EA-E292-1654-FD88-3A4A25E3C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1847BC7C-52EB-4166-78F8-25A2CCADB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093C427E-ED67-D60D-1A7E-11A5F9447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D21EF722-5862-DCB9-4543-EC1EE5A9C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BF30091E-1B72-3037-36AB-F4B717E0A7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BD43706E-7B01-FB68-ADEF-0BDB6706D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5AC178EA-6535-DFF7-295D-C79C82026D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19F6A46A-B496-E5A5-F278-7330A7EB2C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F55F72FB-D0BA-02D2-CA6B-E8C6E6A98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9EF72C07-FA88-19C4-FA37-204DF2876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7" name="Rectangle 116">
            <a:extLst>
              <a:ext uri="{FF2B5EF4-FFF2-40B4-BE49-F238E27FC236}">
                <a16:creationId xmlns:a16="http://schemas.microsoft.com/office/drawing/2014/main" id="{084A3CE9-E7D2-53E4-81C3-AA974517C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8" name="Freeform 11">
            <a:extLst>
              <a:ext uri="{FF2B5EF4-FFF2-40B4-BE49-F238E27FC236}">
                <a16:creationId xmlns:a16="http://schemas.microsoft.com/office/drawing/2014/main" id="{254A34DE-C07C-039B-2133-A5D7E0984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D8BF8A2A-046C-9B02-E19D-F5F7F764C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8CAEB7F0-676E-1F3B-A56E-F2A8A4E35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37B57C2-D767-EE8D-A46E-DA4760F64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516" y="1638742"/>
            <a:ext cx="5603626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FIRST PLACE</a:t>
            </a:r>
            <a:endParaRPr kumimoji="0" lang="en-US" altLang="en-US" sz="2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Stew and Cheryl Buchanan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judges said your spirit really came through the lens!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6B0959-3EEA-9025-6428-F8D4A0653E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39010" y="1214558"/>
            <a:ext cx="5948439" cy="44609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959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r"/>
      </p:transition>
    </mc:Choice>
    <mc:Fallback xmlns="">
      <p:transition spd="slow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012BB2-BF74-11C3-2280-87812AFBD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D6E54ED-83E7-7CC2-FD57-D774C7D02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179ECE12-085D-0027-4AA3-F4E1616235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FCC1B699-8A1D-12C6-2234-ED807EE17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52159E89-8513-7594-ED5A-5551D9432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33F4C1C-9C9A-1FB0-36C3-6AB90B741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DF20C197-222B-08F5-DBE2-2CFB085AE6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4FB37302-65E6-229D-D7CB-5C5A64D0F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9F24F5DA-882A-144D-B63A-0510EE18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C94E2A55-CE89-F298-CBE3-A4B98DD01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B84CB92A-4D1A-833F-753C-FA705BF5E6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6046B4BA-8CCF-35CB-066F-C26330E0FC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B32C4078-9857-5BB4-B6A8-556269E4A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487E339B-1EB9-C291-74C1-6A5AE914F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57EBEED-74B3-0BF7-C9A3-68457D7EB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2186FB39-4FB1-4A05-7587-0282B08A56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9618C8DC-314C-0C3D-7375-36BAD02D53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9FAEA57D-D41E-24CB-6835-7DF94AB53C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3C8FC2FD-85BE-1B5E-ED95-216BCAD1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8104EC0B-A28D-8101-5C57-13E33E2E5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FAC24C8B-E2CC-72BE-A08D-EF3766E277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3E4571A8-DBF0-BDCA-CD88-034374D54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1F26E8C0-CE6B-4896-3B99-20789D037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6E19355C-805B-2BEB-ECBD-269128B89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B863C37B-A7F2-73EF-92EE-5E6FE63569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9C992C11-72C2-5808-75CF-4118CDE05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8FF190D5-8611-A75E-60BF-8BB346CB4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7" name="Rectangle 116">
            <a:extLst>
              <a:ext uri="{FF2B5EF4-FFF2-40B4-BE49-F238E27FC236}">
                <a16:creationId xmlns:a16="http://schemas.microsoft.com/office/drawing/2014/main" id="{2C111833-E2F2-35F9-F61A-253234582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8" name="Freeform 11">
            <a:extLst>
              <a:ext uri="{FF2B5EF4-FFF2-40B4-BE49-F238E27FC236}">
                <a16:creationId xmlns:a16="http://schemas.microsoft.com/office/drawing/2014/main" id="{9A3E6E4F-9DB7-79CB-682B-AA66051F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F2CBA22E-4C49-184F-683D-45993CC6F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046AE8FA-6001-1DFB-E4AB-6FFD540D4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50C0046-7612-7B24-7712-920D3DBBF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516" y="1792630"/>
            <a:ext cx="560362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FIRST PLACE</a:t>
            </a:r>
            <a:endParaRPr kumimoji="0" lang="en-US" altLang="en-US" sz="2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Cyndi Kane and Doug Kohl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judges said the hat and scarf sell it!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 descr="A person and person standing next to a sign&#10;&#10;AI-generated content may be incorrect.">
            <a:extLst>
              <a:ext uri="{FF2B5EF4-FFF2-40B4-BE49-F238E27FC236}">
                <a16:creationId xmlns:a16="http://schemas.microsoft.com/office/drawing/2014/main" id="{FC929A56-A88A-73AD-07FA-27FF8C532A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072" y="482130"/>
            <a:ext cx="4435916" cy="5914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575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r"/>
      </p:transition>
    </mc:Choice>
    <mc:Fallback xmlns="">
      <p:transition spd="slow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13C32B-2587-54E4-812A-929AC0920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80F7FF0-EB74-1D0C-1E83-487A18D33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C017362D-FD96-483F-2F70-EAFC92AF17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E700C8F2-1682-065F-1184-B99256163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202DC091-2F41-B364-8C7B-18331D1427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486DDD94-4FEF-1F5C-CEA7-22972BC29A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38E8A4C-DA28-83B9-699F-F3A833A65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50ED5CC-7E3E-92D4-3791-FBE3E89112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EBABBC7F-183B-97B0-EF70-F6646064D7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758A468-D54C-04F2-1E63-3201279F0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3A4C7144-9BEE-496F-DB5D-F19A540027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CB144602-24F7-0A90-21BB-28CC55C196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C1A95143-C899-767B-ECBE-D6B0550D9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2282A341-42D3-65AE-CEF5-F9F33ABFD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EFD15B71-3966-115D-A7BF-925E9A53E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3B0EF762-F070-0CAE-25B7-9DBC7EBCC6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B4FB2B4F-4564-BDEB-BDA1-5559375AF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8BEB76D4-570D-F102-4BB4-AEF01F741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B01FF537-D0ED-868D-544F-7C3564DE7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48EA89EF-AF00-4816-BCC0-8D867AADD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5200FB82-BC5F-3506-0174-2449EC726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ACBD93CF-9BFF-5752-6B61-B3D5A01C14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A1B5884D-9F39-4CF3-1256-94BE389A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B56C2002-93AE-4C4F-A7DF-2142626EA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EAF71314-1D34-DF17-934B-7BEF7ACECE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F46DA317-379A-6A9C-2C22-5213E7386F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C4A10FF3-7FE0-ADAB-11AA-756201C94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7" name="Rectangle 116">
            <a:extLst>
              <a:ext uri="{FF2B5EF4-FFF2-40B4-BE49-F238E27FC236}">
                <a16:creationId xmlns:a16="http://schemas.microsoft.com/office/drawing/2014/main" id="{3BDC5826-33BA-85DF-9C1C-5E4CC0EF4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8" name="Freeform 11">
            <a:extLst>
              <a:ext uri="{FF2B5EF4-FFF2-40B4-BE49-F238E27FC236}">
                <a16:creationId xmlns:a16="http://schemas.microsoft.com/office/drawing/2014/main" id="{A200F136-233F-23FD-F075-7BD6FDB01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F260626A-4226-CC1D-4B41-6C52F22B1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084CFEE1-E382-601E-DFA1-612995A72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983D08D-9894-BDC2-B9A7-15322F8A5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516" y="1792630"/>
            <a:ext cx="650502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RUNNER UP</a:t>
            </a:r>
            <a:endParaRPr kumimoji="0" lang="en-US" altLang="en-US" sz="2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Joyful Foursome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Julie Brandle, Stew and Cheryl Buchanan, Karen Dorn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3467D1-2467-CCBA-DFE0-AD20D104E2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536" y="470235"/>
            <a:ext cx="4430452" cy="5907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22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r"/>
      </p:transition>
    </mc:Choice>
    <mc:Fallback xmlns="">
      <p:transition spd="slow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281C0B-9532-D6A2-C58C-05C7CC516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5394EB1-B7B5-1950-A230-D5B46E62D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C3A36E71-FB92-785E-13E2-8268747D3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3FA8E0A5-B76E-3D6A-E009-8DBC26325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3A2F2940-BCD5-FFC7-F158-AB0917438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A1D13293-ECB7-C0EA-F40B-1086AB830B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FC370E5F-1159-1999-412C-B66A20A4F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2F01BDE-EB77-4577-B80F-E384C573EC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12156006-A984-6A5C-A7FC-F4B1138A9B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AB8404B7-1D7B-77C2-064E-9F24CBAA5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06F8CE96-879C-61BF-F45B-C53A4F89D4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980F9AA1-28E2-F356-5E0F-FF5974150B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0553438E-73BF-CAA8-2B95-C09A5FE7DF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7A449D3D-3F64-F72D-8DBF-D0C3289EB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2E5B375-3116-5710-1183-2A57390B6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E9169E6A-33D4-85B5-D2DA-3490CA5D9F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A543DAAA-601F-AD97-68A5-2DD1E30F7C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794E7A7F-04F6-F0C8-B2C8-258FE2B1F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5B301408-AE5C-6C1E-23CF-C05DEEB1C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03E948BE-6DEB-F347-8EC0-A48B4F982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7BC0A7D9-24A2-629E-A8D6-B2D0A49ED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4C50A799-C8B2-FE32-6C41-A69C33D6F5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CE2CD9F6-EE78-682F-C656-D3E2F4D23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C3881C85-3E2F-8687-FD48-A205FAC10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8D1D53E8-C3B0-60E8-8037-AEC33C33D5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B0FDEB4F-A111-D386-E7E1-0E27B05BF9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C282D178-99B0-A897-AD0C-16749D256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D60BC81-E936-D132-C9CF-FE0EABBF3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8" name="Freeform 11">
            <a:extLst>
              <a:ext uri="{FF2B5EF4-FFF2-40B4-BE49-F238E27FC236}">
                <a16:creationId xmlns:a16="http://schemas.microsoft.com/office/drawing/2014/main" id="{E9B2C982-CE8D-2869-489C-83774F27B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C9CA9EA1-6122-066B-5A09-C311BEBE9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E5BD4C0-B90A-34E0-A979-53CD1BA0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18F5340-77A4-3706-AC98-75F0F27A2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516" y="1792630"/>
            <a:ext cx="650502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RUNNER UP</a:t>
            </a:r>
            <a:endParaRPr kumimoji="0" lang="en-US" altLang="en-US" sz="2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Judges love your shoes Karen!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Karen Taylor and Hugh Alpeter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 descr="A person and person standing next to a red sign&#10;&#10;AI-generated content may be incorrect.">
            <a:extLst>
              <a:ext uri="{FF2B5EF4-FFF2-40B4-BE49-F238E27FC236}">
                <a16:creationId xmlns:a16="http://schemas.microsoft.com/office/drawing/2014/main" id="{7D8D4B5C-5D3B-EC63-D4A1-CE2042D31B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39682" y="1209141"/>
            <a:ext cx="5907104" cy="44304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980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r"/>
      </p:transition>
    </mc:Choice>
    <mc:Fallback xmlns="">
      <p:transition spd="slow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A6C934-A134-0CFA-2340-EF0251704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010C1BA-2E03-B629-0962-B2B2998F4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7BB83C17-7554-8182-6685-2C63C4ED9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18FD59DD-D378-072F-1734-22D596991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8986EF3D-2342-4A85-88EF-E4BE2C7D1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A4C71B66-8405-4DF7-DEF1-D1C6BDD366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9B273A71-B72B-E755-EE57-C513293478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E536495-EB32-3EDC-5DBD-E05F3D0F1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5199F8D2-7220-8D76-2426-E64F2919DC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822CD3D3-4BE6-78D8-5E9F-6138FCCA4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7A4070BC-2AAA-D2C4-F4A1-1585177C04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F03EABDB-8621-6422-897F-05970AD61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850A7A1C-B70C-E3AE-D9F7-8AE8157E27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462D8003-A426-03F3-EA8A-51CBAC6463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EA96081-F849-6F8A-FB6B-3B2D07AAC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0287321E-6C5B-9209-F428-9568DC4FD5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F1903F5D-1E73-FD26-93CD-317FDA80EC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AD98154B-D3C9-AD85-D7F4-2AC43E2547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961DEF4D-2211-2739-15B5-2A7AEB214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6624AF37-0B09-9B72-6811-E97816EBD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08B38FFD-B6C8-93A3-D746-6923EAA15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137D28D2-02EA-1A2A-7257-38216D5A3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882AC1D8-5A16-BFF4-621C-DED03161AE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C1A1D1A8-56F7-015F-0DE8-6FB540DC5C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62A070FD-A098-E6A1-5C37-8A96643C1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48A3CC44-1BF4-199D-C097-7838EF24A1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9862D508-389C-DCBC-1F57-9E4BE19FE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7" name="Rectangle 116">
            <a:extLst>
              <a:ext uri="{FF2B5EF4-FFF2-40B4-BE49-F238E27FC236}">
                <a16:creationId xmlns:a16="http://schemas.microsoft.com/office/drawing/2014/main" id="{C309484D-384D-5998-CFA6-C48AB1004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8" name="Freeform 11">
            <a:extLst>
              <a:ext uri="{FF2B5EF4-FFF2-40B4-BE49-F238E27FC236}">
                <a16:creationId xmlns:a16="http://schemas.microsoft.com/office/drawing/2014/main" id="{42424DC2-54F7-803D-6484-FC3047AAA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FA77AA60-ABCC-5530-2712-28987F5C0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6EA2BE2F-DC6A-E25B-FBA2-2E402E171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99C63CE-37DD-2824-F156-EFD9A5E34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516" y="1484854"/>
            <a:ext cx="5685432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SPECIAL RECOGNITION</a:t>
            </a:r>
            <a:endParaRPr kumimoji="0" lang="en-US" altLang="en-US" sz="2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three judges noted that there are halos or an interesting aura appearing on/around you both. One judge said “are those halos or just AI?”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Mark Seward and John Reyes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6A9B3F-280A-0C8A-C4B5-043F900749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3"/>
          <a:stretch>
            <a:fillRect/>
          </a:stretch>
        </p:blipFill>
        <p:spPr bwMode="auto">
          <a:xfrm>
            <a:off x="6464948" y="480060"/>
            <a:ext cx="5250040" cy="58978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185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r"/>
      </p:transition>
    </mc:Choice>
    <mc:Fallback xmlns="">
      <p:transition spd="slow" advTm="5000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AC90994D81F84498180270B82696D8" ma:contentTypeVersion="2" ma:contentTypeDescription="Create a new document." ma:contentTypeScope="" ma:versionID="0d15049c9982a27ac1e0f8f590ebaf5e">
  <xsd:schema xmlns:xsd="http://www.w3.org/2001/XMLSchema" xmlns:xs="http://www.w3.org/2001/XMLSchema" xmlns:p="http://schemas.microsoft.com/office/2006/metadata/properties" xmlns:ns3="9c173953-4672-455b-ba52-d32d69461041" targetNamespace="http://schemas.microsoft.com/office/2006/metadata/properties" ma:root="true" ma:fieldsID="7e5fdc5c18107ba95c6f47793b112b14" ns3:_="">
    <xsd:import namespace="9c173953-4672-455b-ba52-d32d6946104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73953-4672-455b-ba52-d32d694610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D93745-BACD-409D-8CE3-B9F9100D2F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173953-4672-455b-ba52-d32d694610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BEA675-D169-4C5A-A903-41EC18FB4C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C615E3-2465-4B77-9913-BF0C049514BD}">
  <ds:schemaRefs>
    <ds:schemaRef ds:uri="http://schemas.microsoft.com/office/2006/metadata/properties"/>
    <ds:schemaRef ds:uri="9c173953-4672-455b-ba52-d32d69461041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4782</TotalTime>
  <Words>142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Century Gothic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Warren</dc:creator>
  <cp:lastModifiedBy>Cheryl Warren</cp:lastModifiedBy>
  <cp:revision>179</cp:revision>
  <dcterms:created xsi:type="dcterms:W3CDTF">2021-07-06T15:42:53Z</dcterms:created>
  <dcterms:modified xsi:type="dcterms:W3CDTF">2025-12-17T19:09:30Z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0x010100D7AC90994D81F84498180270B82696D8</vt:lpwstr>
  </property>
</Properties>
</file>