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E57C1-1642-40EA-AB33-4EDD74CD428B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F3850-6940-423C-8063-22D4A5AF7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0F3B4-C396-4F90-8205-D2007871560D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F19D8-D53C-4FCB-8D1C-13E77B108FC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E7EBF-FAD6-4218-9071-AD44AE2AAE2E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8A832-D584-41E8-8FBC-5D0E6854CBE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862AD-DB8A-46EF-9915-D2A9B17E6798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B2639-BA20-4490-858A-C294701671A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56051-BF13-4A34-8796-281E381FFD42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45FFC-89E3-4CDE-8A2B-ED6C1998C6F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F686A-34EF-400F-A59C-FECB38A84802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4912-4479-4BDD-A4D9-5B2F00C292C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9B77F-B5D1-42EC-BDA0-64C7E4806460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0942-34A7-4847-AD83-6918874AC04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1300-B8EE-4F39-A7BB-CF779DE2E18E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2CFA6-B743-4390-8BD5-C066773C81C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F54B0-47E8-4047-B11A-BE5085B4329D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BCB7D-5621-41B6-B628-C048EDF055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0A3B7-669D-4DBE-9B23-DB4A13990405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CBA3F-0CC0-4AF5-AC41-21397EF191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98B54-5965-43FD-B502-0941314859BB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361F-B7B9-40B0-A36C-3619813E6F3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5E83F9-439A-4653-A933-04232910564F}" type="datetimeFigureOut">
              <a:rPr lang="en-AU"/>
              <a:pPr>
                <a:defRPr/>
              </a:pPr>
              <a:t>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D1FCD9-1CB5-42C3-9E03-2D13A7AE8B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5882" y="79857"/>
            <a:ext cx="6189515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Training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adley Hand ITC" panose="03070402050302030203" pitchFamily="66" charset="0"/>
                <a:cs typeface="+mn-cs"/>
              </a:rPr>
              <a:t>                    With Yvonne</a:t>
            </a:r>
            <a:endParaRPr lang="en-US" sz="4400" b="1" i="1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adley Hand ITC" panose="03070402050302030203" pitchFamily="66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863" y="1052513"/>
            <a:ext cx="7812087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latin typeface="+mn-lt"/>
                <a:cs typeface="+mn-cs"/>
              </a:rPr>
              <a:t>Join us to get fit…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</a:t>
            </a:r>
            <a:r>
              <a:rPr lang="en-AU" sz="2000" dirty="0">
                <a:solidFill>
                  <a:srgbClr val="FF0000"/>
                </a:solidFill>
                <a:latin typeface="+mn-lt"/>
                <a:cs typeface="+mn-cs"/>
                <a:sym typeface="Wingdings 2"/>
              </a:rPr>
              <a:t></a:t>
            </a:r>
            <a:r>
              <a:rPr lang="en-AU" sz="2000" dirty="0">
                <a:latin typeface="+mn-lt"/>
                <a:cs typeface="+mn-cs"/>
                <a:sym typeface="Wingdings 2"/>
              </a:rPr>
              <a:t>  </a:t>
            </a:r>
            <a:r>
              <a:rPr lang="en-AU" sz="2000" dirty="0">
                <a:latin typeface="+mn-lt"/>
                <a:cs typeface="+mn-cs"/>
              </a:rPr>
              <a:t>first time walker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</a:t>
            </a:r>
            <a:r>
              <a:rPr lang="en-AU" sz="2000" dirty="0">
                <a:solidFill>
                  <a:srgbClr val="FFFF00"/>
                </a:solidFill>
                <a:latin typeface="+mn-lt"/>
                <a:cs typeface="+mn-cs"/>
                <a:sym typeface="Wingdings 2"/>
              </a:rPr>
              <a:t> </a:t>
            </a:r>
            <a:r>
              <a:rPr lang="en-AU" sz="2000" dirty="0">
                <a:latin typeface="+mn-lt"/>
                <a:cs typeface="+mn-cs"/>
                <a:sym typeface="Wingdings 2"/>
              </a:rPr>
              <a:t> </a:t>
            </a:r>
            <a:r>
              <a:rPr lang="en-AU" sz="2000" dirty="0">
                <a:latin typeface="+mn-lt"/>
                <a:cs typeface="+mn-cs"/>
              </a:rPr>
              <a:t>seasoned walker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</a:t>
            </a:r>
            <a:r>
              <a:rPr lang="en-AU" sz="2000" dirty="0">
                <a:solidFill>
                  <a:srgbClr val="00B050"/>
                </a:solidFill>
                <a:latin typeface="+mn-lt"/>
                <a:cs typeface="+mn-cs"/>
                <a:sym typeface="Wingdings 2"/>
              </a:rPr>
              <a:t></a:t>
            </a:r>
            <a:r>
              <a:rPr lang="en-AU" sz="2000" dirty="0">
                <a:latin typeface="+mn-lt"/>
                <a:cs typeface="+mn-cs"/>
                <a:sym typeface="Wingdings 2"/>
              </a:rPr>
              <a:t>  </a:t>
            </a:r>
            <a:r>
              <a:rPr lang="en-AU" sz="2000" dirty="0">
                <a:latin typeface="+mn-lt"/>
                <a:cs typeface="+mn-cs"/>
              </a:rPr>
              <a:t>first time runner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</a:t>
            </a:r>
            <a:r>
              <a:rPr lang="en-AU" sz="2000" dirty="0">
                <a:solidFill>
                  <a:srgbClr val="00B0F0"/>
                </a:solidFill>
                <a:latin typeface="+mn-lt"/>
                <a:cs typeface="+mn-cs"/>
                <a:sym typeface="Wingdings 2"/>
              </a:rPr>
              <a:t></a:t>
            </a:r>
            <a:r>
              <a:rPr lang="en-AU" sz="2000" dirty="0">
                <a:latin typeface="+mn-lt"/>
                <a:cs typeface="+mn-cs"/>
                <a:sym typeface="Wingdings 2"/>
              </a:rPr>
              <a:t>  </a:t>
            </a:r>
            <a:r>
              <a:rPr lang="en-AU" sz="2000" dirty="0">
                <a:latin typeface="+mn-lt"/>
                <a:cs typeface="+mn-cs"/>
              </a:rPr>
              <a:t>seasoned runner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 </a:t>
            </a:r>
            <a:r>
              <a:rPr lang="en-AU" sz="2000" b="1" dirty="0">
                <a:latin typeface="+mn-lt"/>
                <a:cs typeface="+mn-cs"/>
              </a:rPr>
              <a:t>Everyone is welcome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latin typeface="+mn-lt"/>
                <a:cs typeface="+mn-cs"/>
              </a:rPr>
              <a:t> Yvonne has a broad program for all 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solidFill>
                  <a:srgbClr val="FFFF00"/>
                </a:solidFill>
                <a:latin typeface="+mn-lt"/>
                <a:cs typeface="+mn-cs"/>
              </a:rPr>
              <a:t>TRAINING:</a:t>
            </a:r>
            <a:r>
              <a:rPr lang="en-AU" sz="2000" b="1" dirty="0">
                <a:latin typeface="+mn-lt"/>
                <a:cs typeface="+mn-cs"/>
              </a:rPr>
              <a:t>	</a:t>
            </a:r>
            <a:r>
              <a:rPr lang="en-AU" sz="2000" dirty="0">
                <a:latin typeface="+mn-lt"/>
                <a:cs typeface="+mn-cs"/>
              </a:rPr>
              <a:t> Thursday’s  6.15 am</a:t>
            </a:r>
          </a:p>
          <a:p>
            <a:pPr marL="2171700" lvl="4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latin typeface="+mn-lt"/>
                <a:cs typeface="+mn-cs"/>
              </a:rPr>
              <a:t>16 October</a:t>
            </a:r>
          </a:p>
          <a:p>
            <a:pPr marL="2114550" lvl="4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latin typeface="+mn-lt"/>
                <a:cs typeface="+mn-cs"/>
              </a:rPr>
              <a:t>23 October</a:t>
            </a:r>
          </a:p>
          <a:p>
            <a:pPr marL="2114550" lvl="4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latin typeface="+mn-lt"/>
                <a:cs typeface="+mn-cs"/>
              </a:rPr>
              <a:t> 6 November</a:t>
            </a:r>
          </a:p>
          <a:p>
            <a:pPr marL="2114550" lvl="4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latin typeface="+mn-lt"/>
                <a:cs typeface="+mn-cs"/>
              </a:rPr>
              <a:t>13 November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solidFill>
                  <a:srgbClr val="FFFF00"/>
                </a:solidFill>
                <a:latin typeface="+mn-lt"/>
                <a:cs typeface="+mn-cs"/>
              </a:rPr>
              <a:t>MEET: </a:t>
            </a:r>
            <a:r>
              <a:rPr lang="en-AU" sz="2000" dirty="0">
                <a:latin typeface="+mn-lt"/>
                <a:cs typeface="+mn-cs"/>
              </a:rPr>
              <a:t>		Albert Park Lake BBQ’s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</a:t>
            </a:r>
            <a:r>
              <a:rPr lang="en-AU" sz="2000" dirty="0" err="1">
                <a:latin typeface="+mn-lt"/>
                <a:cs typeface="+mn-cs"/>
              </a:rPr>
              <a:t>Aughtie</a:t>
            </a:r>
            <a:r>
              <a:rPr lang="en-AU" sz="2000" dirty="0">
                <a:latin typeface="+mn-lt"/>
                <a:cs typeface="+mn-cs"/>
              </a:rPr>
              <a:t> Drive      opposite the Golf Driving  Range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solidFill>
                  <a:srgbClr val="FFFF00"/>
                </a:solidFill>
                <a:latin typeface="+mn-lt"/>
                <a:cs typeface="+mn-cs"/>
              </a:rPr>
              <a:t>IINTERESTED?	</a:t>
            </a:r>
            <a:r>
              <a:rPr lang="en-AU" sz="2000" b="1" dirty="0">
                <a:latin typeface="+mn-lt"/>
                <a:cs typeface="+mn-cs"/>
              </a:rPr>
              <a:t>Let us know  C</a:t>
            </a:r>
            <a:r>
              <a:rPr lang="en-AU" sz="2000" dirty="0">
                <a:latin typeface="+mn-lt"/>
                <a:cs typeface="+mn-cs"/>
              </a:rPr>
              <a:t>ontact Kerry Kornhauser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>
                <a:latin typeface="+mn-lt"/>
                <a:cs typeface="+mn-cs"/>
              </a:rPr>
              <a:t>		 ( Yvonne is currently  away)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000" b="1" dirty="0">
              <a:solidFill>
                <a:srgbClr val="92D05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b="1" dirty="0">
                <a:solidFill>
                  <a:srgbClr val="FFFF00"/>
                </a:solidFill>
                <a:latin typeface="+mn-lt"/>
                <a:cs typeface="+mn-cs"/>
              </a:rPr>
              <a:t>Training  for 1 hour then  coffee!!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AU" dirty="0">
              <a:latin typeface="+mn-lt"/>
              <a:cs typeface="+mn-cs"/>
            </a:endParaRPr>
          </a:p>
        </p:txBody>
      </p:sp>
      <p:pic>
        <p:nvPicPr>
          <p:cNvPr id="6" name="Picture 5" descr="image"/>
          <p:cNvPicPr/>
          <p:nvPr/>
        </p:nvPicPr>
        <p:blipFill rotWithShape="1">
          <a:blip r:embed="rId2">
            <a:extLst>
              <a:ext uri="{28A0092B-C50C-407E-A947-70E740481C1C}"/>
            </a:extLst>
          </a:blip>
          <a:srcRect l="10858" t="-10718" r="4292" b="-8580"/>
          <a:stretch/>
        </p:blipFill>
        <p:spPr bwMode="auto">
          <a:xfrm>
            <a:off x="2003519" y="239757"/>
            <a:ext cx="872490" cy="9382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/>
          </a:extLst>
        </p:spPr>
      </p:pic>
      <p:pic>
        <p:nvPicPr>
          <p:cNvPr id="13316" name="Picture 2" descr="https://d22712ejjhq3e8.cloudfront.net/campaigns/banners/au-7405/original/C2Sea2014_SupporterPage_290x940-01eeb755d150e74611ba8e4163515676.png"/>
          <p:cNvPicPr>
            <a:picLocks noChangeAspect="1" noChangeArrowheads="1"/>
          </p:cNvPicPr>
          <p:nvPr/>
        </p:nvPicPr>
        <p:blipFill>
          <a:blip r:embed="rId3"/>
          <a:srcRect l="-30513" t="17706" r="59467" b="14583"/>
          <a:stretch>
            <a:fillRect/>
          </a:stretch>
        </p:blipFill>
        <p:spPr bwMode="auto">
          <a:xfrm>
            <a:off x="5657850" y="-249238"/>
            <a:ext cx="3984625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6831013" y="2466975"/>
            <a:ext cx="2297112" cy="3079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400" b="1">
                <a:latin typeface="Calibri" pitchFamily="34" charset="0"/>
              </a:rPr>
              <a:t>Sunday 16 November 2014</a:t>
            </a:r>
          </a:p>
        </p:txBody>
      </p:sp>
      <p:pic>
        <p:nvPicPr>
          <p:cNvPr id="13318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31013" y="1689100"/>
            <a:ext cx="2268537" cy="7191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3319" name="TextBox 10"/>
          <p:cNvSpPr txBox="1">
            <a:spLocks noChangeArrowheads="1"/>
          </p:cNvSpPr>
          <p:nvPr/>
        </p:nvSpPr>
        <p:spPr bwMode="auto">
          <a:xfrm>
            <a:off x="6831013" y="2852738"/>
            <a:ext cx="2273300" cy="3079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400">
                <a:latin typeface="Calibri" pitchFamily="34" charset="0"/>
              </a:rPr>
              <a:t>www.thecity2sea.com.au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Wingdings 2</vt:lpstr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Kerry</dc:creator>
  <cp:lastModifiedBy>Richard Chater</cp:lastModifiedBy>
  <cp:revision>3</cp:revision>
  <dcterms:created xsi:type="dcterms:W3CDTF">2014-10-08T00:05:41Z</dcterms:created>
  <dcterms:modified xsi:type="dcterms:W3CDTF">2014-10-08T02:03:58Z</dcterms:modified>
</cp:coreProperties>
</file>