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7"/>
  </p:normalViewPr>
  <p:slideViewPr>
    <p:cSldViewPr snapToGrid="0">
      <p:cViewPr varScale="1">
        <p:scale>
          <a:sx n="48" d="100"/>
          <a:sy n="48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RODI5001 Rotary_Impact_Summit_2025_TV_Screen FA.jpg" descr="RODI5001 Rotary_Impact_Summit_2025_TV_Screen 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4E225-3A8A-7481-70C3-4C710C62E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42" y="10809336"/>
            <a:ext cx="12668276" cy="14478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VALUE."/>
          <p:cNvSpPr txBox="1"/>
          <p:nvPr/>
        </p:nvSpPr>
        <p:spPr>
          <a:xfrm>
            <a:off x="14080498" y="1251490"/>
            <a:ext cx="364313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VALUE.</a:t>
            </a:r>
          </a:p>
        </p:txBody>
      </p:sp>
      <p:sp>
        <p:nvSpPr>
          <p:cNvPr id="202" name="Conference Registration and all events separately priced for all budgets.…"/>
          <p:cNvSpPr txBox="1"/>
          <p:nvPr/>
        </p:nvSpPr>
        <p:spPr>
          <a:xfrm>
            <a:off x="14116589" y="3030948"/>
            <a:ext cx="10198272" cy="9433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Conference Registration</a:t>
            </a:r>
            <a:br/>
            <a:r>
              <a:t>and all events separately</a:t>
            </a:r>
            <a:br/>
            <a:r>
              <a:t>priced for all budgets.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 investment in you</a:t>
            </a:r>
            <a:br/>
            <a:r>
              <a:t>and your club.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Establish relationships.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Networking across Districts.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Sharing of tools to achieve impactful community outcomes.</a:t>
            </a:r>
          </a:p>
        </p:txBody>
      </p:sp>
      <p:sp>
        <p:nvSpPr>
          <p:cNvPr id="203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204" name="Rotary handshake 2.jpeg" descr="Rotary handshake 2.jpeg"/>
          <p:cNvPicPr>
            <a:picLocks noChangeAspect="1"/>
          </p:cNvPicPr>
          <p:nvPr/>
        </p:nvPicPr>
        <p:blipFill>
          <a:blip r:embed="rId2"/>
          <a:srcRect l="6084" t="8460" r="40487" b="9233"/>
          <a:stretch>
            <a:fillRect/>
          </a:stretch>
        </p:blipFill>
        <p:spPr>
          <a:xfrm>
            <a:off x="-79014" y="-168209"/>
            <a:ext cx="13559162" cy="1392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0" y="-75387"/>
            <a:ext cx="24463023" cy="13866773"/>
          </a:xfrm>
          <a:prstGeom prst="rect">
            <a:avLst/>
          </a:prstGeom>
          <a:solidFill>
            <a:srgbClr val="DFAA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REGISTER NOW."/>
          <p:cNvSpPr txBox="1"/>
          <p:nvPr/>
        </p:nvSpPr>
        <p:spPr>
          <a:xfrm>
            <a:off x="3951505" y="5085811"/>
            <a:ext cx="1648099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6000" b="1" spc="-31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 REGISTER NOW.</a:t>
            </a:r>
          </a:p>
        </p:txBody>
      </p:sp>
      <p:sp>
        <p:nvSpPr>
          <p:cNvPr id="208" name="www.rotaryimpactsummit.org"/>
          <p:cNvSpPr txBox="1"/>
          <p:nvPr/>
        </p:nvSpPr>
        <p:spPr>
          <a:xfrm>
            <a:off x="6686169" y="7651763"/>
            <a:ext cx="1101166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6000" spc="29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www.rotaryimpactsummit.org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uthor and Da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1" name="Presentation 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Presentation Subtit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RODI5001 Rotary_Impact_Summit_2025_TV_Screen FA.jpg" descr="RODI5001 Rotary_Impact_Summit_2025_TV_Screen 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6DFEF-1CA1-96D7-66F7-28F9F4348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42" y="10809336"/>
            <a:ext cx="12668276" cy="14478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orphetville Racecourse.jpeg" descr="Morphetville Racecourse.jpeg"/>
          <p:cNvPicPr>
            <a:picLocks noChangeAspect="1"/>
          </p:cNvPicPr>
          <p:nvPr/>
        </p:nvPicPr>
        <p:blipFill>
          <a:blip r:embed="rId2"/>
          <a:srcRect t="14669"/>
          <a:stretch>
            <a:fillRect/>
          </a:stretch>
        </p:blipFill>
        <p:spPr>
          <a:xfrm>
            <a:off x="-130581" y="-306554"/>
            <a:ext cx="24645162" cy="14022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16th to 18th May 2025…"/>
          <p:cNvSpPr txBox="1"/>
          <p:nvPr/>
        </p:nvSpPr>
        <p:spPr>
          <a:xfrm>
            <a:off x="1558313" y="1071960"/>
            <a:ext cx="10160974" cy="262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6500" b="1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16th to 18th May 2025</a:t>
            </a:r>
          </a:p>
          <a:p>
            <a:pPr algn="l" defTabSz="457200">
              <a:defRPr sz="6500" b="1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Morphettville</a:t>
            </a:r>
            <a:r>
              <a:rPr dirty="0"/>
              <a:t> Racecourse</a:t>
            </a:r>
            <a:endParaRPr sz="5800" dirty="0"/>
          </a:p>
          <a:p>
            <a:pPr algn="l" defTabSz="457200">
              <a:defRPr sz="3600">
                <a:solidFill>
                  <a:srgbClr val="2B3F8B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79 Morphett Road, </a:t>
            </a:r>
            <a:r>
              <a:rPr dirty="0" err="1"/>
              <a:t>Morphettville</a:t>
            </a:r>
            <a:r>
              <a:rPr dirty="0"/>
              <a:t>, South Australia.</a:t>
            </a:r>
          </a:p>
        </p:txBody>
      </p:sp>
      <p:sp>
        <p:nvSpPr>
          <p:cNvPr id="159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ffectLst>
            <a:outerShdw blurRad="63500" dist="63500" dir="3078361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RODI5001 Rotary_Impact_Summit_2025 Illustration Asset RGB-01.jpg" descr="RODI5001 Rotary_Impact_Summit_2025 Illustration Asset RGB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0" r="7534"/>
          <a:stretch>
            <a:fillRect/>
          </a:stretch>
        </p:blipFill>
        <p:spPr>
          <a:xfrm>
            <a:off x="-224341" y="-401154"/>
            <a:ext cx="16101660" cy="1381543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WHY A SUMMIT?"/>
          <p:cNvSpPr txBox="1"/>
          <p:nvPr/>
        </p:nvSpPr>
        <p:spPr>
          <a:xfrm>
            <a:off x="14080498" y="3244898"/>
            <a:ext cx="805404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WHY A SUMMIT?</a:t>
            </a:r>
          </a:p>
        </p:txBody>
      </p:sp>
      <p:sp>
        <p:nvSpPr>
          <p:cNvPr id="163" name="To connect with Rotarians and Rotaractors from Districts 9800 and 9510.…"/>
          <p:cNvSpPr txBox="1"/>
          <p:nvPr/>
        </p:nvSpPr>
        <p:spPr>
          <a:xfrm>
            <a:off x="14116589" y="4978229"/>
            <a:ext cx="7454640" cy="6019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3000"/>
              </a:spcBef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To connect </a:t>
            </a:r>
            <a:r>
              <a:t>with Rotarians</a:t>
            </a:r>
            <a:br/>
            <a:r>
              <a:t>and Rotaractors from</a:t>
            </a:r>
            <a:br/>
            <a:r>
              <a:t>Districts 9800 and 9510.</a:t>
            </a:r>
          </a:p>
          <a:p>
            <a:pPr algn="l" defTabSz="457200">
              <a:lnSpc>
                <a:spcPct val="120000"/>
              </a:lnSpc>
              <a:spcBef>
                <a:spcPts val="3000"/>
              </a:spcBef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To share</a:t>
            </a:r>
            <a:r>
              <a:t> ideas and stories</a:t>
            </a:r>
            <a:br/>
            <a:r>
              <a:t>of our collective impact.</a:t>
            </a:r>
          </a:p>
          <a:p>
            <a:pPr algn="l" defTabSz="457200">
              <a:lnSpc>
                <a:spcPct val="120000"/>
              </a:lnSpc>
              <a:spcBef>
                <a:spcPts val="3000"/>
              </a:spcBef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To learn </a:t>
            </a:r>
            <a:r>
              <a:t>from each other.</a:t>
            </a:r>
          </a:p>
        </p:txBody>
      </p:sp>
      <p:sp>
        <p:nvSpPr>
          <p:cNvPr id="164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NE VENUE."/>
          <p:cNvSpPr txBox="1"/>
          <p:nvPr/>
        </p:nvSpPr>
        <p:spPr>
          <a:xfrm>
            <a:off x="14080498" y="3244898"/>
            <a:ext cx="617775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ONE VENUE.</a:t>
            </a:r>
          </a:p>
        </p:txBody>
      </p:sp>
      <p:sp>
        <p:nvSpPr>
          <p:cNvPr id="167" name="A single VENUE for all events.…"/>
          <p:cNvSpPr txBox="1"/>
          <p:nvPr/>
        </p:nvSpPr>
        <p:spPr>
          <a:xfrm>
            <a:off x="14116589" y="4978229"/>
            <a:ext cx="8876089" cy="72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 single VENUE for all events.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Wolf Blass “The Man” Event Centre opened in 2024.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 multipurpose facility at the Morphettvile Racecourse.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Breathtaking views to the Adelaide Hills.</a:t>
            </a:r>
          </a:p>
        </p:txBody>
      </p:sp>
      <p:sp>
        <p:nvSpPr>
          <p:cNvPr id="168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169" name="Wolf Blass room.jpeg" descr="Wolf Blass room.jpeg"/>
          <p:cNvPicPr>
            <a:picLocks noChangeAspect="1"/>
          </p:cNvPicPr>
          <p:nvPr/>
        </p:nvPicPr>
        <p:blipFill>
          <a:blip r:embed="rId2"/>
          <a:srcRect r="35231"/>
          <a:stretch>
            <a:fillRect/>
          </a:stretch>
        </p:blipFill>
        <p:spPr>
          <a:xfrm>
            <a:off x="-79014" y="-168209"/>
            <a:ext cx="13559162" cy="1392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CCESSIBLE."/>
          <p:cNvSpPr txBox="1"/>
          <p:nvPr/>
        </p:nvSpPr>
        <p:spPr>
          <a:xfrm>
            <a:off x="14080498" y="2447264"/>
            <a:ext cx="67214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ACCESSIBLE.</a:t>
            </a:r>
          </a:p>
        </p:txBody>
      </p:sp>
      <p:sp>
        <p:nvSpPr>
          <p:cNvPr id="172" name="15 minutes from Adelaide CBD, River Torrens and Adelaide Oval.…"/>
          <p:cNvSpPr txBox="1"/>
          <p:nvPr/>
        </p:nvSpPr>
        <p:spPr>
          <a:xfrm>
            <a:off x="14116589" y="4226722"/>
            <a:ext cx="10198272" cy="816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15 minutes from Adelaide CBD, River Torrens and Adelaide Oval. 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5 minutes to beachside suburb</a:t>
            </a:r>
            <a:br/>
            <a:r>
              <a:t>of Glenelg.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Choice of 5-star Hotels, Motels, caravan parks and holiday units.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 hour to the Barossa Valley, McLaren Vale and Adelaide Hills.</a:t>
            </a:r>
          </a:p>
        </p:txBody>
      </p:sp>
      <p:sp>
        <p:nvSpPr>
          <p:cNvPr id="173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174" name="Adelaide_1536x1040.png" descr="Adelaide_1536x1040.png"/>
          <p:cNvPicPr>
            <a:picLocks noChangeAspect="1"/>
          </p:cNvPicPr>
          <p:nvPr/>
        </p:nvPicPr>
        <p:blipFill>
          <a:blip r:embed="rId2"/>
          <a:srcRect l="7524" r="26530" b="469"/>
          <a:stretch>
            <a:fillRect/>
          </a:stretch>
        </p:blipFill>
        <p:spPr>
          <a:xfrm>
            <a:off x="-79014" y="-102820"/>
            <a:ext cx="13559162" cy="1385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ROGRAM."/>
          <p:cNvSpPr txBox="1"/>
          <p:nvPr/>
        </p:nvSpPr>
        <p:spPr>
          <a:xfrm>
            <a:off x="14080498" y="2447264"/>
            <a:ext cx="553974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PROGRAM.</a:t>
            </a:r>
          </a:p>
        </p:txBody>
      </p:sp>
      <p:sp>
        <p:nvSpPr>
          <p:cNvPr id="177" name="Plenary sessions, community project panel, hands on projects.…"/>
          <p:cNvSpPr txBox="1"/>
          <p:nvPr/>
        </p:nvSpPr>
        <p:spPr>
          <a:xfrm>
            <a:off x="14116589" y="4226722"/>
            <a:ext cx="10198272" cy="814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Plenary sessions, community project panel, hands on projects.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Showcase</a:t>
            </a:r>
            <a:r>
              <a:rPr dirty="0"/>
              <a:t>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Gala Dinner and entertainment.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Foundation Breakfast.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End Polio Walk.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Family friendly, kid’s activities.</a:t>
            </a:r>
          </a:p>
        </p:txBody>
      </p:sp>
      <p:sp>
        <p:nvSpPr>
          <p:cNvPr id="178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179" name="balcony-scaled.jpg" descr="balcony-scal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3" r="31375" b="469"/>
          <a:stretch>
            <a:fillRect/>
          </a:stretch>
        </p:blipFill>
        <p:spPr>
          <a:xfrm>
            <a:off x="-79014" y="-102820"/>
            <a:ext cx="13559162" cy="1385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PEAKERS."/>
          <p:cNvSpPr txBox="1"/>
          <p:nvPr/>
        </p:nvSpPr>
        <p:spPr>
          <a:xfrm>
            <a:off x="14080498" y="2447264"/>
            <a:ext cx="58031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SPEAKERS.</a:t>
            </a:r>
          </a:p>
        </p:txBody>
      </p:sp>
      <p:sp>
        <p:nvSpPr>
          <p:cNvPr id="182" name="Nova Peris OAM former senator/Dual Olympian.…"/>
          <p:cNvSpPr txBox="1"/>
          <p:nvPr/>
        </p:nvSpPr>
        <p:spPr>
          <a:xfrm>
            <a:off x="14116589" y="4226722"/>
            <a:ext cx="10198272" cy="766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Nova Peris OAM former senator/Dual Olympian.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Ian Steele OAM, Kickstart for kids.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Brad Chilcott AM, Welcome Australia.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Melanie Tate, Puddle Jumpers.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Faith Coleman, Environmentalist.</a:t>
            </a:r>
          </a:p>
        </p:txBody>
      </p:sp>
      <p:sp>
        <p:nvSpPr>
          <p:cNvPr id="183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184" name="profile-nova-peris-1.png" descr="profile-nova-peris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06"/>
            <a:ext cx="6861149" cy="6844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an-profile-pic.jpg" descr="ian-profile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37" y="9493"/>
            <a:ext cx="6861148" cy="6861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coe11.jpg" descr="pascoe11.jpg"/>
          <p:cNvPicPr>
            <a:picLocks noChangeAspect="1"/>
          </p:cNvPicPr>
          <p:nvPr/>
        </p:nvPicPr>
        <p:blipFill>
          <a:blip r:embed="rId4"/>
          <a:srcRect t="9278" b="13262"/>
          <a:stretch>
            <a:fillRect/>
          </a:stretch>
        </p:blipFill>
        <p:spPr>
          <a:xfrm>
            <a:off x="-17833" y="6857800"/>
            <a:ext cx="6861148" cy="6844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elanie Tate.jpeg" descr="Melanie Tate.jpeg"/>
          <p:cNvPicPr>
            <a:picLocks noChangeAspect="1"/>
          </p:cNvPicPr>
          <p:nvPr/>
        </p:nvPicPr>
        <p:blipFill>
          <a:blip r:embed="rId5"/>
          <a:srcRect l="24247" r="19502"/>
          <a:stretch>
            <a:fillRect/>
          </a:stretch>
        </p:blipFill>
        <p:spPr>
          <a:xfrm>
            <a:off x="6748035" y="6874976"/>
            <a:ext cx="6861148" cy="686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OUNDATION BREAKFAST."/>
          <p:cNvSpPr txBox="1"/>
          <p:nvPr/>
        </p:nvSpPr>
        <p:spPr>
          <a:xfrm>
            <a:off x="14080498" y="1837664"/>
            <a:ext cx="6608863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FOUNDATION</a:t>
            </a:r>
            <a:br/>
            <a:r>
              <a:t>BREAKFAST.</a:t>
            </a:r>
          </a:p>
        </p:txBody>
      </p:sp>
      <p:sp>
        <p:nvSpPr>
          <p:cNvPr id="190" name="7:30 to 8:45am Sunday.…"/>
          <p:cNvSpPr txBox="1"/>
          <p:nvPr/>
        </p:nvSpPr>
        <p:spPr>
          <a:xfrm>
            <a:off x="14116589" y="4640050"/>
            <a:ext cx="10628920" cy="690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7:30 to 8:45am Sunday.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Speakers:</a:t>
            </a:r>
            <a:br>
              <a:rPr dirty="0"/>
            </a:br>
            <a:r>
              <a:rPr dirty="0"/>
              <a:t>- Charlie Allen, Peace Scholar.</a:t>
            </a:r>
            <a:br>
              <a:rPr dirty="0"/>
            </a:br>
            <a:r>
              <a:rPr dirty="0"/>
              <a:t>- Judy Brown,</a:t>
            </a:r>
            <a:br>
              <a:rPr dirty="0"/>
            </a:br>
            <a:r>
              <a:rPr dirty="0"/>
              <a:t>   Leader VTT programs.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End Polio Walk</a:t>
            </a:r>
            <a:br>
              <a:rPr dirty="0"/>
            </a:br>
            <a:r>
              <a:rPr dirty="0"/>
              <a:t>8:45 to 9:15am Sunday.</a:t>
            </a:r>
          </a:p>
        </p:txBody>
      </p:sp>
      <p:sp>
        <p:nvSpPr>
          <p:cNvPr id="191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192" name="a5df0468-adc5-4c6e-b4dd-b20394c6ff6a.jpg" descr="a5df0468-adc5-4c6e-b4dd-b20394c6ff6a.jpg"/>
          <p:cNvPicPr>
            <a:picLocks noChangeAspect="1"/>
          </p:cNvPicPr>
          <p:nvPr/>
        </p:nvPicPr>
        <p:blipFill>
          <a:blip r:embed="rId2"/>
          <a:srcRect l="17185" r="17185"/>
          <a:stretch>
            <a:fillRect/>
          </a:stretch>
        </p:blipFill>
        <p:spPr>
          <a:xfrm>
            <a:off x="5468" y="-93764"/>
            <a:ext cx="6861148" cy="6993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2024-Women-of-Campbelltown-Judi-Brown.jpg" descr="2024-Women-of-Campbelltown-Judi-Brow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80" t="3914" r="1319" b="28385"/>
          <a:stretch>
            <a:fillRect/>
          </a:stretch>
        </p:blipFill>
        <p:spPr>
          <a:xfrm>
            <a:off x="6771337" y="-99615"/>
            <a:ext cx="6861148" cy="6993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fight-polio-walk-01.jpg" descr="fight-polio-walk-01.jpg"/>
          <p:cNvPicPr>
            <a:picLocks noChangeAspect="1"/>
          </p:cNvPicPr>
          <p:nvPr/>
        </p:nvPicPr>
        <p:blipFill>
          <a:blip r:embed="rId4"/>
          <a:srcRect l="10230" t="23211" r="3055" b="19217"/>
          <a:stretch>
            <a:fillRect/>
          </a:stretch>
        </p:blipFill>
        <p:spPr>
          <a:xfrm>
            <a:off x="-52718" y="6884239"/>
            <a:ext cx="13671696" cy="6807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EXPO."/>
          <p:cNvSpPr txBox="1"/>
          <p:nvPr/>
        </p:nvSpPr>
        <p:spPr>
          <a:xfrm>
            <a:off x="14080498" y="2440816"/>
            <a:ext cx="62461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8000" b="1" spc="-159">
                <a:solidFill>
                  <a:srgbClr val="2B3F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SHOWCASE</a:t>
            </a:r>
            <a:r>
              <a:rPr dirty="0"/>
              <a:t>.</a:t>
            </a:r>
          </a:p>
        </p:txBody>
      </p:sp>
      <p:sp>
        <p:nvSpPr>
          <p:cNvPr id="197" name="20 to 25 sites for club project displays.…"/>
          <p:cNvSpPr txBox="1"/>
          <p:nvPr/>
        </p:nvSpPr>
        <p:spPr>
          <a:xfrm>
            <a:off x="14116589" y="4226722"/>
            <a:ext cx="10198272" cy="610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20 sites</a:t>
            </a:r>
            <a:br>
              <a:rPr dirty="0"/>
            </a:br>
            <a:r>
              <a:rPr dirty="0"/>
              <a:t>for club project displays.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Open to the public.</a:t>
            </a:r>
          </a:p>
          <a:p>
            <a:pPr marL="609600" indent="-609600" algn="l" defTabSz="457200">
              <a:lnSpc>
                <a:spcPct val="120000"/>
              </a:lnSpc>
              <a:spcBef>
                <a:spcPts val="3000"/>
              </a:spcBef>
              <a:buSzPct val="123000"/>
              <a:buChar char="•"/>
              <a:defRPr sz="4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Honour</a:t>
            </a:r>
            <a:r>
              <a:rPr dirty="0"/>
              <a:t> Roll with stories</a:t>
            </a:r>
            <a:br>
              <a:rPr dirty="0"/>
            </a:br>
            <a:r>
              <a:rPr dirty="0"/>
              <a:t>of service about our Rotarians called to higher service.</a:t>
            </a:r>
          </a:p>
        </p:txBody>
      </p:sp>
      <p:sp>
        <p:nvSpPr>
          <p:cNvPr id="198" name="www.rotaryimpactsummit.org"/>
          <p:cNvSpPr txBox="1"/>
          <p:nvPr/>
        </p:nvSpPr>
        <p:spPr>
          <a:xfrm>
            <a:off x="18132606" y="12854020"/>
            <a:ext cx="55629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spc="149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www.rotaryimpactsummit.org</a:t>
            </a:r>
          </a:p>
        </p:txBody>
      </p:sp>
      <p:pic>
        <p:nvPicPr>
          <p:cNvPr id="199" name="expo+5.jpg" descr="expo+5.jpg"/>
          <p:cNvPicPr>
            <a:picLocks noChangeAspect="1"/>
          </p:cNvPicPr>
          <p:nvPr/>
        </p:nvPicPr>
        <p:blipFill>
          <a:blip r:embed="rId2"/>
          <a:srcRect t="11516" b="11516"/>
          <a:stretch>
            <a:fillRect/>
          </a:stretch>
        </p:blipFill>
        <p:spPr>
          <a:xfrm>
            <a:off x="-79014" y="-168209"/>
            <a:ext cx="13559162" cy="1392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331</Words>
  <Application>Microsoft Office PowerPoint</Application>
  <PresentationFormat>Custom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Helvetica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Gary</cp:lastModifiedBy>
  <cp:revision>9</cp:revision>
  <dcterms:modified xsi:type="dcterms:W3CDTF">2025-02-05T00:57:20Z</dcterms:modified>
</cp:coreProperties>
</file>