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le MacDonanld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004" autoAdjust="0"/>
  </p:normalViewPr>
  <p:slideViewPr>
    <p:cSldViewPr>
      <p:cViewPr varScale="1">
        <p:scale>
          <a:sx n="30" d="100"/>
          <a:sy n="30" d="100"/>
        </p:scale>
        <p:origin x="1358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77BE1F-27D9-483F-9C9A-20F95B6BB36A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00F7CE-5ADA-4DF7-8B89-62303901A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0F7CE-5ADA-4DF7-8B89-62303901A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5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5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8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0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4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4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5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2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9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4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9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9AB3-D451-437E-B412-9EB8F444010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637D-FFE8-46C3-9936-9F99D358A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tsfan4@maine.rr.com" TargetMode="External"/><Relationship Id="rId11" Type="http://schemas.openxmlformats.org/officeDocument/2006/relationships/image" Target="../media/image7.jpeg"/><Relationship Id="rId5" Type="http://schemas.openxmlformats.org/officeDocument/2006/relationships/hyperlink" Target="mailto:tmacdonald@mechanicssavings.com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368" y="152400"/>
            <a:ext cx="6565265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358"/>
          <p:cNvSpPr txBox="1">
            <a:spLocks noChangeArrowheads="1"/>
          </p:cNvSpPr>
          <p:nvPr/>
        </p:nvSpPr>
        <p:spPr bwMode="auto">
          <a:xfrm>
            <a:off x="2438400" y="228600"/>
            <a:ext cx="3429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effectLst/>
                <a:latin typeface="Century Gothic"/>
                <a:ea typeface="Times New Roman"/>
                <a:cs typeface="Times New Roman"/>
              </a:rPr>
              <a:t>L-A Rotary Ripple</a:t>
            </a:r>
          </a:p>
        </p:txBody>
      </p:sp>
      <p:sp>
        <p:nvSpPr>
          <p:cNvPr id="7" name="Text Box 277"/>
          <p:cNvSpPr txBox="1">
            <a:spLocks noChangeArrowheads="1"/>
          </p:cNvSpPr>
          <p:nvPr/>
        </p:nvSpPr>
        <p:spPr bwMode="auto">
          <a:xfrm>
            <a:off x="4191000" y="11430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1" spc="100" dirty="0">
                <a:solidFill>
                  <a:srgbClr val="FFFFFF"/>
                </a:solidFill>
                <a:latin typeface="Century Gothic"/>
                <a:ea typeface="Times New Roman"/>
                <a:cs typeface="Arial"/>
              </a:rPr>
              <a:t>October 4</a:t>
            </a:r>
            <a:r>
              <a:rPr lang="en-US" sz="1200" b="1" spc="100" dirty="0">
                <a:solidFill>
                  <a:srgbClr val="FFFFFF"/>
                </a:solidFill>
                <a:effectLst/>
                <a:latin typeface="Century Gothic"/>
                <a:ea typeface="Times New Roman"/>
                <a:cs typeface="Arial"/>
              </a:rPr>
              <a:t>, 2018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1" spc="100" dirty="0">
                <a:solidFill>
                  <a:srgbClr val="FFFFFF"/>
                </a:solidFill>
                <a:effectLst/>
                <a:latin typeface="Century Gothic"/>
                <a:ea typeface="Times New Roman"/>
                <a:cs typeface="Arial"/>
              </a:rPr>
              <a:t>Volume2	Issue 15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b="1" i="1" spc="100" dirty="0">
                <a:solidFill>
                  <a:srgbClr val="FFFFFF"/>
                </a:solidFill>
                <a:latin typeface="Century Gothic"/>
                <a:ea typeface="Times New Roman"/>
                <a:cs typeface="Arial"/>
              </a:rPr>
              <a:t>39 Members strong plus 5 Honorary!</a:t>
            </a:r>
            <a:endParaRPr lang="en-US" sz="800" b="1" i="1" spc="100" dirty="0">
              <a:solidFill>
                <a:srgbClr val="FFFFFF"/>
              </a:solidFill>
              <a:effectLst/>
              <a:latin typeface="Century Gothic"/>
              <a:ea typeface="Times New Roman"/>
              <a:cs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304800"/>
            <a:ext cx="962025" cy="87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356"/>
          <p:cNvSpPr txBox="1">
            <a:spLocks noChangeArrowheads="1"/>
          </p:cNvSpPr>
          <p:nvPr/>
        </p:nvSpPr>
        <p:spPr bwMode="auto">
          <a:xfrm>
            <a:off x="152400" y="1724025"/>
            <a:ext cx="655923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9144" rIns="0" bIns="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spc="100" dirty="0">
                <a:solidFill>
                  <a:srgbClr val="336699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Lewiston-Auburn Rotary Club - Meets Thursdays noon to 1 p.m. The Village Inn, Auburn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spc="100" dirty="0">
                <a:solidFill>
                  <a:srgbClr val="336699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President, Tom MacDonald – Email:  </a:t>
            </a:r>
            <a:r>
              <a:rPr lang="en-US" sz="900" b="1" u="sng" spc="100" dirty="0">
                <a:solidFill>
                  <a:srgbClr val="336699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tmacdonald@mechanicssavings.com</a:t>
            </a:r>
            <a:r>
              <a:rPr lang="en-US" sz="900" b="1" u="sng" spc="100" dirty="0">
                <a:solidFill>
                  <a:srgbClr val="336699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900" b="1" u="sng" spc="100" dirty="0">
                <a:solidFill>
                  <a:srgbClr val="336699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Patsfan4@maine.rr.com</a:t>
            </a:r>
            <a:endParaRPr lang="en-US" sz="900" b="1" u="sng" spc="100" dirty="0">
              <a:solidFill>
                <a:srgbClr val="336699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spc="100" dirty="0">
                <a:solidFill>
                  <a:srgbClr val="336699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Cell:  207.420.0273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spc="100" dirty="0">
                <a:solidFill>
                  <a:srgbClr val="336699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Web:  http://www.lewistonauburnrotary.org/  Facebook:  https://www.facebook.com/lewistonmainerotary/</a:t>
            </a:r>
          </a:p>
        </p:txBody>
      </p:sp>
      <p:sp>
        <p:nvSpPr>
          <p:cNvPr id="15" name="Text Box 271"/>
          <p:cNvSpPr txBox="1">
            <a:spLocks noChangeArrowheads="1"/>
          </p:cNvSpPr>
          <p:nvPr/>
        </p:nvSpPr>
        <p:spPr bwMode="auto">
          <a:xfrm>
            <a:off x="1017268" y="4182331"/>
            <a:ext cx="9144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B050"/>
              </a:solidFill>
              <a:latin typeface="Calibri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70C0"/>
              </a:solidFill>
              <a:effectLst/>
              <a:latin typeface="Calibri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70C0"/>
              </a:solidFill>
              <a:effectLst/>
              <a:latin typeface="Palatino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" b="1" i="0" dirty="0">
                <a:effectLst/>
                <a:latin typeface="Calibri"/>
                <a:ea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latin typeface="Calibri"/>
                <a:ea typeface="Times New Roman"/>
              </a:rPr>
              <a:t>        </a:t>
            </a:r>
            <a:endParaRPr lang="en-US" sz="1200" b="1" dirty="0">
              <a:effectLst/>
              <a:latin typeface="Palatino"/>
              <a:ea typeface="Times New Roman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23677" y="2319964"/>
            <a:ext cx="1834832" cy="2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558ED5"/>
                </a:solidFill>
                <a:effectLst/>
                <a:latin typeface="Century Gothic"/>
                <a:ea typeface="Times New Roman"/>
                <a:cs typeface="Arial"/>
              </a:rPr>
              <a:t>Recaps to Date </a:t>
            </a:r>
            <a:endParaRPr lang="en-US" sz="1800" b="1" kern="0" dirty="0">
              <a:solidFill>
                <a:srgbClr val="336699"/>
              </a:solidFill>
              <a:effectLst/>
              <a:latin typeface="Century Gothic"/>
              <a:ea typeface="Times New Roman"/>
              <a:cs typeface="Arial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23677" y="2621104"/>
            <a:ext cx="2010869" cy="12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/>
            <a:r>
              <a:rPr lang="en-US" sz="1000" b="1" dirty="0"/>
              <a:t>June 28:   Presidents Message</a:t>
            </a:r>
          </a:p>
          <a:p>
            <a:pPr lvl="0"/>
            <a:r>
              <a:rPr lang="en-US" sz="1000" b="1" dirty="0"/>
              <a:t>July 12:    Chamber Spotlight</a:t>
            </a:r>
          </a:p>
          <a:p>
            <a:pPr lvl="0"/>
            <a:r>
              <a:rPr lang="en-US" sz="1000" b="1" dirty="0"/>
              <a:t>July 26      DG Visit</a:t>
            </a:r>
          </a:p>
          <a:p>
            <a:pPr lvl="0"/>
            <a:r>
              <a:rPr lang="en-US" sz="1000" b="1" dirty="0"/>
              <a:t>August:    Balloon Festival</a:t>
            </a:r>
          </a:p>
          <a:p>
            <a:r>
              <a:rPr lang="en-US" sz="1000" b="1" kern="0" dirty="0">
                <a:latin typeface="Calibri" panose="020F0502020204030204" pitchFamily="34" charset="0"/>
                <a:ea typeface="Times New Roman"/>
                <a:cs typeface="Arial"/>
              </a:rPr>
              <a:t>Sept 22:   Fellowship @ Don </a:t>
            </a:r>
            <a:r>
              <a:rPr lang="en-US" sz="1000" b="1" kern="0" dirty="0" smtClean="0">
                <a:latin typeface="Calibri" panose="020F0502020204030204" pitchFamily="34" charset="0"/>
                <a:ea typeface="Times New Roman"/>
                <a:cs typeface="Arial"/>
              </a:rPr>
              <a:t>Grants</a:t>
            </a:r>
          </a:p>
          <a:p>
            <a:r>
              <a:rPr lang="en-US" sz="1000" b="1" kern="0" dirty="0" smtClean="0">
                <a:latin typeface="Calibri" panose="020F0502020204030204" pitchFamily="34" charset="0"/>
                <a:ea typeface="Times New Roman"/>
                <a:cs typeface="Arial"/>
              </a:rPr>
              <a:t>Sept 29:   Sandcastle Donations</a:t>
            </a:r>
            <a:endParaRPr lang="en-US" sz="1000" b="1" kern="0" dirty="0">
              <a:latin typeface="Calibri" panose="020F0502020204030204" pitchFamily="34" charset="0"/>
              <a:ea typeface="Times New Roman"/>
              <a:cs typeface="Arial"/>
            </a:endParaRPr>
          </a:p>
          <a:p>
            <a:pPr lvl="0"/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en-US" sz="800" dirty="0"/>
          </a:p>
        </p:txBody>
      </p:sp>
      <p:pic>
        <p:nvPicPr>
          <p:cNvPr id="23" name="Pictur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6" y="5029200"/>
            <a:ext cx="2424114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0321" y="4431514"/>
            <a:ext cx="168464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558ED5"/>
                </a:solidFill>
                <a:effectLst/>
                <a:latin typeface="Century Gothic"/>
                <a:ea typeface="Times New Roman"/>
                <a:cs typeface="Arial"/>
              </a:rPr>
              <a:t>Happenings</a:t>
            </a:r>
            <a:endParaRPr lang="en-US" sz="500" b="1" kern="0" dirty="0">
              <a:solidFill>
                <a:srgbClr val="558ED5"/>
              </a:solidFill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" b="1" kern="0" dirty="0">
              <a:solidFill>
                <a:srgbClr val="558ED5"/>
              </a:solidFill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kern="0" dirty="0">
              <a:solidFill>
                <a:srgbClr val="336699"/>
              </a:solidFill>
              <a:effectLst/>
              <a:latin typeface="Century Gothic"/>
              <a:ea typeface="Times New Roman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2971800"/>
            <a:ext cx="10289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0" y="3276600"/>
            <a:ext cx="7550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7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832496" y="8903491"/>
            <a:ext cx="4248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Good food, warm fellowship and interesting guest speakers continue to be on the agenda every Thursday!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2512" y="2346333"/>
            <a:ext cx="42100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128204" y="7618680"/>
            <a:ext cx="2330978" cy="7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n-US" sz="1100" b="1" kern="0" dirty="0">
                <a:solidFill>
                  <a:schemeClr val="accent1"/>
                </a:solidFill>
                <a:latin typeface="Century Gothic"/>
                <a:ea typeface="Times New Roman"/>
                <a:cs typeface="Arial"/>
              </a:rPr>
              <a:t>October Volunteer Activities:</a:t>
            </a:r>
          </a:p>
          <a:p>
            <a:r>
              <a:rPr lang="en-US" sz="1000" b="1" dirty="0" smtClean="0"/>
              <a:t>13:  Kids That Care &amp; Trinity </a:t>
            </a:r>
            <a:r>
              <a:rPr lang="en-US" sz="1000" b="1" dirty="0"/>
              <a:t>Jubilee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27:  Sandcastle Donations</a:t>
            </a:r>
          </a:p>
          <a:p>
            <a:endParaRPr lang="en-US" sz="1100" b="1" kern="0" dirty="0">
              <a:solidFill>
                <a:srgbClr val="558ED5"/>
              </a:solidFill>
              <a:latin typeface="Century Gothic"/>
              <a:ea typeface="Times New Roman"/>
              <a:cs typeface="Arial"/>
            </a:endParaRPr>
          </a:p>
          <a:p>
            <a:endParaRPr lang="en-US" sz="1400" b="1" kern="0" dirty="0">
              <a:solidFill>
                <a:srgbClr val="336699"/>
              </a:solidFill>
              <a:latin typeface="Century Gothic"/>
              <a:ea typeface="Times New Roman"/>
              <a:cs typeface="Arial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130321" y="5574329"/>
            <a:ext cx="2218817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" b="1" kern="0" dirty="0">
              <a:solidFill>
                <a:srgbClr val="558ED5"/>
              </a:solidFill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chemeClr val="accent1"/>
                </a:solidFill>
                <a:latin typeface="Century Gothic"/>
                <a:ea typeface="Times New Roman"/>
                <a:cs typeface="Arial"/>
              </a:rPr>
              <a:t>October</a:t>
            </a:r>
            <a:r>
              <a:rPr lang="en-US" sz="1100" b="1" kern="0" dirty="0">
                <a:solidFill>
                  <a:srgbClr val="558ED5"/>
                </a:solidFill>
                <a:latin typeface="Century Gothic"/>
                <a:ea typeface="Times New Roman"/>
                <a:cs typeface="Arial"/>
              </a:rPr>
              <a:t> Rotary Anniversaries</a:t>
            </a:r>
          </a:p>
          <a:p>
            <a:r>
              <a:rPr lang="en-US" sz="1100" b="1" dirty="0"/>
              <a:t>01:  Stuart Price (20 years)</a:t>
            </a:r>
          </a:p>
          <a:p>
            <a:r>
              <a:rPr lang="en-US" sz="1100" b="1" dirty="0"/>
              <a:t>18:  George Bell (45 years) </a:t>
            </a:r>
          </a:p>
          <a:p>
            <a:r>
              <a:rPr lang="en-US" sz="1100" b="1" dirty="0"/>
              <a:t>19:  Joanne Bollinger (1 year)</a:t>
            </a:r>
          </a:p>
          <a:p>
            <a:r>
              <a:rPr lang="en-US" sz="1100" b="1" dirty="0"/>
              <a:t>21:  Morgan Thorndike (4 years) </a:t>
            </a:r>
          </a:p>
          <a:p>
            <a:r>
              <a:rPr lang="en-US" sz="1100" b="1" dirty="0"/>
              <a:t>28:  Dennis </a:t>
            </a:r>
            <a:r>
              <a:rPr lang="en-US" sz="1100" b="1" dirty="0" err="1"/>
              <a:t>Barriault</a:t>
            </a:r>
            <a:r>
              <a:rPr lang="en-US" sz="1100" b="1" dirty="0"/>
              <a:t> (36 years)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b="1" kern="0" dirty="0">
              <a:solidFill>
                <a:srgbClr val="558ED5"/>
              </a:solidFill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b="1" kern="0" dirty="0">
              <a:solidFill>
                <a:srgbClr val="558ED5"/>
              </a:solidFill>
              <a:effectLst/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kern="0" dirty="0">
              <a:solidFill>
                <a:srgbClr val="336699"/>
              </a:solidFill>
              <a:effectLst/>
              <a:latin typeface="Century Gothic"/>
              <a:ea typeface="Times New Roman"/>
              <a:cs typeface="Arial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134444" y="6625093"/>
            <a:ext cx="238064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" b="1" kern="0" dirty="0">
              <a:solidFill>
                <a:srgbClr val="558ED5"/>
              </a:solidFill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chemeClr val="accent1"/>
                </a:solidFill>
                <a:latin typeface="Century Gothic"/>
                <a:ea typeface="Times New Roman"/>
                <a:cs typeface="Arial"/>
              </a:rPr>
              <a:t>October </a:t>
            </a:r>
            <a:r>
              <a:rPr lang="en-US" sz="1100" b="1" kern="0" dirty="0">
                <a:solidFill>
                  <a:srgbClr val="558ED5"/>
                </a:solidFill>
                <a:latin typeface="Century Gothic"/>
                <a:ea typeface="Times New Roman"/>
                <a:cs typeface="Arial"/>
              </a:rPr>
              <a:t>Birthdays </a:t>
            </a:r>
            <a:endParaRPr lang="en-US" sz="1100" b="1" kern="0" dirty="0">
              <a:solidFill>
                <a:srgbClr val="558ED5"/>
              </a:solidFill>
              <a:effectLst/>
              <a:latin typeface="Century Gothic"/>
              <a:ea typeface="Times New Roman"/>
              <a:cs typeface="Arial"/>
            </a:endParaRPr>
          </a:p>
          <a:p>
            <a:r>
              <a:rPr lang="en-US" sz="1000" b="1" dirty="0" smtClean="0"/>
              <a:t>14</a:t>
            </a:r>
            <a:r>
              <a:rPr lang="en-US" sz="1000" b="1" dirty="0"/>
              <a:t>:  Raymond Martel</a:t>
            </a:r>
            <a:endParaRPr lang="en-US" sz="1000" dirty="0"/>
          </a:p>
          <a:p>
            <a:r>
              <a:rPr lang="en-US" sz="1000" b="1" dirty="0"/>
              <a:t>15:  Edward Leveque</a:t>
            </a:r>
            <a:endParaRPr lang="en-US" sz="1000" dirty="0"/>
          </a:p>
          <a:p>
            <a:r>
              <a:rPr lang="en-US" sz="1000" b="1" dirty="0"/>
              <a:t>23:  Jackie Majerus-Collins </a:t>
            </a:r>
            <a:endParaRPr lang="en-US" sz="1000" dirty="0"/>
          </a:p>
          <a:p>
            <a:r>
              <a:rPr lang="en-US" sz="1000" b="1" dirty="0"/>
              <a:t>27:  Thomas MacDonald  </a:t>
            </a:r>
            <a:endParaRPr lang="en-US" sz="1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0" dirty="0">
              <a:effectLst/>
              <a:latin typeface="Calibri" panose="020F0502020204030204" pitchFamily="34" charset="0"/>
              <a:ea typeface="Times New Roman"/>
              <a:cs typeface="Arial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119716" y="8122488"/>
            <a:ext cx="2108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" b="1" kern="0" dirty="0">
              <a:solidFill>
                <a:srgbClr val="558ED5"/>
              </a:solidFill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chemeClr val="accent1"/>
                </a:solidFill>
                <a:latin typeface="Century Gothic"/>
                <a:ea typeface="Times New Roman"/>
                <a:cs typeface="Arial"/>
              </a:rPr>
              <a:t>October</a:t>
            </a:r>
            <a:r>
              <a:rPr lang="en-US" sz="1100" b="1" kern="0" dirty="0">
                <a:solidFill>
                  <a:srgbClr val="558ED5"/>
                </a:solidFill>
                <a:latin typeface="Century Gothic"/>
                <a:ea typeface="Times New Roman"/>
                <a:cs typeface="Arial"/>
              </a:rPr>
              <a:t> Board Meeting</a:t>
            </a:r>
            <a:endParaRPr lang="en-US" sz="1100" b="1" kern="0" dirty="0">
              <a:solidFill>
                <a:srgbClr val="558ED5"/>
              </a:solidFill>
              <a:effectLst/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kern="0" dirty="0">
              <a:solidFill>
                <a:srgbClr val="336699"/>
              </a:solidFill>
              <a:effectLst/>
              <a:latin typeface="Century Gothic"/>
              <a:ea typeface="Times New Roman"/>
              <a:cs typeface="Arial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14809" y="8345577"/>
            <a:ext cx="2400277" cy="81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n-US" sz="1000" b="1" dirty="0"/>
              <a:t>October </a:t>
            </a:r>
            <a:r>
              <a:rPr lang="en-US" sz="1000" b="1" dirty="0" smtClean="0"/>
              <a:t>25th</a:t>
            </a:r>
            <a:endParaRPr lang="en-US" sz="1000" b="1" dirty="0"/>
          </a:p>
          <a:p>
            <a:r>
              <a:rPr lang="en-US" sz="1000" b="1" dirty="0"/>
              <a:t>11:00am</a:t>
            </a:r>
          </a:p>
          <a:p>
            <a:r>
              <a:rPr lang="en-US" sz="1000" b="1" dirty="0"/>
              <a:t>Village Inn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14809" y="3521508"/>
            <a:ext cx="18348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558ED5"/>
                </a:solidFill>
                <a:latin typeface="Century Gothic"/>
                <a:ea typeface="Times New Roman"/>
                <a:cs typeface="Arial"/>
              </a:rPr>
              <a:t>Coming Soon!</a:t>
            </a:r>
          </a:p>
          <a:p>
            <a:r>
              <a:rPr lang="en-US" sz="1000" b="1" kern="0" dirty="0">
                <a:latin typeface="Calibri" panose="020F0502020204030204" pitchFamily="34" charset="0"/>
                <a:ea typeface="Times New Roman"/>
                <a:cs typeface="Arial"/>
              </a:rPr>
              <a:t>Oct   13:   Kids That Care</a:t>
            </a:r>
          </a:p>
          <a:p>
            <a:r>
              <a:rPr lang="en-US" sz="1000" b="1" kern="0" dirty="0">
                <a:latin typeface="Calibri" panose="020F0502020204030204" pitchFamily="34" charset="0"/>
                <a:ea typeface="Times New Roman"/>
                <a:cs typeface="Arial"/>
              </a:rPr>
              <a:t>Oct  24:    Pints for Polio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latin typeface="Calibri" panose="020F0502020204030204" pitchFamily="34" charset="0"/>
                <a:ea typeface="Times New Roman"/>
                <a:cs typeface="Arial"/>
              </a:rPr>
              <a:t>Dec  01:    Boston Bus Trip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latin typeface="Calibri" panose="020F0502020204030204" pitchFamily="34" charset="0"/>
                <a:ea typeface="Times New Roman"/>
                <a:cs typeface="Arial"/>
              </a:rPr>
              <a:t>Dec 20:     Gift of Song ~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kern="0" dirty="0">
              <a:solidFill>
                <a:srgbClr val="336699"/>
              </a:solidFill>
              <a:effectLst/>
              <a:latin typeface="Century Gothic"/>
              <a:ea typeface="Times New Roman"/>
              <a:cs typeface="Arial"/>
            </a:endParaRP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33BB492A-B751-4222-BB34-98F8E4CB3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77" y="4691059"/>
            <a:ext cx="263181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" b="1" kern="0" dirty="0">
              <a:solidFill>
                <a:srgbClr val="558ED5"/>
              </a:solidFill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chemeClr val="accent1"/>
                </a:solidFill>
                <a:latin typeface="Century Gothic"/>
                <a:ea typeface="Times New Roman"/>
                <a:cs typeface="Arial"/>
              </a:rPr>
              <a:t>October</a:t>
            </a:r>
            <a:r>
              <a:rPr lang="en-US" sz="1100" b="1" kern="0" dirty="0">
                <a:solidFill>
                  <a:srgbClr val="558ED5"/>
                </a:solidFill>
                <a:latin typeface="Century Gothic"/>
                <a:ea typeface="Times New Roman"/>
                <a:cs typeface="Arial"/>
              </a:rPr>
              <a:t> Speakers</a:t>
            </a:r>
          </a:p>
          <a:p>
            <a:r>
              <a:rPr lang="en-US" sz="1100" b="1" dirty="0"/>
              <a:t>04:   Joelle MacDonald ~ First Lady Unveils?</a:t>
            </a:r>
          </a:p>
          <a:p>
            <a:r>
              <a:rPr lang="en-US" sz="1100" b="1" dirty="0"/>
              <a:t>11:   Mike Moore, Tanzania Water Project</a:t>
            </a:r>
          </a:p>
          <a:p>
            <a:r>
              <a:rPr lang="en-US" sz="1100" b="1" dirty="0"/>
              <a:t>18:   Hillary Barter, Healthcare Navigator</a:t>
            </a:r>
          </a:p>
          <a:p>
            <a:r>
              <a:rPr lang="en-US" sz="1100" b="1" dirty="0"/>
              <a:t>25:   Rachel </a:t>
            </a:r>
            <a:r>
              <a:rPr lang="en-US" sz="1100" b="1" dirty="0" err="1"/>
              <a:t>Desgrosseilliers</a:t>
            </a:r>
            <a:r>
              <a:rPr lang="en-US" sz="1100" b="1" dirty="0"/>
              <a:t>, LA Museum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b="1" kern="0" dirty="0">
              <a:solidFill>
                <a:srgbClr val="558ED5"/>
              </a:solidFill>
              <a:effectLst/>
              <a:latin typeface="Century Gothic"/>
              <a:ea typeface="Times New Roman"/>
              <a:cs typeface="Ari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kern="0" dirty="0">
              <a:solidFill>
                <a:srgbClr val="336699"/>
              </a:solidFill>
              <a:effectLst/>
              <a:latin typeface="Century Gothic"/>
              <a:ea typeface="Times New Roman"/>
              <a:cs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7A3760D-25E6-47F7-B1D7-078F8E50B4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40" y="6685051"/>
            <a:ext cx="1684789" cy="130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36FFD0-9616-4A00-BF22-946BA51343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28" y="2363538"/>
            <a:ext cx="2727366" cy="204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B7B232-08CA-4DC3-8E8A-9C2FED3E9A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96" y="4580768"/>
            <a:ext cx="2631815" cy="1973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F2D6F-12DE-4D30-9093-4ABB446B60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05" y="6685051"/>
            <a:ext cx="2814389" cy="2110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622CB9-A5A1-46FA-AEAB-722229C224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15" y="4580768"/>
            <a:ext cx="1544079" cy="1978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96940D-EF7D-4F7D-81FA-C42761077B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0260" y="2630541"/>
            <a:ext cx="2058255" cy="15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23707</TotalTime>
  <Words>243</Words>
  <Application>Microsoft Office PowerPoint</Application>
  <PresentationFormat>On-screen Show (4:3)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Palatino</vt:lpstr>
      <vt:lpstr>Tahoma</vt:lpstr>
      <vt:lpstr>Times New Roman</vt:lpstr>
      <vt:lpstr>Office Theme</vt:lpstr>
      <vt:lpstr>PowerPoint Presentation</vt:lpstr>
    </vt:vector>
  </TitlesOfParts>
  <Company>Evergreen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Millhime</dc:creator>
  <cp:lastModifiedBy>TEdison</cp:lastModifiedBy>
  <cp:revision>617</cp:revision>
  <cp:lastPrinted>2018-08-31T20:33:58Z</cp:lastPrinted>
  <dcterms:created xsi:type="dcterms:W3CDTF">2017-08-02T21:42:12Z</dcterms:created>
  <dcterms:modified xsi:type="dcterms:W3CDTF">2018-10-08T17:58:18Z</dcterms:modified>
</cp:coreProperties>
</file>