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94" r:id="rId2"/>
    <p:sldId id="295" r:id="rId3"/>
    <p:sldId id="296" r:id="rId4"/>
    <p:sldId id="310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ckwell" panose="02060603020205020403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434"/>
    <a:srgbClr val="996633"/>
    <a:srgbClr val="CC9900"/>
    <a:srgbClr val="FF9900"/>
    <a:srgbClr val="FFCC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88497" autoAdjust="0"/>
  </p:normalViewPr>
  <p:slideViewPr>
    <p:cSldViewPr>
      <p:cViewPr varScale="1">
        <p:scale>
          <a:sx n="77" d="100"/>
          <a:sy n="77" d="100"/>
        </p:scale>
        <p:origin x="10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85F27-6F76-4006-8D16-EC2430CEA3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8D2DC-A537-4176-96D5-06FF928C90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635EDE-7DC4-4295-909C-A2DA7B523AC5}" type="datetimeFigureOut">
              <a:rPr lang="en-US"/>
              <a:pPr>
                <a:defRPr/>
              </a:pPr>
              <a:t>8/27/2019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5FD90-FB72-4258-B00B-CEC658EF99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2BF2A-6783-454F-9736-0F34370F56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1006E92-9495-4898-9E32-603378B237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30FB11-0304-4A09-A782-0B433FF878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D3663-E0BA-4D1F-9AC0-856E31A8D9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CC57B7-7598-489B-8D7C-EDB37C2422E8}" type="datetimeFigureOut">
              <a:rPr lang="en-US"/>
              <a:pPr>
                <a:defRPr/>
              </a:pPr>
              <a:t>8/27/2019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A6318D5-B189-4B06-A1AB-DB533E69C8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72E912-AE7A-4614-9E98-F72AEE80A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5B76F-02F5-4049-9A70-4EE7650671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3F5-52B8-4281-AC15-D7D77D98E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E9D406B-3D74-4614-9AF7-70020D94F1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9D406B-3D74-4614-9AF7-70020D94F18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05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EFA34-1BA7-4C0A-A38E-48C29B79A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CC5F06-CC9E-4F11-9B50-17B8B650E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E7E3BA-EFEA-4B77-9D23-4D48A4078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C0E43-15D7-4DA7-B5C0-2D9CD5F08F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839E83-6A42-489A-A01E-D990030D6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F6D62A-3F71-43FC-B7DD-16D2D9938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5285E6-56E1-424D-86FE-758A2D9F2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91AC0-8628-4E87-A00D-1D32538B4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8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44099-C8CE-42EF-8CBD-5FEED61A8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5436B7-31C9-4DBC-BA33-714C70568A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417530-865C-434E-B96D-CE72048F9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670BF-497D-4982-A9DD-2AAA2C519F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4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FA128-A0DF-4691-96EE-9D75F5DA2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AC949-946F-4C75-96B1-451BFD10D8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EFCCAB-17A4-451F-9E55-20D160D49A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5F69-173B-4C1B-A9C7-475C02B737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4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C3E76-6D11-4CDC-95C3-7FF8AFB19B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AC0A2B-B41F-4411-9BAD-435CF6DDC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6476D9-3F29-4CFF-B064-C7CAD149C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0155B-6C17-4E39-8773-F096DE435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C670DB-581C-464F-BDDC-FDCA433C1C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53214-B5DB-4E75-ABA8-08209917B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7DE49-0354-4521-80E5-C243F81AAA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833A3-639B-4341-8923-C118151E7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8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EE4002-4524-46B2-A6FA-EB141DFE58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B01BBE-3AA2-4C21-B7E9-8C57C6065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0B4A26-8363-4371-B3B6-5F5390E39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F128E-C63F-41AB-A829-A7950BDF9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7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665F43-4679-462A-A2A0-376D33E75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923560-D08E-4901-A78C-00620FF36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D2CEF3-467B-48F9-BB04-2371A7EDA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9F28D-C770-4A16-A28B-306057F0A8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8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076780-CF1E-4AF9-B7DD-2B92A092F2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98632D-E31B-49D3-BE4A-7261779FC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5D2A67-F0E2-40EB-9AE3-813154A1B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AB54E-4001-4D87-B3BA-308A0A641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FD97C-3DAA-45DE-80D6-B5C6B754AF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AEE62-8F82-488B-AE35-D4CC3B556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32097-5D89-4505-9C4A-0CB154E7E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EECF2-2E6F-42DE-8F23-230BE5009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8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7524DD-1469-4528-B6E2-EC07D3E289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C386D-580C-4B1F-9892-07875C18E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04B21-08FE-444F-864E-FB47A681D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88AB7-CF53-4B10-B471-EA9C13D976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2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A5C5BC6-6C74-4945-811D-62C9BC8CE6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0EC6F5E-ABFB-4805-8A15-5A9A6A46BAA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6190724-F6A4-40F8-B7EA-75F27A66D4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27E005B-ED36-4895-8BEE-FAB52D3657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A6F64DA-14A2-480C-9E08-34D9E85B0A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81A3A23-89D7-4A45-B21A-049EE4255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Rockwell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Rockwell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Rockwell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Rockwell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F8325D-57D3-40F1-A687-5C3AD062C109}"/>
              </a:ext>
            </a:extLst>
          </p:cNvPr>
          <p:cNvSpPr txBox="1"/>
          <p:nvPr/>
        </p:nvSpPr>
        <p:spPr>
          <a:xfrm>
            <a:off x="685800" y="533400"/>
            <a:ext cx="75912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2019-20</a:t>
            </a:r>
          </a:p>
          <a:p>
            <a:pPr algn="ctr"/>
            <a:r>
              <a:rPr lang="en-US" sz="4400" dirty="0"/>
              <a:t>Rotary International Theme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7F762-4B49-415C-94A1-1BB297158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50" y="2514600"/>
            <a:ext cx="3643650" cy="36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FFCE56A6-D9D1-4A8E-9879-B19E22615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103E3C3-A6B3-483C-9C69-BD76D0D13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0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FEBD0C4-FDCA-403D-9D6B-A605563F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456A3-4E41-4A75-B6E4-F2A0387ECA59}"/>
              </a:ext>
            </a:extLst>
          </p:cNvPr>
          <p:cNvSpPr txBox="1"/>
          <p:nvPr/>
        </p:nvSpPr>
        <p:spPr>
          <a:xfrm>
            <a:off x="1752600" y="55626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 Mulching Crew</a:t>
            </a:r>
          </a:p>
        </p:txBody>
      </p:sp>
    </p:spTree>
    <p:extLst>
      <p:ext uri="{BB962C8B-B14F-4D97-AF65-F5344CB8AC3E}">
        <p14:creationId xmlns:p14="http://schemas.microsoft.com/office/powerpoint/2010/main" val="38589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998D7DCC-9E55-46E3-B3BE-9C54261E2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5400"/>
            <a:ext cx="7908524" cy="6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nana tree&#10;&#10;Description automatically generated">
            <a:extLst>
              <a:ext uri="{FF2B5EF4-FFF2-40B4-BE49-F238E27FC236}">
                <a16:creationId xmlns:a16="http://schemas.microsoft.com/office/drawing/2014/main" id="{CA6E5F57-0E7A-437F-8A45-DC12018DE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75CA5481-E26B-42E2-8ADA-A64F7F0A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id="{9E84A0A3-9D40-42DF-8921-7C9BAA2C2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550"/>
            <a:ext cx="8255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46A37322-2524-4E77-9B06-2195FA4D3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8112"/>
            <a:ext cx="87725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in a garden&#10;&#10;Description automatically generated">
            <a:extLst>
              <a:ext uri="{FF2B5EF4-FFF2-40B4-BE49-F238E27FC236}">
                <a16:creationId xmlns:a16="http://schemas.microsoft.com/office/drawing/2014/main" id="{CA270052-DC78-44E5-B593-AF6FF4973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8112"/>
            <a:ext cx="87725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 garden in front of a building&#10;&#10;Description automatically generated">
            <a:extLst>
              <a:ext uri="{FF2B5EF4-FFF2-40B4-BE49-F238E27FC236}">
                <a16:creationId xmlns:a16="http://schemas.microsoft.com/office/drawing/2014/main" id="{C201BE93-7C92-4357-B015-E7CAC7AC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8112"/>
            <a:ext cx="87725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83AF9-0440-4E9C-A3AD-14955102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50920"/>
            <a:ext cx="6629400" cy="52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86CBE7AF-AB18-4A2B-9490-8A27C5279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8112"/>
            <a:ext cx="87725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h with trees on the side of a building&#10;&#10;Description automatically generated">
            <a:extLst>
              <a:ext uri="{FF2B5EF4-FFF2-40B4-BE49-F238E27FC236}">
                <a16:creationId xmlns:a16="http://schemas.microsoft.com/office/drawing/2014/main" id="{8C995C00-D611-4DFF-8EDC-DD61CC941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8112"/>
            <a:ext cx="87725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den&#10;&#10;Description automatically generated">
            <a:extLst>
              <a:ext uri="{FF2B5EF4-FFF2-40B4-BE49-F238E27FC236}">
                <a16:creationId xmlns:a16="http://schemas.microsoft.com/office/drawing/2014/main" id="{91275E30-34CA-4758-8A10-6DEC2BB9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12"/>
            <a:ext cx="9144000" cy="51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building&#10;&#10;Description automatically generated">
            <a:extLst>
              <a:ext uri="{FF2B5EF4-FFF2-40B4-BE49-F238E27FC236}">
                <a16:creationId xmlns:a16="http://schemas.microsoft.com/office/drawing/2014/main" id="{21ED5547-0804-44C4-90EA-06FED948A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posing for a photo&#10;&#10;Description automatically generated">
            <a:extLst>
              <a:ext uri="{FF2B5EF4-FFF2-40B4-BE49-F238E27FC236}">
                <a16:creationId xmlns:a16="http://schemas.microsoft.com/office/drawing/2014/main" id="{D76938C4-1476-40BF-A4EA-9DAB877E9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95400"/>
            <a:ext cx="40005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8774B-74DA-4239-B15E-A96A6A497902}"/>
              </a:ext>
            </a:extLst>
          </p:cNvPr>
          <p:cNvSpPr txBox="1"/>
          <p:nvPr/>
        </p:nvSpPr>
        <p:spPr>
          <a:xfrm>
            <a:off x="1676400" y="5334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Happy 50</a:t>
            </a:r>
            <a:r>
              <a:rPr lang="en-US" sz="2800" baseline="30000" dirty="0"/>
              <a:t>th</a:t>
            </a:r>
            <a:r>
              <a:rPr lang="en-US" sz="2800" dirty="0"/>
              <a:t>  Wedding Anniversary</a:t>
            </a:r>
          </a:p>
        </p:txBody>
      </p:sp>
    </p:spTree>
    <p:extLst>
      <p:ext uri="{BB962C8B-B14F-4D97-AF65-F5344CB8AC3E}">
        <p14:creationId xmlns:p14="http://schemas.microsoft.com/office/powerpoint/2010/main" val="29176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54320-D33D-4863-A38E-AC66ED095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0CA4B-7A41-4076-9D1D-68284C43A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 with a basketball&#10;&#10;Description automatically generated">
            <a:extLst>
              <a:ext uri="{FF2B5EF4-FFF2-40B4-BE49-F238E27FC236}">
                <a16:creationId xmlns:a16="http://schemas.microsoft.com/office/drawing/2014/main" id="{3F4E43BD-0A38-4501-9C95-9B33BE53B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7782"/>
            <a:ext cx="8839200" cy="64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5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dirt road&#10;&#10;Description automatically generated">
            <a:extLst>
              <a:ext uri="{FF2B5EF4-FFF2-40B4-BE49-F238E27FC236}">
                <a16:creationId xmlns:a16="http://schemas.microsoft.com/office/drawing/2014/main" id="{A1729F1C-6FD2-47B8-B148-0A54BC9DE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79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ound, outdoor, sky&#10;&#10;Description automatically generated">
            <a:extLst>
              <a:ext uri="{FF2B5EF4-FFF2-40B4-BE49-F238E27FC236}">
                <a16:creationId xmlns:a16="http://schemas.microsoft.com/office/drawing/2014/main" id="{E898DE14-A23A-4E4C-B2B6-43961FBA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6105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D21BBD15-6CC4-48A3-BD96-273B106F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7471"/>
            <a:ext cx="8388332" cy="628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4F24F016-E2B9-4622-96EF-8B458923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0406"/>
            <a:ext cx="8362780" cy="62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theme/theme1.xml><?xml version="1.0" encoding="utf-8"?>
<a:theme xmlns:a="http://schemas.openxmlformats.org/drawingml/2006/main" name="Clouds">
  <a:themeElements>
    <a:clrScheme name="Clouds 3">
      <a:dk1>
        <a:srgbClr val="010199"/>
      </a:dk1>
      <a:lt1>
        <a:srgbClr val="FFFFFF"/>
      </a:lt1>
      <a:dk2>
        <a:srgbClr val="000092"/>
      </a:dk2>
      <a:lt2>
        <a:srgbClr val="CCFFFF"/>
      </a:lt2>
      <a:accent1>
        <a:srgbClr val="66CCFF"/>
      </a:accent1>
      <a:accent2>
        <a:srgbClr val="2EBDBA"/>
      </a:accent2>
      <a:accent3>
        <a:srgbClr val="AAAAC7"/>
      </a:accent3>
      <a:accent4>
        <a:srgbClr val="DADADA"/>
      </a:accent4>
      <a:accent5>
        <a:srgbClr val="B8E2FF"/>
      </a:accent5>
      <a:accent6>
        <a:srgbClr val="29ABA8"/>
      </a:accent6>
      <a:hlink>
        <a:srgbClr val="66FFFF"/>
      </a:hlink>
      <a:folHlink>
        <a:srgbClr val="CC99FF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24951</TotalTime>
  <Words>12</Words>
  <Application>Microsoft Office PowerPoint</Application>
  <PresentationFormat>On-screen Show (4:3)</PresentationFormat>
  <Paragraphs>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Wingdings</vt:lpstr>
      <vt:lpstr>Arial</vt:lpstr>
      <vt:lpstr>Rockwell</vt:lpstr>
      <vt:lpstr>Calibri</vt:lpstr>
      <vt:lpstr>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Lyn Shefer</dc:creator>
  <cp:lastModifiedBy>Lyn Sheffer</cp:lastModifiedBy>
  <cp:revision>500</cp:revision>
  <dcterms:created xsi:type="dcterms:W3CDTF">2009-07-22T15:48:37Z</dcterms:created>
  <dcterms:modified xsi:type="dcterms:W3CDTF">2019-08-27T22:29:46Z</dcterms:modified>
</cp:coreProperties>
</file>