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57" r:id="rId4"/>
    <p:sldId id="264" r:id="rId5"/>
    <p:sldId id="265" r:id="rId6"/>
    <p:sldId id="267" r:id="rId7"/>
    <p:sldId id="274" r:id="rId8"/>
    <p:sldId id="273" r:id="rId9"/>
    <p:sldId id="258" r:id="rId10"/>
    <p:sldId id="268" r:id="rId11"/>
    <p:sldId id="272" r:id="rId12"/>
    <p:sldId id="270" r:id="rId13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26"/>
    <a:srgbClr val="B70F20"/>
    <a:srgbClr val="046D53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9047" autoAdjust="0"/>
  </p:normalViewPr>
  <p:slideViewPr>
    <p:cSldViewPr>
      <p:cViewPr>
        <p:scale>
          <a:sx n="155" d="100"/>
          <a:sy n="155" d="100"/>
        </p:scale>
        <p:origin x="-354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34CF8-16B9-4D6D-A29A-8DCF2369A0F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06C24B-BFE5-4BF5-9C1C-20897378C546}">
      <dgm:prSet phldrT="[Text]" custT="1"/>
      <dgm:spPr/>
      <dgm:t>
        <a:bodyPr/>
        <a:lstStyle/>
        <a:p>
          <a:r>
            <a:rPr lang="en-US" sz="1600"/>
            <a:t>Centennial Committee</a:t>
          </a:r>
        </a:p>
      </dgm:t>
    </dgm:pt>
    <dgm:pt modelId="{64E47436-0E25-44D0-8A18-FE880DDF110D}" type="parTrans" cxnId="{1B2F06B8-0915-44A2-8357-6809880567A3}">
      <dgm:prSet/>
      <dgm:spPr/>
      <dgm:t>
        <a:bodyPr/>
        <a:lstStyle/>
        <a:p>
          <a:endParaRPr lang="en-US"/>
        </a:p>
      </dgm:t>
    </dgm:pt>
    <dgm:pt modelId="{A8F487B4-40B9-42B4-AA88-C72F926F6C1E}" type="sibTrans" cxnId="{1B2F06B8-0915-44A2-8357-6809880567A3}">
      <dgm:prSet/>
      <dgm:spPr/>
      <dgm:t>
        <a:bodyPr/>
        <a:lstStyle/>
        <a:p>
          <a:endParaRPr lang="en-US"/>
        </a:p>
      </dgm:t>
    </dgm:pt>
    <dgm:pt modelId="{7F35C825-D3A6-4665-AE64-70856B548D89}">
      <dgm:prSet phldrT="[Text]" custT="1"/>
      <dgm:spPr/>
      <dgm:t>
        <a:bodyPr/>
        <a:lstStyle/>
        <a:p>
          <a:r>
            <a:rPr lang="en-US" sz="1400"/>
            <a:t>Riverside International Friendship Gardens Committee</a:t>
          </a:r>
        </a:p>
      </dgm:t>
    </dgm:pt>
    <dgm:pt modelId="{DFC10F98-CB08-4A80-865A-B828F679F3ED}" type="parTrans" cxnId="{DB2480F7-15D0-4846-9629-DEA2B211FD32}">
      <dgm:prSet/>
      <dgm:spPr/>
      <dgm:t>
        <a:bodyPr/>
        <a:lstStyle/>
        <a:p>
          <a:endParaRPr lang="en-US"/>
        </a:p>
      </dgm:t>
    </dgm:pt>
    <dgm:pt modelId="{F22F5E7C-BF21-4E9B-B1FB-74BEF4ECCB10}" type="sibTrans" cxnId="{DB2480F7-15D0-4846-9629-DEA2B211FD32}">
      <dgm:prSet/>
      <dgm:spPr/>
      <dgm:t>
        <a:bodyPr/>
        <a:lstStyle/>
        <a:p>
          <a:endParaRPr lang="en-US"/>
        </a:p>
      </dgm:t>
    </dgm:pt>
    <dgm:pt modelId="{13602F89-C5F1-4841-AE9D-B0B57B2CC429}">
      <dgm:prSet phldrT="[Text]" custT="1"/>
      <dgm:spPr/>
      <dgm:t>
        <a:bodyPr/>
        <a:lstStyle/>
        <a:p>
          <a:r>
            <a:rPr lang="en-US" sz="1400"/>
            <a:t>History </a:t>
          </a:r>
        </a:p>
        <a:p>
          <a:r>
            <a:rPr lang="en-US" sz="1400"/>
            <a:t>Committee</a:t>
          </a:r>
        </a:p>
      </dgm:t>
    </dgm:pt>
    <dgm:pt modelId="{97B32AFB-D5C6-4F1D-9EA4-7FDC9B73CA2D}" type="parTrans" cxnId="{70AFD25F-6C91-4EC3-94BD-17B3E49F8B08}">
      <dgm:prSet/>
      <dgm:spPr/>
      <dgm:t>
        <a:bodyPr/>
        <a:lstStyle/>
        <a:p>
          <a:endParaRPr lang="en-US"/>
        </a:p>
      </dgm:t>
    </dgm:pt>
    <dgm:pt modelId="{2B86895F-FD9A-4DFE-A754-C2482D6DBFB0}" type="sibTrans" cxnId="{70AFD25F-6C91-4EC3-94BD-17B3E49F8B08}">
      <dgm:prSet/>
      <dgm:spPr/>
      <dgm:t>
        <a:bodyPr/>
        <a:lstStyle/>
        <a:p>
          <a:endParaRPr lang="en-US"/>
        </a:p>
      </dgm:t>
    </dgm:pt>
    <dgm:pt modelId="{F5DED499-BB8B-4DAB-88DE-4887F833F985}">
      <dgm:prSet custT="1"/>
      <dgm:spPr/>
      <dgm:t>
        <a:bodyPr/>
        <a:lstStyle/>
        <a:p>
          <a:r>
            <a:rPr lang="en-US" sz="1400"/>
            <a:t>Social, Event Dedication &amp; Party Committee</a:t>
          </a:r>
        </a:p>
      </dgm:t>
    </dgm:pt>
    <dgm:pt modelId="{E6107473-7607-44B8-84DC-FACF0A55DEEF}" type="parTrans" cxnId="{72FF23F6-06FD-4822-8170-4B2F63FD377B}">
      <dgm:prSet/>
      <dgm:spPr/>
      <dgm:t>
        <a:bodyPr/>
        <a:lstStyle/>
        <a:p>
          <a:endParaRPr lang="en-US"/>
        </a:p>
      </dgm:t>
    </dgm:pt>
    <dgm:pt modelId="{5DA8276B-D057-47A1-87E1-ED3C7CADF39D}" type="sibTrans" cxnId="{72FF23F6-06FD-4822-8170-4B2F63FD377B}">
      <dgm:prSet/>
      <dgm:spPr/>
      <dgm:t>
        <a:bodyPr/>
        <a:lstStyle/>
        <a:p>
          <a:endParaRPr lang="en-US"/>
        </a:p>
      </dgm:t>
    </dgm:pt>
    <dgm:pt modelId="{DAB5DF13-69BF-4E01-B3E5-678123988713}">
      <dgm:prSet custT="1"/>
      <dgm:spPr/>
      <dgm:t>
        <a:bodyPr/>
        <a:lstStyle/>
        <a:p>
          <a:r>
            <a:rPr lang="en-US" sz="1400"/>
            <a:t>Art </a:t>
          </a:r>
        </a:p>
        <a:p>
          <a:r>
            <a:rPr lang="en-US" sz="1400"/>
            <a:t>Committee</a:t>
          </a:r>
        </a:p>
      </dgm:t>
    </dgm:pt>
    <dgm:pt modelId="{055CA1EB-F27D-4F68-8479-070B925EDF6B}" type="sibTrans" cxnId="{CE8D1500-5459-405C-83D5-99BB3CED4D77}">
      <dgm:prSet/>
      <dgm:spPr/>
      <dgm:t>
        <a:bodyPr/>
        <a:lstStyle/>
        <a:p>
          <a:endParaRPr lang="en-US"/>
        </a:p>
      </dgm:t>
    </dgm:pt>
    <dgm:pt modelId="{CE1CFDD8-E3FF-4723-868A-0C737D2C04D2}" type="parTrans" cxnId="{CE8D1500-5459-405C-83D5-99BB3CED4D77}">
      <dgm:prSet/>
      <dgm:spPr/>
      <dgm:t>
        <a:bodyPr/>
        <a:lstStyle/>
        <a:p>
          <a:endParaRPr lang="en-US"/>
        </a:p>
      </dgm:t>
    </dgm:pt>
    <dgm:pt modelId="{BB02A909-670B-4E7C-9577-70990BE9D217}">
      <dgm:prSet phldrT="[Text]" custT="1"/>
      <dgm:spPr/>
      <dgm:t>
        <a:bodyPr/>
        <a:lstStyle/>
        <a:p>
          <a:r>
            <a:rPr lang="en-US" sz="1400" dirty="0"/>
            <a:t>Fundraising Committee</a:t>
          </a:r>
        </a:p>
      </dgm:t>
    </dgm:pt>
    <dgm:pt modelId="{89D6D514-4670-4545-818B-C7D08E7D6C5F}" type="sibTrans" cxnId="{A68946B9-AB26-46C2-B78A-C0D610C5DD63}">
      <dgm:prSet/>
      <dgm:spPr/>
      <dgm:t>
        <a:bodyPr/>
        <a:lstStyle/>
        <a:p>
          <a:endParaRPr lang="en-US"/>
        </a:p>
      </dgm:t>
    </dgm:pt>
    <dgm:pt modelId="{29F9F3C1-DC76-499D-AA28-5D8BA9EB5C43}" type="parTrans" cxnId="{A68946B9-AB26-46C2-B78A-C0D610C5DD63}">
      <dgm:prSet/>
      <dgm:spPr/>
      <dgm:t>
        <a:bodyPr/>
        <a:lstStyle/>
        <a:p>
          <a:endParaRPr lang="en-US"/>
        </a:p>
      </dgm:t>
    </dgm:pt>
    <dgm:pt modelId="{3D79CAF2-0B8A-407A-AAD6-3D8356218475}">
      <dgm:prSet phldrT="[Text]" custT="1"/>
      <dgm:spPr/>
      <dgm:t>
        <a:bodyPr/>
        <a:lstStyle/>
        <a:p>
          <a:r>
            <a:rPr lang="en-US" sz="1400"/>
            <a:t>Volunteer Committee</a:t>
          </a:r>
        </a:p>
      </dgm:t>
    </dgm:pt>
    <dgm:pt modelId="{CA65267B-71C4-45C7-BDE4-C02E8133F9BA}" type="parTrans" cxnId="{C8BB54A9-F1E9-48BF-BB4F-1D44B0BE54A6}">
      <dgm:prSet/>
      <dgm:spPr/>
      <dgm:t>
        <a:bodyPr/>
        <a:lstStyle/>
        <a:p>
          <a:endParaRPr lang="en-US"/>
        </a:p>
      </dgm:t>
    </dgm:pt>
    <dgm:pt modelId="{B3B57476-3C4F-4D87-90B2-72BE4E54A188}" type="sibTrans" cxnId="{C8BB54A9-F1E9-48BF-BB4F-1D44B0BE54A6}">
      <dgm:prSet/>
      <dgm:spPr/>
      <dgm:t>
        <a:bodyPr/>
        <a:lstStyle/>
        <a:p>
          <a:endParaRPr lang="en-US"/>
        </a:p>
      </dgm:t>
    </dgm:pt>
    <dgm:pt modelId="{FB8386F2-0521-40C5-A7DB-EFFBC40BFE5F}">
      <dgm:prSet phldrT="[Text]" custT="1"/>
      <dgm:spPr/>
      <dgm:t>
        <a:bodyPr/>
        <a:lstStyle/>
        <a:p>
          <a:r>
            <a:rPr lang="en-US" sz="1400"/>
            <a:t>Marketing &amp; Media</a:t>
          </a:r>
        </a:p>
      </dgm:t>
    </dgm:pt>
    <dgm:pt modelId="{83153C8E-719D-49A0-B7E2-881B88315815}" type="parTrans" cxnId="{57E528E0-D4D2-4298-803E-9520D35A02C9}">
      <dgm:prSet/>
      <dgm:spPr/>
      <dgm:t>
        <a:bodyPr/>
        <a:lstStyle/>
        <a:p>
          <a:endParaRPr lang="en-US"/>
        </a:p>
      </dgm:t>
    </dgm:pt>
    <dgm:pt modelId="{CDB30EDB-755A-47EB-8AFB-A4942FF120CB}" type="sibTrans" cxnId="{57E528E0-D4D2-4298-803E-9520D35A02C9}">
      <dgm:prSet/>
      <dgm:spPr/>
      <dgm:t>
        <a:bodyPr/>
        <a:lstStyle/>
        <a:p>
          <a:endParaRPr lang="en-US"/>
        </a:p>
      </dgm:t>
    </dgm:pt>
    <dgm:pt modelId="{19727181-223A-4556-B5FA-65F908A1CEDE}">
      <dgm:prSet phldrT="[Text]" custT="1"/>
      <dgm:spPr/>
      <dgm:t>
        <a:bodyPr/>
        <a:lstStyle/>
        <a:p>
          <a:r>
            <a:rPr lang="en-US" sz="1400"/>
            <a:t>Commemorative </a:t>
          </a:r>
        </a:p>
        <a:p>
          <a:r>
            <a:rPr lang="en-US" sz="1400"/>
            <a:t>Coin Committee</a:t>
          </a:r>
        </a:p>
      </dgm:t>
    </dgm:pt>
    <dgm:pt modelId="{54FE9944-99E5-465F-9CB1-655F6BA7DDBE}" type="parTrans" cxnId="{050A246C-92E7-4B47-834F-9E8D360BA724}">
      <dgm:prSet/>
      <dgm:spPr/>
      <dgm:t>
        <a:bodyPr/>
        <a:lstStyle/>
        <a:p>
          <a:endParaRPr lang="en-US"/>
        </a:p>
      </dgm:t>
    </dgm:pt>
    <dgm:pt modelId="{1D4CDE3A-FDE2-4939-9FF5-F99C0DF63B38}" type="sibTrans" cxnId="{050A246C-92E7-4B47-834F-9E8D360BA724}">
      <dgm:prSet/>
      <dgm:spPr/>
      <dgm:t>
        <a:bodyPr/>
        <a:lstStyle/>
        <a:p>
          <a:endParaRPr lang="en-US"/>
        </a:p>
      </dgm:t>
    </dgm:pt>
    <dgm:pt modelId="{3656DA99-2042-462E-83C7-3E95C91007BC}" type="pres">
      <dgm:prSet presAssocID="{94B34CF8-16B9-4D6D-A29A-8DCF2369A0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7FC931-A83D-449D-A961-D2E9BDE94DA7}" type="pres">
      <dgm:prSet presAssocID="{CE06C24B-BFE5-4BF5-9C1C-20897378C546}" presName="hierRoot1" presStyleCnt="0">
        <dgm:presLayoutVars>
          <dgm:hierBranch val="init"/>
        </dgm:presLayoutVars>
      </dgm:prSet>
      <dgm:spPr/>
    </dgm:pt>
    <dgm:pt modelId="{08B9306B-AB68-4741-A894-C67F5ABBC33D}" type="pres">
      <dgm:prSet presAssocID="{CE06C24B-BFE5-4BF5-9C1C-20897378C546}" presName="rootComposite1" presStyleCnt="0"/>
      <dgm:spPr/>
    </dgm:pt>
    <dgm:pt modelId="{2400E248-E76B-4F7C-A298-C2BD608AC2F0}" type="pres">
      <dgm:prSet presAssocID="{CE06C24B-BFE5-4BF5-9C1C-20897378C546}" presName="rootText1" presStyleLbl="node0" presStyleIdx="0" presStyleCnt="1" custScaleX="874609">
        <dgm:presLayoutVars>
          <dgm:chPref val="3"/>
        </dgm:presLayoutVars>
      </dgm:prSet>
      <dgm:spPr/>
    </dgm:pt>
    <dgm:pt modelId="{2A0A7C90-8A76-4864-A922-B862E760CD09}" type="pres">
      <dgm:prSet presAssocID="{CE06C24B-BFE5-4BF5-9C1C-20897378C546}" presName="rootConnector1" presStyleLbl="node1" presStyleIdx="0" presStyleCnt="0"/>
      <dgm:spPr/>
    </dgm:pt>
    <dgm:pt modelId="{BCB0AC6C-498B-4883-B4A4-7CC283EDD76F}" type="pres">
      <dgm:prSet presAssocID="{CE06C24B-BFE5-4BF5-9C1C-20897378C546}" presName="hierChild2" presStyleCnt="0"/>
      <dgm:spPr/>
    </dgm:pt>
    <dgm:pt modelId="{4337AA59-1E8D-4650-8C32-269923416A30}" type="pres">
      <dgm:prSet presAssocID="{DFC10F98-CB08-4A80-865A-B828F679F3ED}" presName="Name37" presStyleLbl="parChTrans1D2" presStyleIdx="0" presStyleCnt="8"/>
      <dgm:spPr/>
    </dgm:pt>
    <dgm:pt modelId="{B0FE35BA-FA93-4B9E-B621-3C0AE67EECAF}" type="pres">
      <dgm:prSet presAssocID="{7F35C825-D3A6-4665-AE64-70856B548D89}" presName="hierRoot2" presStyleCnt="0">
        <dgm:presLayoutVars>
          <dgm:hierBranch val="init"/>
        </dgm:presLayoutVars>
      </dgm:prSet>
      <dgm:spPr/>
    </dgm:pt>
    <dgm:pt modelId="{3223C513-C082-46CC-8287-50A22DDC75C6}" type="pres">
      <dgm:prSet presAssocID="{7F35C825-D3A6-4665-AE64-70856B548D89}" presName="rootComposite" presStyleCnt="0"/>
      <dgm:spPr/>
    </dgm:pt>
    <dgm:pt modelId="{23B30037-5E2F-489D-B3F9-30CB7651DC68}" type="pres">
      <dgm:prSet presAssocID="{7F35C825-D3A6-4665-AE64-70856B548D89}" presName="rootText" presStyleLbl="node2" presStyleIdx="0" presStyleCnt="8" custScaleX="117629" custScaleY="363754">
        <dgm:presLayoutVars>
          <dgm:chPref val="3"/>
        </dgm:presLayoutVars>
      </dgm:prSet>
      <dgm:spPr/>
    </dgm:pt>
    <dgm:pt modelId="{EB62F951-E690-4462-874F-886E85DCF886}" type="pres">
      <dgm:prSet presAssocID="{7F35C825-D3A6-4665-AE64-70856B548D89}" presName="rootConnector" presStyleLbl="node2" presStyleIdx="0" presStyleCnt="8"/>
      <dgm:spPr/>
    </dgm:pt>
    <dgm:pt modelId="{BE6656A0-82D7-4F3E-8ADF-B13F322EB2C9}" type="pres">
      <dgm:prSet presAssocID="{7F35C825-D3A6-4665-AE64-70856B548D89}" presName="hierChild4" presStyleCnt="0"/>
      <dgm:spPr/>
    </dgm:pt>
    <dgm:pt modelId="{3594E914-0D7B-479B-A02A-C3213ED9C6DA}" type="pres">
      <dgm:prSet presAssocID="{7F35C825-D3A6-4665-AE64-70856B548D89}" presName="hierChild5" presStyleCnt="0"/>
      <dgm:spPr/>
    </dgm:pt>
    <dgm:pt modelId="{B94A3234-4226-46C2-B64E-EACAC711751C}" type="pres">
      <dgm:prSet presAssocID="{29F9F3C1-DC76-499D-AA28-5D8BA9EB5C43}" presName="Name37" presStyleLbl="parChTrans1D2" presStyleIdx="1" presStyleCnt="8"/>
      <dgm:spPr/>
    </dgm:pt>
    <dgm:pt modelId="{00D0DC4F-E888-400E-96EF-F836C5A69461}" type="pres">
      <dgm:prSet presAssocID="{BB02A909-670B-4E7C-9577-70990BE9D217}" presName="hierRoot2" presStyleCnt="0">
        <dgm:presLayoutVars>
          <dgm:hierBranch val="init"/>
        </dgm:presLayoutVars>
      </dgm:prSet>
      <dgm:spPr/>
    </dgm:pt>
    <dgm:pt modelId="{518A59EE-729E-42A1-BDAC-8840F46F021B}" type="pres">
      <dgm:prSet presAssocID="{BB02A909-670B-4E7C-9577-70990BE9D217}" presName="rootComposite" presStyleCnt="0"/>
      <dgm:spPr/>
    </dgm:pt>
    <dgm:pt modelId="{B141E031-5BC5-4AA0-A420-35244A7BCDD3}" type="pres">
      <dgm:prSet presAssocID="{BB02A909-670B-4E7C-9577-70990BE9D217}" presName="rootText" presStyleLbl="node2" presStyleIdx="1" presStyleCnt="8" custScaleX="114008" custScaleY="363754">
        <dgm:presLayoutVars>
          <dgm:chPref val="3"/>
        </dgm:presLayoutVars>
      </dgm:prSet>
      <dgm:spPr/>
    </dgm:pt>
    <dgm:pt modelId="{2E1E6784-A812-4D7E-9CF9-CDBAA830AF82}" type="pres">
      <dgm:prSet presAssocID="{BB02A909-670B-4E7C-9577-70990BE9D217}" presName="rootConnector" presStyleLbl="node2" presStyleIdx="1" presStyleCnt="8"/>
      <dgm:spPr/>
    </dgm:pt>
    <dgm:pt modelId="{84A7D3D9-F71B-40E4-A62E-92A27DB7E156}" type="pres">
      <dgm:prSet presAssocID="{BB02A909-670B-4E7C-9577-70990BE9D217}" presName="hierChild4" presStyleCnt="0"/>
      <dgm:spPr/>
    </dgm:pt>
    <dgm:pt modelId="{5C480838-2282-4CDC-AB82-147BAA555B02}" type="pres">
      <dgm:prSet presAssocID="{BB02A909-670B-4E7C-9577-70990BE9D217}" presName="hierChild5" presStyleCnt="0"/>
      <dgm:spPr/>
    </dgm:pt>
    <dgm:pt modelId="{ACBA7D98-A249-4C51-892B-016919862C7A}" type="pres">
      <dgm:prSet presAssocID="{CE1CFDD8-E3FF-4723-868A-0C737D2C04D2}" presName="Name37" presStyleLbl="parChTrans1D2" presStyleIdx="2" presStyleCnt="8"/>
      <dgm:spPr/>
    </dgm:pt>
    <dgm:pt modelId="{3AC89492-CB62-46DD-AF10-42E99A6CDF2E}" type="pres">
      <dgm:prSet presAssocID="{DAB5DF13-69BF-4E01-B3E5-678123988713}" presName="hierRoot2" presStyleCnt="0">
        <dgm:presLayoutVars>
          <dgm:hierBranch val="init"/>
        </dgm:presLayoutVars>
      </dgm:prSet>
      <dgm:spPr/>
    </dgm:pt>
    <dgm:pt modelId="{560FECBC-CB2D-4ADD-9DA4-35AC4C349BCF}" type="pres">
      <dgm:prSet presAssocID="{DAB5DF13-69BF-4E01-B3E5-678123988713}" presName="rootComposite" presStyleCnt="0"/>
      <dgm:spPr/>
    </dgm:pt>
    <dgm:pt modelId="{7B06FB58-282D-4E48-BCA8-89E309E5F81E}" type="pres">
      <dgm:prSet presAssocID="{DAB5DF13-69BF-4E01-B3E5-678123988713}" presName="rootText" presStyleLbl="node2" presStyleIdx="2" presStyleCnt="8" custScaleY="370467">
        <dgm:presLayoutVars>
          <dgm:chPref val="3"/>
        </dgm:presLayoutVars>
      </dgm:prSet>
      <dgm:spPr/>
    </dgm:pt>
    <dgm:pt modelId="{F90722F8-1AAA-462F-843F-A99748D04721}" type="pres">
      <dgm:prSet presAssocID="{DAB5DF13-69BF-4E01-B3E5-678123988713}" presName="rootConnector" presStyleLbl="node2" presStyleIdx="2" presStyleCnt="8"/>
      <dgm:spPr/>
    </dgm:pt>
    <dgm:pt modelId="{241BFC3F-EEE1-4167-92ED-3CE785748A4E}" type="pres">
      <dgm:prSet presAssocID="{DAB5DF13-69BF-4E01-B3E5-678123988713}" presName="hierChild4" presStyleCnt="0"/>
      <dgm:spPr/>
    </dgm:pt>
    <dgm:pt modelId="{02241415-9C8C-4B01-913E-785DD7A4E095}" type="pres">
      <dgm:prSet presAssocID="{DAB5DF13-69BF-4E01-B3E5-678123988713}" presName="hierChild5" presStyleCnt="0"/>
      <dgm:spPr/>
    </dgm:pt>
    <dgm:pt modelId="{C4E45717-4A2B-4DDB-9391-678DF253D763}" type="pres">
      <dgm:prSet presAssocID="{E6107473-7607-44B8-84DC-FACF0A55DEEF}" presName="Name37" presStyleLbl="parChTrans1D2" presStyleIdx="3" presStyleCnt="8"/>
      <dgm:spPr/>
    </dgm:pt>
    <dgm:pt modelId="{DD09787F-7554-4A43-8565-5B1939DC6CE6}" type="pres">
      <dgm:prSet presAssocID="{F5DED499-BB8B-4DAB-88DE-4887F833F985}" presName="hierRoot2" presStyleCnt="0">
        <dgm:presLayoutVars>
          <dgm:hierBranch val="init"/>
        </dgm:presLayoutVars>
      </dgm:prSet>
      <dgm:spPr/>
    </dgm:pt>
    <dgm:pt modelId="{E054E244-8CAA-463B-B193-B39C8CBE270E}" type="pres">
      <dgm:prSet presAssocID="{F5DED499-BB8B-4DAB-88DE-4887F833F985}" presName="rootComposite" presStyleCnt="0"/>
      <dgm:spPr/>
    </dgm:pt>
    <dgm:pt modelId="{088DB8B0-2A6A-4731-9CC7-0A3CB4EDEDFA}" type="pres">
      <dgm:prSet presAssocID="{F5DED499-BB8B-4DAB-88DE-4887F833F985}" presName="rootText" presStyleLbl="node2" presStyleIdx="3" presStyleCnt="8" custScaleY="369953">
        <dgm:presLayoutVars>
          <dgm:chPref val="3"/>
        </dgm:presLayoutVars>
      </dgm:prSet>
      <dgm:spPr/>
    </dgm:pt>
    <dgm:pt modelId="{8B33D067-4E8C-46DD-9465-360F8D67F221}" type="pres">
      <dgm:prSet presAssocID="{F5DED499-BB8B-4DAB-88DE-4887F833F985}" presName="rootConnector" presStyleLbl="node2" presStyleIdx="3" presStyleCnt="8"/>
      <dgm:spPr/>
    </dgm:pt>
    <dgm:pt modelId="{460F639E-64D6-4F41-8F36-DFB450BAB063}" type="pres">
      <dgm:prSet presAssocID="{F5DED499-BB8B-4DAB-88DE-4887F833F985}" presName="hierChild4" presStyleCnt="0"/>
      <dgm:spPr/>
    </dgm:pt>
    <dgm:pt modelId="{4C0EDDDB-AC89-4453-A111-7549406A6041}" type="pres">
      <dgm:prSet presAssocID="{F5DED499-BB8B-4DAB-88DE-4887F833F985}" presName="hierChild5" presStyleCnt="0"/>
      <dgm:spPr/>
    </dgm:pt>
    <dgm:pt modelId="{06EAB916-135D-4139-BE79-A9CA3CB97E81}" type="pres">
      <dgm:prSet presAssocID="{97B32AFB-D5C6-4F1D-9EA4-7FDC9B73CA2D}" presName="Name37" presStyleLbl="parChTrans1D2" presStyleIdx="4" presStyleCnt="8"/>
      <dgm:spPr/>
    </dgm:pt>
    <dgm:pt modelId="{967BC7E7-70B1-4AAA-A2A5-B3D587A85315}" type="pres">
      <dgm:prSet presAssocID="{13602F89-C5F1-4841-AE9D-B0B57B2CC429}" presName="hierRoot2" presStyleCnt="0">
        <dgm:presLayoutVars>
          <dgm:hierBranch val="init"/>
        </dgm:presLayoutVars>
      </dgm:prSet>
      <dgm:spPr/>
    </dgm:pt>
    <dgm:pt modelId="{D3AFCE9E-D233-4C45-AF69-68C4C77227E6}" type="pres">
      <dgm:prSet presAssocID="{13602F89-C5F1-4841-AE9D-B0B57B2CC429}" presName="rootComposite" presStyleCnt="0"/>
      <dgm:spPr/>
    </dgm:pt>
    <dgm:pt modelId="{0855187C-1F75-40E8-BC3B-30DD98B76CCA}" type="pres">
      <dgm:prSet presAssocID="{13602F89-C5F1-4841-AE9D-B0B57B2CC429}" presName="rootText" presStyleLbl="node2" presStyleIdx="4" presStyleCnt="8" custScaleY="375633">
        <dgm:presLayoutVars>
          <dgm:chPref val="3"/>
        </dgm:presLayoutVars>
      </dgm:prSet>
      <dgm:spPr/>
    </dgm:pt>
    <dgm:pt modelId="{72A34142-3CEC-4392-B0A7-27F97741ECD3}" type="pres">
      <dgm:prSet presAssocID="{13602F89-C5F1-4841-AE9D-B0B57B2CC429}" presName="rootConnector" presStyleLbl="node2" presStyleIdx="4" presStyleCnt="8"/>
      <dgm:spPr/>
    </dgm:pt>
    <dgm:pt modelId="{5ACA1D09-F3AA-468A-9C85-1EEAB1D1C934}" type="pres">
      <dgm:prSet presAssocID="{13602F89-C5F1-4841-AE9D-B0B57B2CC429}" presName="hierChild4" presStyleCnt="0"/>
      <dgm:spPr/>
    </dgm:pt>
    <dgm:pt modelId="{5E13F870-80E2-47B9-B9C9-501321329CF3}" type="pres">
      <dgm:prSet presAssocID="{13602F89-C5F1-4841-AE9D-B0B57B2CC429}" presName="hierChild5" presStyleCnt="0"/>
      <dgm:spPr/>
    </dgm:pt>
    <dgm:pt modelId="{78055F5C-881E-4A53-9B3B-6D928224FE47}" type="pres">
      <dgm:prSet presAssocID="{CA65267B-71C4-45C7-BDE4-C02E8133F9BA}" presName="Name37" presStyleLbl="parChTrans1D2" presStyleIdx="5" presStyleCnt="8"/>
      <dgm:spPr/>
    </dgm:pt>
    <dgm:pt modelId="{42EF82BE-05A5-424C-9D4F-4FC6FCCEB00F}" type="pres">
      <dgm:prSet presAssocID="{3D79CAF2-0B8A-407A-AAD6-3D8356218475}" presName="hierRoot2" presStyleCnt="0">
        <dgm:presLayoutVars>
          <dgm:hierBranch val="init"/>
        </dgm:presLayoutVars>
      </dgm:prSet>
      <dgm:spPr/>
    </dgm:pt>
    <dgm:pt modelId="{124D3C7D-B60A-4816-A287-30B4336EBEBF}" type="pres">
      <dgm:prSet presAssocID="{3D79CAF2-0B8A-407A-AAD6-3D8356218475}" presName="rootComposite" presStyleCnt="0"/>
      <dgm:spPr/>
    </dgm:pt>
    <dgm:pt modelId="{58E150A1-5528-48F3-9D43-1F486A7B2C9F}" type="pres">
      <dgm:prSet presAssocID="{3D79CAF2-0B8A-407A-AAD6-3D8356218475}" presName="rootText" presStyleLbl="node2" presStyleIdx="5" presStyleCnt="8" custScaleY="375022">
        <dgm:presLayoutVars>
          <dgm:chPref val="3"/>
        </dgm:presLayoutVars>
      </dgm:prSet>
      <dgm:spPr/>
    </dgm:pt>
    <dgm:pt modelId="{89D27006-D42B-49B4-9CFF-AB5E90FF0B51}" type="pres">
      <dgm:prSet presAssocID="{3D79CAF2-0B8A-407A-AAD6-3D8356218475}" presName="rootConnector" presStyleLbl="node2" presStyleIdx="5" presStyleCnt="8"/>
      <dgm:spPr/>
    </dgm:pt>
    <dgm:pt modelId="{5E273079-517D-45E1-ACAF-644E5CADF445}" type="pres">
      <dgm:prSet presAssocID="{3D79CAF2-0B8A-407A-AAD6-3D8356218475}" presName="hierChild4" presStyleCnt="0"/>
      <dgm:spPr/>
    </dgm:pt>
    <dgm:pt modelId="{785E7A3B-CF06-4651-933F-2C13FB455FD5}" type="pres">
      <dgm:prSet presAssocID="{3D79CAF2-0B8A-407A-AAD6-3D8356218475}" presName="hierChild5" presStyleCnt="0"/>
      <dgm:spPr/>
    </dgm:pt>
    <dgm:pt modelId="{E30612F4-06FE-4BF3-88C6-47733ECC93E5}" type="pres">
      <dgm:prSet presAssocID="{83153C8E-719D-49A0-B7E2-881B88315815}" presName="Name37" presStyleLbl="parChTrans1D2" presStyleIdx="6" presStyleCnt="8"/>
      <dgm:spPr/>
    </dgm:pt>
    <dgm:pt modelId="{AD8BD983-2640-459E-B833-38DA66D38135}" type="pres">
      <dgm:prSet presAssocID="{FB8386F2-0521-40C5-A7DB-EFFBC40BFE5F}" presName="hierRoot2" presStyleCnt="0">
        <dgm:presLayoutVars>
          <dgm:hierBranch val="init"/>
        </dgm:presLayoutVars>
      </dgm:prSet>
      <dgm:spPr/>
    </dgm:pt>
    <dgm:pt modelId="{99BB2A78-038C-4CA9-87B9-DD01D38DF916}" type="pres">
      <dgm:prSet presAssocID="{FB8386F2-0521-40C5-A7DB-EFFBC40BFE5F}" presName="rootComposite" presStyleCnt="0"/>
      <dgm:spPr/>
    </dgm:pt>
    <dgm:pt modelId="{2359ED0C-7E42-4545-9AEE-648448446F0C}" type="pres">
      <dgm:prSet presAssocID="{FB8386F2-0521-40C5-A7DB-EFFBC40BFE5F}" presName="rootText" presStyleLbl="node2" presStyleIdx="6" presStyleCnt="8" custScaleY="378784">
        <dgm:presLayoutVars>
          <dgm:chPref val="3"/>
        </dgm:presLayoutVars>
      </dgm:prSet>
      <dgm:spPr/>
    </dgm:pt>
    <dgm:pt modelId="{AE5D2B18-7383-4D6A-A80F-066F6590553D}" type="pres">
      <dgm:prSet presAssocID="{FB8386F2-0521-40C5-A7DB-EFFBC40BFE5F}" presName="rootConnector" presStyleLbl="node2" presStyleIdx="6" presStyleCnt="8"/>
      <dgm:spPr/>
    </dgm:pt>
    <dgm:pt modelId="{202081B8-E31F-4C1E-9510-A7B897060112}" type="pres">
      <dgm:prSet presAssocID="{FB8386F2-0521-40C5-A7DB-EFFBC40BFE5F}" presName="hierChild4" presStyleCnt="0"/>
      <dgm:spPr/>
    </dgm:pt>
    <dgm:pt modelId="{EE9847CE-1B08-462B-8158-3E9E54F48B8A}" type="pres">
      <dgm:prSet presAssocID="{FB8386F2-0521-40C5-A7DB-EFFBC40BFE5F}" presName="hierChild5" presStyleCnt="0"/>
      <dgm:spPr/>
    </dgm:pt>
    <dgm:pt modelId="{7DDC43D6-0194-4C96-AC70-25F7D3EF91D7}" type="pres">
      <dgm:prSet presAssocID="{54FE9944-99E5-465F-9CB1-655F6BA7DDBE}" presName="Name37" presStyleLbl="parChTrans1D2" presStyleIdx="7" presStyleCnt="8"/>
      <dgm:spPr/>
    </dgm:pt>
    <dgm:pt modelId="{62F9DB86-5190-4FA6-BB0C-31C97051E4C7}" type="pres">
      <dgm:prSet presAssocID="{19727181-223A-4556-B5FA-65F908A1CEDE}" presName="hierRoot2" presStyleCnt="0">
        <dgm:presLayoutVars>
          <dgm:hierBranch val="init"/>
        </dgm:presLayoutVars>
      </dgm:prSet>
      <dgm:spPr/>
    </dgm:pt>
    <dgm:pt modelId="{1F826E4F-E466-4510-847C-0D8A5A20298B}" type="pres">
      <dgm:prSet presAssocID="{19727181-223A-4556-B5FA-65F908A1CEDE}" presName="rootComposite" presStyleCnt="0"/>
      <dgm:spPr/>
    </dgm:pt>
    <dgm:pt modelId="{1D355FCA-2F20-402B-93E2-967592867365}" type="pres">
      <dgm:prSet presAssocID="{19727181-223A-4556-B5FA-65F908A1CEDE}" presName="rootText" presStyleLbl="node2" presStyleIdx="7" presStyleCnt="8" custScaleX="147696" custScaleY="378784">
        <dgm:presLayoutVars>
          <dgm:chPref val="3"/>
        </dgm:presLayoutVars>
      </dgm:prSet>
      <dgm:spPr/>
    </dgm:pt>
    <dgm:pt modelId="{7373C11D-9B22-4789-B471-ED1FCAD92C42}" type="pres">
      <dgm:prSet presAssocID="{19727181-223A-4556-B5FA-65F908A1CEDE}" presName="rootConnector" presStyleLbl="node2" presStyleIdx="7" presStyleCnt="8"/>
      <dgm:spPr/>
    </dgm:pt>
    <dgm:pt modelId="{DAC14DEA-0AC0-490E-836C-289C7E871D76}" type="pres">
      <dgm:prSet presAssocID="{19727181-223A-4556-B5FA-65F908A1CEDE}" presName="hierChild4" presStyleCnt="0"/>
      <dgm:spPr/>
    </dgm:pt>
    <dgm:pt modelId="{6782B447-6B3B-40C8-B426-AF67FADB30CA}" type="pres">
      <dgm:prSet presAssocID="{19727181-223A-4556-B5FA-65F908A1CEDE}" presName="hierChild5" presStyleCnt="0"/>
      <dgm:spPr/>
    </dgm:pt>
    <dgm:pt modelId="{7A4BD9BC-B775-4F1D-AF0E-41D39A462C46}" type="pres">
      <dgm:prSet presAssocID="{CE06C24B-BFE5-4BF5-9C1C-20897378C546}" presName="hierChild3" presStyleCnt="0"/>
      <dgm:spPr/>
    </dgm:pt>
  </dgm:ptLst>
  <dgm:cxnLst>
    <dgm:cxn modelId="{CE8D1500-5459-405C-83D5-99BB3CED4D77}" srcId="{CE06C24B-BFE5-4BF5-9C1C-20897378C546}" destId="{DAB5DF13-69BF-4E01-B3E5-678123988713}" srcOrd="2" destOrd="0" parTransId="{CE1CFDD8-E3FF-4723-868A-0C737D2C04D2}" sibTransId="{055CA1EB-F27D-4F68-8479-070B925EDF6B}"/>
    <dgm:cxn modelId="{13256708-570A-4BB0-A222-94D880B08C36}" type="presOf" srcId="{7F35C825-D3A6-4665-AE64-70856B548D89}" destId="{23B30037-5E2F-489D-B3F9-30CB7651DC68}" srcOrd="0" destOrd="0" presId="urn:microsoft.com/office/officeart/2005/8/layout/orgChart1"/>
    <dgm:cxn modelId="{9F16DA2C-7FB6-41A3-956B-44063537C483}" type="presOf" srcId="{3D79CAF2-0B8A-407A-AAD6-3D8356218475}" destId="{89D27006-D42B-49B4-9CFF-AB5E90FF0B51}" srcOrd="1" destOrd="0" presId="urn:microsoft.com/office/officeart/2005/8/layout/orgChart1"/>
    <dgm:cxn modelId="{F7D76D2F-0E70-41BE-AFC9-B382A0996567}" type="presOf" srcId="{BB02A909-670B-4E7C-9577-70990BE9D217}" destId="{2E1E6784-A812-4D7E-9CF9-CDBAA830AF82}" srcOrd="1" destOrd="0" presId="urn:microsoft.com/office/officeart/2005/8/layout/orgChart1"/>
    <dgm:cxn modelId="{379C8A35-940B-4608-A690-A286B8AE71B2}" type="presOf" srcId="{94B34CF8-16B9-4D6D-A29A-8DCF2369A0F4}" destId="{3656DA99-2042-462E-83C7-3E95C91007BC}" srcOrd="0" destOrd="0" presId="urn:microsoft.com/office/officeart/2005/8/layout/orgChart1"/>
    <dgm:cxn modelId="{B8E3224D-7BAB-40D7-99CD-3880A57DBDBB}" type="presOf" srcId="{29F9F3C1-DC76-499D-AA28-5D8BA9EB5C43}" destId="{B94A3234-4226-46C2-B64E-EACAC711751C}" srcOrd="0" destOrd="0" presId="urn:microsoft.com/office/officeart/2005/8/layout/orgChart1"/>
    <dgm:cxn modelId="{195B9C4D-9003-4976-A082-84F0F1E13B31}" type="presOf" srcId="{DAB5DF13-69BF-4E01-B3E5-678123988713}" destId="{F90722F8-1AAA-462F-843F-A99748D04721}" srcOrd="1" destOrd="0" presId="urn:microsoft.com/office/officeart/2005/8/layout/orgChart1"/>
    <dgm:cxn modelId="{70AFD25F-6C91-4EC3-94BD-17B3E49F8B08}" srcId="{CE06C24B-BFE5-4BF5-9C1C-20897378C546}" destId="{13602F89-C5F1-4841-AE9D-B0B57B2CC429}" srcOrd="4" destOrd="0" parTransId="{97B32AFB-D5C6-4F1D-9EA4-7FDC9B73CA2D}" sibTransId="{2B86895F-FD9A-4DFE-A754-C2482D6DBFB0}"/>
    <dgm:cxn modelId="{3F185866-F4B8-4A49-A4CE-DD2940CC8752}" type="presOf" srcId="{19727181-223A-4556-B5FA-65F908A1CEDE}" destId="{7373C11D-9B22-4789-B471-ED1FCAD92C42}" srcOrd="1" destOrd="0" presId="urn:microsoft.com/office/officeart/2005/8/layout/orgChart1"/>
    <dgm:cxn modelId="{050A246C-92E7-4B47-834F-9E8D360BA724}" srcId="{CE06C24B-BFE5-4BF5-9C1C-20897378C546}" destId="{19727181-223A-4556-B5FA-65F908A1CEDE}" srcOrd="7" destOrd="0" parTransId="{54FE9944-99E5-465F-9CB1-655F6BA7DDBE}" sibTransId="{1D4CDE3A-FDE2-4939-9FF5-F99C0DF63B38}"/>
    <dgm:cxn modelId="{1FFBDC77-A930-4B8B-84DE-4321C8257975}" type="presOf" srcId="{DFC10F98-CB08-4A80-865A-B828F679F3ED}" destId="{4337AA59-1E8D-4650-8C32-269923416A30}" srcOrd="0" destOrd="0" presId="urn:microsoft.com/office/officeart/2005/8/layout/orgChart1"/>
    <dgm:cxn modelId="{C76E0D7E-86C3-46FE-8EA1-05C316E39532}" type="presOf" srcId="{E6107473-7607-44B8-84DC-FACF0A55DEEF}" destId="{C4E45717-4A2B-4DDB-9391-678DF253D763}" srcOrd="0" destOrd="0" presId="urn:microsoft.com/office/officeart/2005/8/layout/orgChart1"/>
    <dgm:cxn modelId="{53742D8D-7E69-4DAE-872C-AD0B3B413481}" type="presOf" srcId="{7F35C825-D3A6-4665-AE64-70856B548D89}" destId="{EB62F951-E690-4462-874F-886E85DCF886}" srcOrd="1" destOrd="0" presId="urn:microsoft.com/office/officeart/2005/8/layout/orgChart1"/>
    <dgm:cxn modelId="{08CE8F95-F295-4DA1-835A-277CDC51E30D}" type="presOf" srcId="{13602F89-C5F1-4841-AE9D-B0B57B2CC429}" destId="{0855187C-1F75-40E8-BC3B-30DD98B76CCA}" srcOrd="0" destOrd="0" presId="urn:microsoft.com/office/officeart/2005/8/layout/orgChart1"/>
    <dgm:cxn modelId="{C218D5A5-AF6F-49A3-B869-6B33AC6DA4A1}" type="presOf" srcId="{13602F89-C5F1-4841-AE9D-B0B57B2CC429}" destId="{72A34142-3CEC-4392-B0A7-27F97741ECD3}" srcOrd="1" destOrd="0" presId="urn:microsoft.com/office/officeart/2005/8/layout/orgChart1"/>
    <dgm:cxn modelId="{3DC7BFA7-9996-4DED-89AB-C0F886573F77}" type="presOf" srcId="{83153C8E-719D-49A0-B7E2-881B88315815}" destId="{E30612F4-06FE-4BF3-88C6-47733ECC93E5}" srcOrd="0" destOrd="0" presId="urn:microsoft.com/office/officeart/2005/8/layout/orgChart1"/>
    <dgm:cxn modelId="{C8BB54A9-F1E9-48BF-BB4F-1D44B0BE54A6}" srcId="{CE06C24B-BFE5-4BF5-9C1C-20897378C546}" destId="{3D79CAF2-0B8A-407A-AAD6-3D8356218475}" srcOrd="5" destOrd="0" parTransId="{CA65267B-71C4-45C7-BDE4-C02E8133F9BA}" sibTransId="{B3B57476-3C4F-4D87-90B2-72BE4E54A188}"/>
    <dgm:cxn modelId="{75F3CAAD-4AE9-42A0-9FCF-2453F29E662D}" type="presOf" srcId="{97B32AFB-D5C6-4F1D-9EA4-7FDC9B73CA2D}" destId="{06EAB916-135D-4139-BE79-A9CA3CB97E81}" srcOrd="0" destOrd="0" presId="urn:microsoft.com/office/officeart/2005/8/layout/orgChart1"/>
    <dgm:cxn modelId="{1B2F06B8-0915-44A2-8357-6809880567A3}" srcId="{94B34CF8-16B9-4D6D-A29A-8DCF2369A0F4}" destId="{CE06C24B-BFE5-4BF5-9C1C-20897378C546}" srcOrd="0" destOrd="0" parTransId="{64E47436-0E25-44D0-8A18-FE880DDF110D}" sibTransId="{A8F487B4-40B9-42B4-AA88-C72F926F6C1E}"/>
    <dgm:cxn modelId="{A68946B9-AB26-46C2-B78A-C0D610C5DD63}" srcId="{CE06C24B-BFE5-4BF5-9C1C-20897378C546}" destId="{BB02A909-670B-4E7C-9577-70990BE9D217}" srcOrd="1" destOrd="0" parTransId="{29F9F3C1-DC76-499D-AA28-5D8BA9EB5C43}" sibTransId="{89D6D514-4670-4545-818B-C7D08E7D6C5F}"/>
    <dgm:cxn modelId="{8A00EDC4-11EB-4AA5-98FD-487FB1633C9D}" type="presOf" srcId="{F5DED499-BB8B-4DAB-88DE-4887F833F985}" destId="{8B33D067-4E8C-46DD-9465-360F8D67F221}" srcOrd="1" destOrd="0" presId="urn:microsoft.com/office/officeart/2005/8/layout/orgChart1"/>
    <dgm:cxn modelId="{233E41C7-7A49-4830-A855-47C7B08F2E1D}" type="presOf" srcId="{19727181-223A-4556-B5FA-65F908A1CEDE}" destId="{1D355FCA-2F20-402B-93E2-967592867365}" srcOrd="0" destOrd="0" presId="urn:microsoft.com/office/officeart/2005/8/layout/orgChart1"/>
    <dgm:cxn modelId="{0D2D2CCD-C211-458C-BD8A-35713380A6CE}" type="presOf" srcId="{CE1CFDD8-E3FF-4723-868A-0C737D2C04D2}" destId="{ACBA7D98-A249-4C51-892B-016919862C7A}" srcOrd="0" destOrd="0" presId="urn:microsoft.com/office/officeart/2005/8/layout/orgChart1"/>
    <dgm:cxn modelId="{F9929FD7-463C-4B9B-B251-E15F003990EA}" type="presOf" srcId="{CE06C24B-BFE5-4BF5-9C1C-20897378C546}" destId="{2400E248-E76B-4F7C-A298-C2BD608AC2F0}" srcOrd="0" destOrd="0" presId="urn:microsoft.com/office/officeart/2005/8/layout/orgChart1"/>
    <dgm:cxn modelId="{6E73E5D9-C1D5-4D92-93BB-C4552F83177B}" type="presOf" srcId="{3D79CAF2-0B8A-407A-AAD6-3D8356218475}" destId="{58E150A1-5528-48F3-9D43-1F486A7B2C9F}" srcOrd="0" destOrd="0" presId="urn:microsoft.com/office/officeart/2005/8/layout/orgChart1"/>
    <dgm:cxn modelId="{46C4B6DC-5D06-4598-B315-C017B7DA336A}" type="presOf" srcId="{FB8386F2-0521-40C5-A7DB-EFFBC40BFE5F}" destId="{2359ED0C-7E42-4545-9AEE-648448446F0C}" srcOrd="0" destOrd="0" presId="urn:microsoft.com/office/officeart/2005/8/layout/orgChart1"/>
    <dgm:cxn modelId="{57E528E0-D4D2-4298-803E-9520D35A02C9}" srcId="{CE06C24B-BFE5-4BF5-9C1C-20897378C546}" destId="{FB8386F2-0521-40C5-A7DB-EFFBC40BFE5F}" srcOrd="6" destOrd="0" parTransId="{83153C8E-719D-49A0-B7E2-881B88315815}" sibTransId="{CDB30EDB-755A-47EB-8AFB-A4942FF120CB}"/>
    <dgm:cxn modelId="{49837FE1-1D1E-453D-873D-18FCF2939900}" type="presOf" srcId="{BB02A909-670B-4E7C-9577-70990BE9D217}" destId="{B141E031-5BC5-4AA0-A420-35244A7BCDD3}" srcOrd="0" destOrd="0" presId="urn:microsoft.com/office/officeart/2005/8/layout/orgChart1"/>
    <dgm:cxn modelId="{752347E8-5FC6-461E-B5D2-303AA7E25FD8}" type="presOf" srcId="{CA65267B-71C4-45C7-BDE4-C02E8133F9BA}" destId="{78055F5C-881E-4A53-9B3B-6D928224FE47}" srcOrd="0" destOrd="0" presId="urn:microsoft.com/office/officeart/2005/8/layout/orgChart1"/>
    <dgm:cxn modelId="{E69AE1F1-57A5-424C-97BE-B8250ED06677}" type="presOf" srcId="{FB8386F2-0521-40C5-A7DB-EFFBC40BFE5F}" destId="{AE5D2B18-7383-4D6A-A80F-066F6590553D}" srcOrd="1" destOrd="0" presId="urn:microsoft.com/office/officeart/2005/8/layout/orgChart1"/>
    <dgm:cxn modelId="{EB163FF2-4207-446A-AF2F-220B6D2D3A27}" type="presOf" srcId="{CE06C24B-BFE5-4BF5-9C1C-20897378C546}" destId="{2A0A7C90-8A76-4864-A922-B862E760CD09}" srcOrd="1" destOrd="0" presId="urn:microsoft.com/office/officeart/2005/8/layout/orgChart1"/>
    <dgm:cxn modelId="{849282F5-647F-4C0F-8529-3ECF42D9C82F}" type="presOf" srcId="{F5DED499-BB8B-4DAB-88DE-4887F833F985}" destId="{088DB8B0-2A6A-4731-9CC7-0A3CB4EDEDFA}" srcOrd="0" destOrd="0" presId="urn:microsoft.com/office/officeart/2005/8/layout/orgChart1"/>
    <dgm:cxn modelId="{72FF23F6-06FD-4822-8170-4B2F63FD377B}" srcId="{CE06C24B-BFE5-4BF5-9C1C-20897378C546}" destId="{F5DED499-BB8B-4DAB-88DE-4887F833F985}" srcOrd="3" destOrd="0" parTransId="{E6107473-7607-44B8-84DC-FACF0A55DEEF}" sibTransId="{5DA8276B-D057-47A1-87E1-ED3C7CADF39D}"/>
    <dgm:cxn modelId="{596B3AF6-1345-4A67-AC97-FDC579FCCFF4}" type="presOf" srcId="{DAB5DF13-69BF-4E01-B3E5-678123988713}" destId="{7B06FB58-282D-4E48-BCA8-89E309E5F81E}" srcOrd="0" destOrd="0" presId="urn:microsoft.com/office/officeart/2005/8/layout/orgChart1"/>
    <dgm:cxn modelId="{9BC08DF6-03B8-43CB-A8CA-88E6980E56E3}" type="presOf" srcId="{54FE9944-99E5-465F-9CB1-655F6BA7DDBE}" destId="{7DDC43D6-0194-4C96-AC70-25F7D3EF91D7}" srcOrd="0" destOrd="0" presId="urn:microsoft.com/office/officeart/2005/8/layout/orgChart1"/>
    <dgm:cxn modelId="{DB2480F7-15D0-4846-9629-DEA2B211FD32}" srcId="{CE06C24B-BFE5-4BF5-9C1C-20897378C546}" destId="{7F35C825-D3A6-4665-AE64-70856B548D89}" srcOrd="0" destOrd="0" parTransId="{DFC10F98-CB08-4A80-865A-B828F679F3ED}" sibTransId="{F22F5E7C-BF21-4E9B-B1FB-74BEF4ECCB10}"/>
    <dgm:cxn modelId="{B6170080-DC0F-411C-A6E7-C3B73439B4D6}" type="presParOf" srcId="{3656DA99-2042-462E-83C7-3E95C91007BC}" destId="{2B7FC931-A83D-449D-A961-D2E9BDE94DA7}" srcOrd="0" destOrd="0" presId="urn:microsoft.com/office/officeart/2005/8/layout/orgChart1"/>
    <dgm:cxn modelId="{7244C4DC-D87F-4247-9BE4-69A95AE21146}" type="presParOf" srcId="{2B7FC931-A83D-449D-A961-D2E9BDE94DA7}" destId="{08B9306B-AB68-4741-A894-C67F5ABBC33D}" srcOrd="0" destOrd="0" presId="urn:microsoft.com/office/officeart/2005/8/layout/orgChart1"/>
    <dgm:cxn modelId="{F28CCFD1-38A0-4076-BD39-BEADB7901247}" type="presParOf" srcId="{08B9306B-AB68-4741-A894-C67F5ABBC33D}" destId="{2400E248-E76B-4F7C-A298-C2BD608AC2F0}" srcOrd="0" destOrd="0" presId="urn:microsoft.com/office/officeart/2005/8/layout/orgChart1"/>
    <dgm:cxn modelId="{30153058-DBC6-4599-883D-B312517EB9FE}" type="presParOf" srcId="{08B9306B-AB68-4741-A894-C67F5ABBC33D}" destId="{2A0A7C90-8A76-4864-A922-B862E760CD09}" srcOrd="1" destOrd="0" presId="urn:microsoft.com/office/officeart/2005/8/layout/orgChart1"/>
    <dgm:cxn modelId="{A168C840-7036-45A4-A504-95604FA8A5F1}" type="presParOf" srcId="{2B7FC931-A83D-449D-A961-D2E9BDE94DA7}" destId="{BCB0AC6C-498B-4883-B4A4-7CC283EDD76F}" srcOrd="1" destOrd="0" presId="urn:microsoft.com/office/officeart/2005/8/layout/orgChart1"/>
    <dgm:cxn modelId="{FF5290BA-6F07-45A9-80B8-1D76CDE955DD}" type="presParOf" srcId="{BCB0AC6C-498B-4883-B4A4-7CC283EDD76F}" destId="{4337AA59-1E8D-4650-8C32-269923416A30}" srcOrd="0" destOrd="0" presId="urn:microsoft.com/office/officeart/2005/8/layout/orgChart1"/>
    <dgm:cxn modelId="{1B0DA88C-11F9-4176-916E-873008C68950}" type="presParOf" srcId="{BCB0AC6C-498B-4883-B4A4-7CC283EDD76F}" destId="{B0FE35BA-FA93-4B9E-B621-3C0AE67EECAF}" srcOrd="1" destOrd="0" presId="urn:microsoft.com/office/officeart/2005/8/layout/orgChart1"/>
    <dgm:cxn modelId="{85FED65D-6286-4D7B-A25E-F6E69ABD521C}" type="presParOf" srcId="{B0FE35BA-FA93-4B9E-B621-3C0AE67EECAF}" destId="{3223C513-C082-46CC-8287-50A22DDC75C6}" srcOrd="0" destOrd="0" presId="urn:microsoft.com/office/officeart/2005/8/layout/orgChart1"/>
    <dgm:cxn modelId="{847C1583-D9F8-4DFD-A8FE-F4BBAAD22EF1}" type="presParOf" srcId="{3223C513-C082-46CC-8287-50A22DDC75C6}" destId="{23B30037-5E2F-489D-B3F9-30CB7651DC68}" srcOrd="0" destOrd="0" presId="urn:microsoft.com/office/officeart/2005/8/layout/orgChart1"/>
    <dgm:cxn modelId="{6CCF28CF-7392-4475-83C6-2E4025D43EC5}" type="presParOf" srcId="{3223C513-C082-46CC-8287-50A22DDC75C6}" destId="{EB62F951-E690-4462-874F-886E85DCF886}" srcOrd="1" destOrd="0" presId="urn:microsoft.com/office/officeart/2005/8/layout/orgChart1"/>
    <dgm:cxn modelId="{CF9E655A-7D88-47D3-9D96-0E86E41D4FD0}" type="presParOf" srcId="{B0FE35BA-FA93-4B9E-B621-3C0AE67EECAF}" destId="{BE6656A0-82D7-4F3E-8ADF-B13F322EB2C9}" srcOrd="1" destOrd="0" presId="urn:microsoft.com/office/officeart/2005/8/layout/orgChart1"/>
    <dgm:cxn modelId="{BCA5112B-07C5-4982-98FF-945BEB74504E}" type="presParOf" srcId="{B0FE35BA-FA93-4B9E-B621-3C0AE67EECAF}" destId="{3594E914-0D7B-479B-A02A-C3213ED9C6DA}" srcOrd="2" destOrd="0" presId="urn:microsoft.com/office/officeart/2005/8/layout/orgChart1"/>
    <dgm:cxn modelId="{695CBBE2-723D-4304-A0AC-41886026D887}" type="presParOf" srcId="{BCB0AC6C-498B-4883-B4A4-7CC283EDD76F}" destId="{B94A3234-4226-46C2-B64E-EACAC711751C}" srcOrd="2" destOrd="0" presId="urn:microsoft.com/office/officeart/2005/8/layout/orgChart1"/>
    <dgm:cxn modelId="{CE29E390-4A51-4FE1-9A11-C15EE9AE77FB}" type="presParOf" srcId="{BCB0AC6C-498B-4883-B4A4-7CC283EDD76F}" destId="{00D0DC4F-E888-400E-96EF-F836C5A69461}" srcOrd="3" destOrd="0" presId="urn:microsoft.com/office/officeart/2005/8/layout/orgChart1"/>
    <dgm:cxn modelId="{3F528361-D94E-4661-A264-3900611DF652}" type="presParOf" srcId="{00D0DC4F-E888-400E-96EF-F836C5A69461}" destId="{518A59EE-729E-42A1-BDAC-8840F46F021B}" srcOrd="0" destOrd="0" presId="urn:microsoft.com/office/officeart/2005/8/layout/orgChart1"/>
    <dgm:cxn modelId="{017922D4-E3FA-471A-BBFD-AB89769C4C7F}" type="presParOf" srcId="{518A59EE-729E-42A1-BDAC-8840F46F021B}" destId="{B141E031-5BC5-4AA0-A420-35244A7BCDD3}" srcOrd="0" destOrd="0" presId="urn:microsoft.com/office/officeart/2005/8/layout/orgChart1"/>
    <dgm:cxn modelId="{EB66D335-3469-478E-B2D9-990F0BBCE4BF}" type="presParOf" srcId="{518A59EE-729E-42A1-BDAC-8840F46F021B}" destId="{2E1E6784-A812-4D7E-9CF9-CDBAA830AF82}" srcOrd="1" destOrd="0" presId="urn:microsoft.com/office/officeart/2005/8/layout/orgChart1"/>
    <dgm:cxn modelId="{913F3DB7-C7E6-4FEF-AF4D-237CFCDFB938}" type="presParOf" srcId="{00D0DC4F-E888-400E-96EF-F836C5A69461}" destId="{84A7D3D9-F71B-40E4-A62E-92A27DB7E156}" srcOrd="1" destOrd="0" presId="urn:microsoft.com/office/officeart/2005/8/layout/orgChart1"/>
    <dgm:cxn modelId="{FDCB20DD-1284-4E9C-B3B2-52356F6A1024}" type="presParOf" srcId="{00D0DC4F-E888-400E-96EF-F836C5A69461}" destId="{5C480838-2282-4CDC-AB82-147BAA555B02}" srcOrd="2" destOrd="0" presId="urn:microsoft.com/office/officeart/2005/8/layout/orgChart1"/>
    <dgm:cxn modelId="{1FFD79EB-BC3E-422E-871B-1A6281D4B8CC}" type="presParOf" srcId="{BCB0AC6C-498B-4883-B4A4-7CC283EDD76F}" destId="{ACBA7D98-A249-4C51-892B-016919862C7A}" srcOrd="4" destOrd="0" presId="urn:microsoft.com/office/officeart/2005/8/layout/orgChart1"/>
    <dgm:cxn modelId="{EAC83FC4-7032-42AE-A793-146FC9AB2629}" type="presParOf" srcId="{BCB0AC6C-498B-4883-B4A4-7CC283EDD76F}" destId="{3AC89492-CB62-46DD-AF10-42E99A6CDF2E}" srcOrd="5" destOrd="0" presId="urn:microsoft.com/office/officeart/2005/8/layout/orgChart1"/>
    <dgm:cxn modelId="{43CD4BA8-9667-4BA0-8EF3-4AC549BCB5A3}" type="presParOf" srcId="{3AC89492-CB62-46DD-AF10-42E99A6CDF2E}" destId="{560FECBC-CB2D-4ADD-9DA4-35AC4C349BCF}" srcOrd="0" destOrd="0" presId="urn:microsoft.com/office/officeart/2005/8/layout/orgChart1"/>
    <dgm:cxn modelId="{C96D9686-87A9-4955-A622-DCB2EA0618DA}" type="presParOf" srcId="{560FECBC-CB2D-4ADD-9DA4-35AC4C349BCF}" destId="{7B06FB58-282D-4E48-BCA8-89E309E5F81E}" srcOrd="0" destOrd="0" presId="urn:microsoft.com/office/officeart/2005/8/layout/orgChart1"/>
    <dgm:cxn modelId="{7392F6AA-AEA7-463C-A9EA-00CEC827AA45}" type="presParOf" srcId="{560FECBC-CB2D-4ADD-9DA4-35AC4C349BCF}" destId="{F90722F8-1AAA-462F-843F-A99748D04721}" srcOrd="1" destOrd="0" presId="urn:microsoft.com/office/officeart/2005/8/layout/orgChart1"/>
    <dgm:cxn modelId="{F70EEC7E-4240-4170-A00F-A2302B070EF1}" type="presParOf" srcId="{3AC89492-CB62-46DD-AF10-42E99A6CDF2E}" destId="{241BFC3F-EEE1-4167-92ED-3CE785748A4E}" srcOrd="1" destOrd="0" presId="urn:microsoft.com/office/officeart/2005/8/layout/orgChart1"/>
    <dgm:cxn modelId="{FAEEF2B0-20D9-4DA5-9BAF-01EF6B08C7C6}" type="presParOf" srcId="{3AC89492-CB62-46DD-AF10-42E99A6CDF2E}" destId="{02241415-9C8C-4B01-913E-785DD7A4E095}" srcOrd="2" destOrd="0" presId="urn:microsoft.com/office/officeart/2005/8/layout/orgChart1"/>
    <dgm:cxn modelId="{A0322DBB-6D19-49A7-A993-6134B732B59E}" type="presParOf" srcId="{BCB0AC6C-498B-4883-B4A4-7CC283EDD76F}" destId="{C4E45717-4A2B-4DDB-9391-678DF253D763}" srcOrd="6" destOrd="0" presId="urn:microsoft.com/office/officeart/2005/8/layout/orgChart1"/>
    <dgm:cxn modelId="{CA03D70D-090C-4B70-B50D-933F4E9E60C5}" type="presParOf" srcId="{BCB0AC6C-498B-4883-B4A4-7CC283EDD76F}" destId="{DD09787F-7554-4A43-8565-5B1939DC6CE6}" srcOrd="7" destOrd="0" presId="urn:microsoft.com/office/officeart/2005/8/layout/orgChart1"/>
    <dgm:cxn modelId="{6B1BD020-4597-44CD-A78C-E666F4D06F9A}" type="presParOf" srcId="{DD09787F-7554-4A43-8565-5B1939DC6CE6}" destId="{E054E244-8CAA-463B-B193-B39C8CBE270E}" srcOrd="0" destOrd="0" presId="urn:microsoft.com/office/officeart/2005/8/layout/orgChart1"/>
    <dgm:cxn modelId="{00E048E2-07EB-4D31-AAE0-5E2BE1E3C2A0}" type="presParOf" srcId="{E054E244-8CAA-463B-B193-B39C8CBE270E}" destId="{088DB8B0-2A6A-4731-9CC7-0A3CB4EDEDFA}" srcOrd="0" destOrd="0" presId="urn:microsoft.com/office/officeart/2005/8/layout/orgChart1"/>
    <dgm:cxn modelId="{52D73F00-E37F-4C27-A41B-191680DC8524}" type="presParOf" srcId="{E054E244-8CAA-463B-B193-B39C8CBE270E}" destId="{8B33D067-4E8C-46DD-9465-360F8D67F221}" srcOrd="1" destOrd="0" presId="urn:microsoft.com/office/officeart/2005/8/layout/orgChart1"/>
    <dgm:cxn modelId="{E7207AD6-6864-4E64-B619-E0EFD7405696}" type="presParOf" srcId="{DD09787F-7554-4A43-8565-5B1939DC6CE6}" destId="{460F639E-64D6-4F41-8F36-DFB450BAB063}" srcOrd="1" destOrd="0" presId="urn:microsoft.com/office/officeart/2005/8/layout/orgChart1"/>
    <dgm:cxn modelId="{0CE28686-1CD4-4FF3-AABE-35BAA0A2536C}" type="presParOf" srcId="{DD09787F-7554-4A43-8565-5B1939DC6CE6}" destId="{4C0EDDDB-AC89-4453-A111-7549406A6041}" srcOrd="2" destOrd="0" presId="urn:microsoft.com/office/officeart/2005/8/layout/orgChart1"/>
    <dgm:cxn modelId="{613DD78A-99C5-491B-B399-EA0A23935207}" type="presParOf" srcId="{BCB0AC6C-498B-4883-B4A4-7CC283EDD76F}" destId="{06EAB916-135D-4139-BE79-A9CA3CB97E81}" srcOrd="8" destOrd="0" presId="urn:microsoft.com/office/officeart/2005/8/layout/orgChart1"/>
    <dgm:cxn modelId="{9E6049E1-F4B9-462C-BE72-6C72D5076A3D}" type="presParOf" srcId="{BCB0AC6C-498B-4883-B4A4-7CC283EDD76F}" destId="{967BC7E7-70B1-4AAA-A2A5-B3D587A85315}" srcOrd="9" destOrd="0" presId="urn:microsoft.com/office/officeart/2005/8/layout/orgChart1"/>
    <dgm:cxn modelId="{27E68D55-3725-4F21-974F-1A2BD7053700}" type="presParOf" srcId="{967BC7E7-70B1-4AAA-A2A5-B3D587A85315}" destId="{D3AFCE9E-D233-4C45-AF69-68C4C77227E6}" srcOrd="0" destOrd="0" presId="urn:microsoft.com/office/officeart/2005/8/layout/orgChart1"/>
    <dgm:cxn modelId="{71EB68A4-DA14-4425-A953-9DE7ACB5E27E}" type="presParOf" srcId="{D3AFCE9E-D233-4C45-AF69-68C4C77227E6}" destId="{0855187C-1F75-40E8-BC3B-30DD98B76CCA}" srcOrd="0" destOrd="0" presId="urn:microsoft.com/office/officeart/2005/8/layout/orgChart1"/>
    <dgm:cxn modelId="{898B1AE1-600F-4B7B-B5B3-D4EE87FA48D9}" type="presParOf" srcId="{D3AFCE9E-D233-4C45-AF69-68C4C77227E6}" destId="{72A34142-3CEC-4392-B0A7-27F97741ECD3}" srcOrd="1" destOrd="0" presId="urn:microsoft.com/office/officeart/2005/8/layout/orgChart1"/>
    <dgm:cxn modelId="{D427E557-1512-4DDA-88AB-76E1E2E45A62}" type="presParOf" srcId="{967BC7E7-70B1-4AAA-A2A5-B3D587A85315}" destId="{5ACA1D09-F3AA-468A-9C85-1EEAB1D1C934}" srcOrd="1" destOrd="0" presId="urn:microsoft.com/office/officeart/2005/8/layout/orgChart1"/>
    <dgm:cxn modelId="{9B462950-2C14-45AF-88C5-EFF6337A5AA1}" type="presParOf" srcId="{967BC7E7-70B1-4AAA-A2A5-B3D587A85315}" destId="{5E13F870-80E2-47B9-B9C9-501321329CF3}" srcOrd="2" destOrd="0" presId="urn:microsoft.com/office/officeart/2005/8/layout/orgChart1"/>
    <dgm:cxn modelId="{9A87BD94-A834-4973-B9E7-0ACA94A44EBC}" type="presParOf" srcId="{BCB0AC6C-498B-4883-B4A4-7CC283EDD76F}" destId="{78055F5C-881E-4A53-9B3B-6D928224FE47}" srcOrd="10" destOrd="0" presId="urn:microsoft.com/office/officeart/2005/8/layout/orgChart1"/>
    <dgm:cxn modelId="{B973BDE5-EDB3-4A3E-B89D-19020743A907}" type="presParOf" srcId="{BCB0AC6C-498B-4883-B4A4-7CC283EDD76F}" destId="{42EF82BE-05A5-424C-9D4F-4FC6FCCEB00F}" srcOrd="11" destOrd="0" presId="urn:microsoft.com/office/officeart/2005/8/layout/orgChart1"/>
    <dgm:cxn modelId="{88696FC3-51B8-44F1-8B4C-EC8D2201122B}" type="presParOf" srcId="{42EF82BE-05A5-424C-9D4F-4FC6FCCEB00F}" destId="{124D3C7D-B60A-4816-A287-30B4336EBEBF}" srcOrd="0" destOrd="0" presId="urn:microsoft.com/office/officeart/2005/8/layout/orgChart1"/>
    <dgm:cxn modelId="{69C9D3C4-EDA4-449D-BD69-44D54CB58896}" type="presParOf" srcId="{124D3C7D-B60A-4816-A287-30B4336EBEBF}" destId="{58E150A1-5528-48F3-9D43-1F486A7B2C9F}" srcOrd="0" destOrd="0" presId="urn:microsoft.com/office/officeart/2005/8/layout/orgChart1"/>
    <dgm:cxn modelId="{BAADE1C4-499E-460B-886D-A7A75F08A806}" type="presParOf" srcId="{124D3C7D-B60A-4816-A287-30B4336EBEBF}" destId="{89D27006-D42B-49B4-9CFF-AB5E90FF0B51}" srcOrd="1" destOrd="0" presId="urn:microsoft.com/office/officeart/2005/8/layout/orgChart1"/>
    <dgm:cxn modelId="{A0498F25-FCFA-44C8-9009-1F233A656039}" type="presParOf" srcId="{42EF82BE-05A5-424C-9D4F-4FC6FCCEB00F}" destId="{5E273079-517D-45E1-ACAF-644E5CADF445}" srcOrd="1" destOrd="0" presId="urn:microsoft.com/office/officeart/2005/8/layout/orgChart1"/>
    <dgm:cxn modelId="{C763E238-6151-4F34-B60C-66A8115A9E54}" type="presParOf" srcId="{42EF82BE-05A5-424C-9D4F-4FC6FCCEB00F}" destId="{785E7A3B-CF06-4651-933F-2C13FB455FD5}" srcOrd="2" destOrd="0" presId="urn:microsoft.com/office/officeart/2005/8/layout/orgChart1"/>
    <dgm:cxn modelId="{AC8950DB-6882-4B98-A94A-E3CC3145F05F}" type="presParOf" srcId="{BCB0AC6C-498B-4883-B4A4-7CC283EDD76F}" destId="{E30612F4-06FE-4BF3-88C6-47733ECC93E5}" srcOrd="12" destOrd="0" presId="urn:microsoft.com/office/officeart/2005/8/layout/orgChart1"/>
    <dgm:cxn modelId="{B0AE9C68-8F15-4528-8830-E598E76180CF}" type="presParOf" srcId="{BCB0AC6C-498B-4883-B4A4-7CC283EDD76F}" destId="{AD8BD983-2640-459E-B833-38DA66D38135}" srcOrd="13" destOrd="0" presId="urn:microsoft.com/office/officeart/2005/8/layout/orgChart1"/>
    <dgm:cxn modelId="{EF409730-8D95-44BA-B49E-87BB4315DDE9}" type="presParOf" srcId="{AD8BD983-2640-459E-B833-38DA66D38135}" destId="{99BB2A78-038C-4CA9-87B9-DD01D38DF916}" srcOrd="0" destOrd="0" presId="urn:microsoft.com/office/officeart/2005/8/layout/orgChart1"/>
    <dgm:cxn modelId="{9AFEB59D-4DAA-4210-9093-FB1E6A096215}" type="presParOf" srcId="{99BB2A78-038C-4CA9-87B9-DD01D38DF916}" destId="{2359ED0C-7E42-4545-9AEE-648448446F0C}" srcOrd="0" destOrd="0" presId="urn:microsoft.com/office/officeart/2005/8/layout/orgChart1"/>
    <dgm:cxn modelId="{85551F0F-E30C-4690-AF60-EC0926DA672E}" type="presParOf" srcId="{99BB2A78-038C-4CA9-87B9-DD01D38DF916}" destId="{AE5D2B18-7383-4D6A-A80F-066F6590553D}" srcOrd="1" destOrd="0" presId="urn:microsoft.com/office/officeart/2005/8/layout/orgChart1"/>
    <dgm:cxn modelId="{F813B977-0251-4D9F-8B84-7768EC4D861D}" type="presParOf" srcId="{AD8BD983-2640-459E-B833-38DA66D38135}" destId="{202081B8-E31F-4C1E-9510-A7B897060112}" srcOrd="1" destOrd="0" presId="urn:microsoft.com/office/officeart/2005/8/layout/orgChart1"/>
    <dgm:cxn modelId="{4F4AF4E6-2294-41CC-A18A-96C085C569ED}" type="presParOf" srcId="{AD8BD983-2640-459E-B833-38DA66D38135}" destId="{EE9847CE-1B08-462B-8158-3E9E54F48B8A}" srcOrd="2" destOrd="0" presId="urn:microsoft.com/office/officeart/2005/8/layout/orgChart1"/>
    <dgm:cxn modelId="{DA1B93BA-D30F-4C87-A149-2D18178E3E6D}" type="presParOf" srcId="{BCB0AC6C-498B-4883-B4A4-7CC283EDD76F}" destId="{7DDC43D6-0194-4C96-AC70-25F7D3EF91D7}" srcOrd="14" destOrd="0" presId="urn:microsoft.com/office/officeart/2005/8/layout/orgChart1"/>
    <dgm:cxn modelId="{1EF841F8-331C-4137-AAC0-80F90DD6EC7A}" type="presParOf" srcId="{BCB0AC6C-498B-4883-B4A4-7CC283EDD76F}" destId="{62F9DB86-5190-4FA6-BB0C-31C97051E4C7}" srcOrd="15" destOrd="0" presId="urn:microsoft.com/office/officeart/2005/8/layout/orgChart1"/>
    <dgm:cxn modelId="{11244FE2-9DA1-4FB8-AC6B-80D424AAD636}" type="presParOf" srcId="{62F9DB86-5190-4FA6-BB0C-31C97051E4C7}" destId="{1F826E4F-E466-4510-847C-0D8A5A20298B}" srcOrd="0" destOrd="0" presId="urn:microsoft.com/office/officeart/2005/8/layout/orgChart1"/>
    <dgm:cxn modelId="{469492D2-BE5C-4E21-B9C0-47CC1D2D827C}" type="presParOf" srcId="{1F826E4F-E466-4510-847C-0D8A5A20298B}" destId="{1D355FCA-2F20-402B-93E2-967592867365}" srcOrd="0" destOrd="0" presId="urn:microsoft.com/office/officeart/2005/8/layout/orgChart1"/>
    <dgm:cxn modelId="{DDD4B6B3-E295-4C0A-B80F-73087D2A2D97}" type="presParOf" srcId="{1F826E4F-E466-4510-847C-0D8A5A20298B}" destId="{7373C11D-9B22-4789-B471-ED1FCAD92C42}" srcOrd="1" destOrd="0" presId="urn:microsoft.com/office/officeart/2005/8/layout/orgChart1"/>
    <dgm:cxn modelId="{93D9F56C-3B4E-40E4-95C1-86BFA00A85C6}" type="presParOf" srcId="{62F9DB86-5190-4FA6-BB0C-31C97051E4C7}" destId="{DAC14DEA-0AC0-490E-836C-289C7E871D76}" srcOrd="1" destOrd="0" presId="urn:microsoft.com/office/officeart/2005/8/layout/orgChart1"/>
    <dgm:cxn modelId="{1703E5DD-C2EC-464D-9977-B17FA50DEFD3}" type="presParOf" srcId="{62F9DB86-5190-4FA6-BB0C-31C97051E4C7}" destId="{6782B447-6B3B-40C8-B426-AF67FADB30CA}" srcOrd="2" destOrd="0" presId="urn:microsoft.com/office/officeart/2005/8/layout/orgChart1"/>
    <dgm:cxn modelId="{1652CF54-AFEE-44B2-B9B0-D1A4F97AA2B0}" type="presParOf" srcId="{2B7FC931-A83D-449D-A961-D2E9BDE94DA7}" destId="{7A4BD9BC-B775-4F1D-AF0E-41D39A462C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C43D6-0194-4C96-AC70-25F7D3EF91D7}">
      <dsp:nvSpPr>
        <dsp:cNvPr id="0" name=""/>
        <dsp:cNvSpPr/>
      </dsp:nvSpPr>
      <dsp:spPr>
        <a:xfrm>
          <a:off x="4267200" y="1124405"/>
          <a:ext cx="3650003" cy="17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37"/>
              </a:lnTo>
              <a:lnTo>
                <a:pt x="3650003" y="87237"/>
              </a:lnTo>
              <a:lnTo>
                <a:pt x="3650003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612F4-06FE-4BF3-88C6-47733ECC93E5}">
      <dsp:nvSpPr>
        <dsp:cNvPr id="0" name=""/>
        <dsp:cNvSpPr/>
      </dsp:nvSpPr>
      <dsp:spPr>
        <a:xfrm>
          <a:off x="4267200" y="1124405"/>
          <a:ext cx="2446558" cy="17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37"/>
              </a:lnTo>
              <a:lnTo>
                <a:pt x="2446558" y="87237"/>
              </a:lnTo>
              <a:lnTo>
                <a:pt x="2446558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55F5C-881E-4A53-9B3B-6D928224FE47}">
      <dsp:nvSpPr>
        <dsp:cNvPr id="0" name=""/>
        <dsp:cNvSpPr/>
      </dsp:nvSpPr>
      <dsp:spPr>
        <a:xfrm>
          <a:off x="4267200" y="1124405"/>
          <a:ext cx="1441250" cy="17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37"/>
              </a:lnTo>
              <a:lnTo>
                <a:pt x="1441250" y="87237"/>
              </a:lnTo>
              <a:lnTo>
                <a:pt x="1441250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AB916-135D-4139-BE79-A9CA3CB97E81}">
      <dsp:nvSpPr>
        <dsp:cNvPr id="0" name=""/>
        <dsp:cNvSpPr/>
      </dsp:nvSpPr>
      <dsp:spPr>
        <a:xfrm>
          <a:off x="4267200" y="1124405"/>
          <a:ext cx="435942" cy="174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237"/>
              </a:lnTo>
              <a:lnTo>
                <a:pt x="435942" y="87237"/>
              </a:lnTo>
              <a:lnTo>
                <a:pt x="435942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45717-4A2B-4DDB-9391-678DF253D763}">
      <dsp:nvSpPr>
        <dsp:cNvPr id="0" name=""/>
        <dsp:cNvSpPr/>
      </dsp:nvSpPr>
      <dsp:spPr>
        <a:xfrm>
          <a:off x="3697834" y="1124405"/>
          <a:ext cx="569365" cy="174474"/>
        </a:xfrm>
        <a:custGeom>
          <a:avLst/>
          <a:gdLst/>
          <a:ahLst/>
          <a:cxnLst/>
          <a:rect l="0" t="0" r="0" b="0"/>
          <a:pathLst>
            <a:path>
              <a:moveTo>
                <a:pt x="569365" y="0"/>
              </a:moveTo>
              <a:lnTo>
                <a:pt x="569365" y="87237"/>
              </a:lnTo>
              <a:lnTo>
                <a:pt x="0" y="87237"/>
              </a:lnTo>
              <a:lnTo>
                <a:pt x="0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A7D98-A249-4C51-892B-016919862C7A}">
      <dsp:nvSpPr>
        <dsp:cNvPr id="0" name=""/>
        <dsp:cNvSpPr/>
      </dsp:nvSpPr>
      <dsp:spPr>
        <a:xfrm>
          <a:off x="2692526" y="1124405"/>
          <a:ext cx="1574673" cy="174474"/>
        </a:xfrm>
        <a:custGeom>
          <a:avLst/>
          <a:gdLst/>
          <a:ahLst/>
          <a:cxnLst/>
          <a:rect l="0" t="0" r="0" b="0"/>
          <a:pathLst>
            <a:path>
              <a:moveTo>
                <a:pt x="1574673" y="0"/>
              </a:moveTo>
              <a:lnTo>
                <a:pt x="1574673" y="87237"/>
              </a:lnTo>
              <a:lnTo>
                <a:pt x="0" y="87237"/>
              </a:lnTo>
              <a:lnTo>
                <a:pt x="0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A3234-4226-46C2-B64E-EACAC711751C}">
      <dsp:nvSpPr>
        <dsp:cNvPr id="0" name=""/>
        <dsp:cNvSpPr/>
      </dsp:nvSpPr>
      <dsp:spPr>
        <a:xfrm>
          <a:off x="1629026" y="1124405"/>
          <a:ext cx="2638173" cy="174474"/>
        </a:xfrm>
        <a:custGeom>
          <a:avLst/>
          <a:gdLst/>
          <a:ahLst/>
          <a:cxnLst/>
          <a:rect l="0" t="0" r="0" b="0"/>
          <a:pathLst>
            <a:path>
              <a:moveTo>
                <a:pt x="2638173" y="0"/>
              </a:moveTo>
              <a:lnTo>
                <a:pt x="2638173" y="87237"/>
              </a:lnTo>
              <a:lnTo>
                <a:pt x="0" y="87237"/>
              </a:lnTo>
              <a:lnTo>
                <a:pt x="0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37AA59-1E8D-4650-8C32-269923416A30}">
      <dsp:nvSpPr>
        <dsp:cNvPr id="0" name=""/>
        <dsp:cNvSpPr/>
      </dsp:nvSpPr>
      <dsp:spPr>
        <a:xfrm>
          <a:off x="492293" y="1124405"/>
          <a:ext cx="3774906" cy="174474"/>
        </a:xfrm>
        <a:custGeom>
          <a:avLst/>
          <a:gdLst/>
          <a:ahLst/>
          <a:cxnLst/>
          <a:rect l="0" t="0" r="0" b="0"/>
          <a:pathLst>
            <a:path>
              <a:moveTo>
                <a:pt x="3774906" y="0"/>
              </a:moveTo>
              <a:lnTo>
                <a:pt x="3774906" y="87237"/>
              </a:lnTo>
              <a:lnTo>
                <a:pt x="0" y="87237"/>
              </a:lnTo>
              <a:lnTo>
                <a:pt x="0" y="17447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00E248-E76B-4F7C-A298-C2BD608AC2F0}">
      <dsp:nvSpPr>
        <dsp:cNvPr id="0" name=""/>
        <dsp:cNvSpPr/>
      </dsp:nvSpPr>
      <dsp:spPr>
        <a:xfrm>
          <a:off x="633929" y="708988"/>
          <a:ext cx="7266540" cy="415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Centennial Committee</a:t>
          </a:r>
        </a:p>
      </dsp:txBody>
      <dsp:txXfrm>
        <a:off x="633929" y="708988"/>
        <a:ext cx="7266540" cy="415416"/>
      </dsp:txXfrm>
    </dsp:sp>
    <dsp:sp modelId="{23B30037-5E2F-489D-B3F9-30CB7651DC68}">
      <dsp:nvSpPr>
        <dsp:cNvPr id="0" name=""/>
        <dsp:cNvSpPr/>
      </dsp:nvSpPr>
      <dsp:spPr>
        <a:xfrm>
          <a:off x="3643" y="1298880"/>
          <a:ext cx="977300" cy="1511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Riverside International Friendship Gardens Committee</a:t>
          </a:r>
        </a:p>
      </dsp:txBody>
      <dsp:txXfrm>
        <a:off x="3643" y="1298880"/>
        <a:ext cx="977300" cy="1511094"/>
      </dsp:txXfrm>
    </dsp:sp>
    <dsp:sp modelId="{B141E031-5BC5-4AA0-A420-35244A7BCDD3}">
      <dsp:nvSpPr>
        <dsp:cNvPr id="0" name=""/>
        <dsp:cNvSpPr/>
      </dsp:nvSpPr>
      <dsp:spPr>
        <a:xfrm>
          <a:off x="1155418" y="1298880"/>
          <a:ext cx="947216" cy="1511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Fundraising Committee</a:t>
          </a:r>
        </a:p>
      </dsp:txBody>
      <dsp:txXfrm>
        <a:off x="1155418" y="1298880"/>
        <a:ext cx="947216" cy="1511094"/>
      </dsp:txXfrm>
    </dsp:sp>
    <dsp:sp modelId="{7B06FB58-282D-4E48-BCA8-89E309E5F81E}">
      <dsp:nvSpPr>
        <dsp:cNvPr id="0" name=""/>
        <dsp:cNvSpPr/>
      </dsp:nvSpPr>
      <dsp:spPr>
        <a:xfrm>
          <a:off x="2277109" y="1298880"/>
          <a:ext cx="830833" cy="1538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Art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Committee</a:t>
          </a:r>
        </a:p>
      </dsp:txBody>
      <dsp:txXfrm>
        <a:off x="2277109" y="1298880"/>
        <a:ext cx="830833" cy="1538981"/>
      </dsp:txXfrm>
    </dsp:sp>
    <dsp:sp modelId="{088DB8B0-2A6A-4731-9CC7-0A3CB4EDEDFA}">
      <dsp:nvSpPr>
        <dsp:cNvPr id="0" name=""/>
        <dsp:cNvSpPr/>
      </dsp:nvSpPr>
      <dsp:spPr>
        <a:xfrm>
          <a:off x="3282417" y="1298880"/>
          <a:ext cx="830833" cy="153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Social, Event Dedication &amp; Party Committee</a:t>
          </a:r>
        </a:p>
      </dsp:txBody>
      <dsp:txXfrm>
        <a:off x="3282417" y="1298880"/>
        <a:ext cx="830833" cy="1536845"/>
      </dsp:txXfrm>
    </dsp:sp>
    <dsp:sp modelId="{0855187C-1F75-40E8-BC3B-30DD98B76CCA}">
      <dsp:nvSpPr>
        <dsp:cNvPr id="0" name=""/>
        <dsp:cNvSpPr/>
      </dsp:nvSpPr>
      <dsp:spPr>
        <a:xfrm>
          <a:off x="4287725" y="1298880"/>
          <a:ext cx="830833" cy="1560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History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Committee</a:t>
          </a:r>
        </a:p>
      </dsp:txBody>
      <dsp:txXfrm>
        <a:off x="4287725" y="1298880"/>
        <a:ext cx="830833" cy="1560441"/>
      </dsp:txXfrm>
    </dsp:sp>
    <dsp:sp modelId="{58E150A1-5528-48F3-9D43-1F486A7B2C9F}">
      <dsp:nvSpPr>
        <dsp:cNvPr id="0" name=""/>
        <dsp:cNvSpPr/>
      </dsp:nvSpPr>
      <dsp:spPr>
        <a:xfrm>
          <a:off x="5293033" y="1298880"/>
          <a:ext cx="830833" cy="1557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Volunteer Committee</a:t>
          </a:r>
        </a:p>
      </dsp:txBody>
      <dsp:txXfrm>
        <a:off x="5293033" y="1298880"/>
        <a:ext cx="830833" cy="1557903"/>
      </dsp:txXfrm>
    </dsp:sp>
    <dsp:sp modelId="{2359ED0C-7E42-4545-9AEE-648448446F0C}">
      <dsp:nvSpPr>
        <dsp:cNvPr id="0" name=""/>
        <dsp:cNvSpPr/>
      </dsp:nvSpPr>
      <dsp:spPr>
        <a:xfrm>
          <a:off x="6298341" y="1298880"/>
          <a:ext cx="830833" cy="1573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Marketing &amp; Media</a:t>
          </a:r>
        </a:p>
      </dsp:txBody>
      <dsp:txXfrm>
        <a:off x="6298341" y="1298880"/>
        <a:ext cx="830833" cy="1573531"/>
      </dsp:txXfrm>
    </dsp:sp>
    <dsp:sp modelId="{1D355FCA-2F20-402B-93E2-967592867365}">
      <dsp:nvSpPr>
        <dsp:cNvPr id="0" name=""/>
        <dsp:cNvSpPr/>
      </dsp:nvSpPr>
      <dsp:spPr>
        <a:xfrm>
          <a:off x="7303649" y="1298880"/>
          <a:ext cx="1227107" cy="15735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Commemorative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Coin Committee</a:t>
          </a:r>
        </a:p>
      </dsp:txBody>
      <dsp:txXfrm>
        <a:off x="7303649" y="1298880"/>
        <a:ext cx="1227107" cy="1573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D7A8F-E39D-B646-B02E-B2B7336C06C1}" type="datetimeFigureOut">
              <a:rPr lang="en-US" smtClean="0"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CD120-01AA-6746-8A85-07825E5C6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54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6/6/18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476750"/>
            <a:ext cx="9144000" cy="666750"/>
          </a:xfrm>
          <a:prstGeom prst="rect">
            <a:avLst/>
          </a:prstGeom>
          <a:solidFill>
            <a:srgbClr val="60BDE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7848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019544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extLst/>
          </a:lstStyle>
          <a:p>
            <a:fld id="{047E157E-8DCB-4F70-A0AF-5EB586A91DD4}" type="datetime1">
              <a:rPr lang="en-US" smtClean="0"/>
              <a:pPr/>
              <a:t>6/6/18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307848" y="2343150"/>
            <a:ext cx="6477000" cy="2038350"/>
          </a:xfrm>
        </p:spPr>
        <p:txBody>
          <a:bodyPr rtlCol="0" anchor="b"/>
          <a:lstStyle>
            <a:lvl1pPr>
              <a:defRPr b="1" cap="all" baseline="0">
                <a:solidFill>
                  <a:schemeClr val="bg1"/>
                </a:solidFill>
                <a:latin typeface="Calibri"/>
                <a:cs typeface="Calibri"/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PP_Head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5"/>
            <a:ext cx="9144000" cy="157717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AC82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t"/>
          <a:lstStyle>
            <a:lvl1pPr>
              <a:defRPr/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rgbClr val="046D53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rgbClr val="60BDE0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chemeClr val="tx1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solidFill>
            <a:srgbClr val="046D53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Calibri"/>
                <a:cs typeface="Calibri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33350"/>
            <a:ext cx="81534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rgbClr val="60BDE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6/6/18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V="1">
            <a:off x="609600" y="133350"/>
            <a:ext cx="8534400" cy="990600"/>
          </a:xfrm>
          <a:prstGeom prst="rect">
            <a:avLst/>
          </a:prstGeom>
          <a:solidFill>
            <a:schemeClr val="tx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781695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6/6/18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781550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133350"/>
            <a:ext cx="533400" cy="990600"/>
          </a:xfrm>
          <a:prstGeom prst="rect">
            <a:avLst/>
          </a:prstGeom>
          <a:solidFill>
            <a:srgbClr val="60BDE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559593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333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vert="horz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Strokes-b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150"/>
            <a:ext cx="8001000" cy="26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Calibri"/>
          <a:ea typeface="+mj-ea"/>
          <a:cs typeface="Calibri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rgbClr val="046D53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rgbClr val="B70F20"/>
        </a:buClr>
        <a:buSzPct val="70000"/>
        <a:buFont typeface="Wingdings" charset="2"/>
        <a:buChar char=""/>
        <a:defRPr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rgbClr val="FAC826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rgbClr val="60BDE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400"/>
        </a:spcBef>
        <a:buClr>
          <a:schemeClr val="tx1">
            <a:lumMod val="50000"/>
            <a:lumOff val="50000"/>
          </a:schemeClr>
        </a:buClr>
        <a:buSzPct val="65000"/>
        <a:buFont typeface="Wingdings" charset="2"/>
        <a:buChar char="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HEARTS</a:t>
            </a:r>
            <a:br>
              <a:rPr lang="en-US" dirty="0"/>
            </a:br>
            <a:r>
              <a:rPr lang="en-US" dirty="0"/>
              <a:t>ACROSS THE WORLD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Celebrating 100 years of Rotary in the Region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153400" cy="762000"/>
          </a:xfrm>
        </p:spPr>
        <p:txBody>
          <a:bodyPr>
            <a:noAutofit/>
          </a:bodyPr>
          <a:lstStyle/>
          <a:p>
            <a:r>
              <a:rPr lang="en-US" sz="3000" dirty="0"/>
              <a:t>Hearts To Schools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7924800" cy="3505199"/>
          </a:xfrm>
        </p:spPr>
        <p:txBody>
          <a:bodyPr>
            <a:normAutofit/>
          </a:bodyPr>
          <a:lstStyle/>
          <a:p>
            <a:r>
              <a:rPr lang="en-US" sz="2400" dirty="0"/>
              <a:t>Community donors will help to fund the Growing Hearts Across the World garden.</a:t>
            </a:r>
          </a:p>
          <a:p>
            <a:r>
              <a:rPr lang="en-US" sz="2400" dirty="0"/>
              <a:t>Donors will have an option of supporting schools in Cameroon, called Hearts To Schools.</a:t>
            </a:r>
          </a:p>
          <a:p>
            <a:r>
              <a:rPr lang="en-US" sz="2400" dirty="0"/>
              <a:t>Donations received for Hearts To Schools will have 10% allocated for maintenance of the garden…and 90% allocated for books, </a:t>
            </a:r>
            <a:r>
              <a:rPr lang="en-US" sz="2400" dirty="0" err="1"/>
              <a:t>iPads</a:t>
            </a:r>
            <a:r>
              <a:rPr lang="en-US" sz="2400" dirty="0"/>
              <a:t> and laptops for schools in Cameroon</a:t>
            </a:r>
          </a:p>
        </p:txBody>
      </p:sp>
    </p:spTree>
    <p:extLst>
      <p:ext uri="{BB962C8B-B14F-4D97-AF65-F5344CB8AC3E}">
        <p14:creationId xmlns:p14="http://schemas.microsoft.com/office/powerpoint/2010/main" val="389049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on_badge_tag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10049" r="27080" b="10049"/>
          <a:stretch/>
        </p:blipFill>
        <p:spPr>
          <a:xfrm>
            <a:off x="5105400" y="1517381"/>
            <a:ext cx="3213508" cy="312836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Help Is Needed!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343400" cy="3268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b="1" dirty="0"/>
              <a:t>Donations to Growing Hearts Across the World can be made to:</a:t>
            </a:r>
          </a:p>
          <a:p>
            <a:pPr marL="0" indent="0">
              <a:buNone/>
            </a:pPr>
            <a:r>
              <a:rPr lang="en-US" sz="2500" dirty="0"/>
              <a:t>Rotary Works Foundation, </a:t>
            </a:r>
            <a:br>
              <a:rPr lang="en-US" sz="2500" dirty="0"/>
            </a:br>
            <a:r>
              <a:rPr lang="en-US" sz="2500" dirty="0"/>
              <a:t>P.O. Box 1571, </a:t>
            </a:r>
            <a:br>
              <a:rPr lang="en-US" sz="2500" dirty="0"/>
            </a:br>
            <a:r>
              <a:rPr lang="en-US" sz="2500" dirty="0"/>
              <a:t>La Crosse, WI 54602-1571</a:t>
            </a:r>
          </a:p>
        </p:txBody>
      </p:sp>
    </p:spTree>
    <p:extLst>
      <p:ext uri="{BB962C8B-B14F-4D97-AF65-F5344CB8AC3E}">
        <p14:creationId xmlns:p14="http://schemas.microsoft.com/office/powerpoint/2010/main" val="58544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meroon_badge_tag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12" y="463769"/>
            <a:ext cx="9144000" cy="51068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2617D4-C770-B44A-8826-4DAB5B3FF9D4}"/>
              </a:ext>
            </a:extLst>
          </p:cNvPr>
          <p:cNvSpPr txBox="1"/>
          <p:nvPr/>
        </p:nvSpPr>
        <p:spPr>
          <a:xfrm>
            <a:off x="2301735" y="728278"/>
            <a:ext cx="494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1" dirty="0"/>
              <a:t>Thank you for your service through Rotary!</a:t>
            </a:r>
          </a:p>
        </p:txBody>
      </p:sp>
    </p:spTree>
    <p:extLst>
      <p:ext uri="{BB962C8B-B14F-4D97-AF65-F5344CB8AC3E}">
        <p14:creationId xmlns:p14="http://schemas.microsoft.com/office/powerpoint/2010/main" val="89879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153400" cy="762000"/>
          </a:xfrm>
        </p:spPr>
        <p:txBody>
          <a:bodyPr>
            <a:noAutofit/>
          </a:bodyPr>
          <a:lstStyle/>
          <a:p>
            <a:r>
              <a:rPr lang="en-US" sz="3000" dirty="0"/>
              <a:t>Overview of the Centennial Project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2461285"/>
              </p:ext>
            </p:extLst>
          </p:nvPr>
        </p:nvGraphicFramePr>
        <p:xfrm>
          <a:off x="228600" y="1200150"/>
          <a:ext cx="8534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552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</a:t>
            </a:r>
            <a:r>
              <a:rPr lang="en-US" dirty="0" err="1"/>
              <a:t>Fon</a:t>
            </a:r>
            <a:r>
              <a:rPr lang="en-US" dirty="0"/>
              <a:t>…the Traditional Leader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49F66CF-293A-4340-9215-780A9C7B92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21" y="1227068"/>
            <a:ext cx="3318493" cy="3783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Sense Pass King…a Story from Cameroon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ED993E3-851D-6346-9A94-4FB38F4DF9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" y="1235542"/>
            <a:ext cx="2623515" cy="232600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AEF32B7-AAF2-744C-AF96-96876D017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26" y="2356953"/>
            <a:ext cx="3196837" cy="278654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DB79C9C-A3BE-F449-8344-F98649ECF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93" y="1375305"/>
            <a:ext cx="28194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153400" cy="762000"/>
          </a:xfrm>
        </p:spPr>
        <p:txBody>
          <a:bodyPr>
            <a:noAutofit/>
          </a:bodyPr>
          <a:lstStyle/>
          <a:p>
            <a:r>
              <a:rPr lang="en-US" sz="3000" dirty="0"/>
              <a:t>Water Mommy (</a:t>
            </a:r>
            <a:r>
              <a:rPr lang="en-US" sz="3000" dirty="0" err="1"/>
              <a:t>Jenju</a:t>
            </a:r>
            <a:r>
              <a:rPr lang="en-US" sz="3000" dirty="0"/>
              <a:t>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1B2206-C916-B347-A830-49E6A6EE1C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1" y="1135134"/>
            <a:ext cx="4737681" cy="40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3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7C7381A-EE1A-294A-971A-DECCE83B1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18" y="1847"/>
            <a:ext cx="6134166" cy="514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8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209550"/>
            <a:ext cx="8153400" cy="762000"/>
          </a:xfrm>
        </p:spPr>
        <p:txBody>
          <a:bodyPr>
            <a:noAutofit/>
          </a:bodyPr>
          <a:lstStyle/>
          <a:p>
            <a:r>
              <a:rPr lang="en-US" sz="3000" dirty="0"/>
              <a:t>The Impact of 100 Years of Service to Our Region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989251" y="1667241"/>
            <a:ext cx="7924800" cy="3505199"/>
          </a:xfrm>
        </p:spPr>
        <p:txBody>
          <a:bodyPr>
            <a:normAutofit/>
          </a:bodyPr>
          <a:lstStyle/>
          <a:p>
            <a:r>
              <a:rPr lang="en-US" sz="2400" b="1" dirty="0"/>
              <a:t>Nine Rotary Clubs with 520 members</a:t>
            </a:r>
          </a:p>
          <a:p>
            <a:r>
              <a:rPr lang="en-US" sz="2400" b="1" dirty="0"/>
              <a:t>Seven Interact Clubs with more than 140 active members</a:t>
            </a:r>
          </a:p>
          <a:p>
            <a:r>
              <a:rPr lang="en-US" sz="2400" b="1" dirty="0"/>
              <a:t>We are reaching out to each of the area Rotary Clubs, asking them to become cosponsors and join in the Centennial celebration</a:t>
            </a:r>
          </a:p>
          <a:p>
            <a:r>
              <a:rPr lang="en-US" sz="2400" b="1" dirty="0"/>
              <a:t>To date, our efforts in reaching out for support through Rotary has received $56,500 in pledges and contributions!</a:t>
            </a:r>
          </a:p>
        </p:txBody>
      </p:sp>
    </p:spTree>
    <p:extLst>
      <p:ext uri="{BB962C8B-B14F-4D97-AF65-F5344CB8AC3E}">
        <p14:creationId xmlns:p14="http://schemas.microsoft.com/office/powerpoint/2010/main" val="31105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on_badge_tag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10049" r="27080" b="10049"/>
          <a:stretch/>
        </p:blipFill>
        <p:spPr>
          <a:xfrm>
            <a:off x="5105400" y="1517381"/>
            <a:ext cx="3213508" cy="312836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Help Is Needed!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343400" cy="326862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500" b="1" dirty="0"/>
              <a:t>Growing Hearts Donors:</a:t>
            </a:r>
          </a:p>
          <a:p>
            <a:pPr marL="0" indent="0">
              <a:buNone/>
            </a:pPr>
            <a:r>
              <a:rPr lang="en-US" sz="2500" b="1" dirty="0"/>
              <a:t>$100 per year, two yer pledge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Abundant Hearts Donors:</a:t>
            </a:r>
          </a:p>
          <a:p>
            <a:pPr marL="0" indent="0">
              <a:buNone/>
            </a:pPr>
            <a:r>
              <a:rPr lang="en-US" sz="2500" b="1" dirty="0"/>
              <a:t>$500</a:t>
            </a:r>
          </a:p>
          <a:p>
            <a:pPr marL="0" indent="0">
              <a:buNone/>
            </a:pPr>
            <a:r>
              <a:rPr lang="en-US" sz="2500" b="1" dirty="0"/>
              <a:t>$1000</a:t>
            </a:r>
          </a:p>
          <a:p>
            <a:pPr marL="0" indent="0">
              <a:buNone/>
            </a:pPr>
            <a:r>
              <a:rPr lang="en-US" sz="2500" b="1" dirty="0"/>
              <a:t>$5000</a:t>
            </a:r>
          </a:p>
        </p:txBody>
      </p:sp>
    </p:spTree>
    <p:extLst>
      <p:ext uri="{BB962C8B-B14F-4D97-AF65-F5344CB8AC3E}">
        <p14:creationId xmlns:p14="http://schemas.microsoft.com/office/powerpoint/2010/main" val="189053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eroon_badge_tagline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0" t="10049" r="27080" b="10049"/>
          <a:stretch/>
        </p:blipFill>
        <p:spPr>
          <a:xfrm>
            <a:off x="5105400" y="1517381"/>
            <a:ext cx="3213508" cy="312836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Help Is Needed!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4343400" cy="3268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500" b="1" dirty="0"/>
              <a:t>Naming opportunities will be available:</a:t>
            </a:r>
          </a:p>
          <a:p>
            <a:pPr>
              <a:buFontTx/>
              <a:buChar char="-"/>
            </a:pPr>
            <a:r>
              <a:rPr lang="en-US" sz="2500" b="1" dirty="0"/>
              <a:t>benches: $5000</a:t>
            </a:r>
          </a:p>
          <a:p>
            <a:pPr>
              <a:buFontTx/>
              <a:buChar char="-"/>
            </a:pPr>
            <a:r>
              <a:rPr lang="en-US" sz="2500" b="1" dirty="0"/>
              <a:t>Sculptures: TBD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Presentation.potx</Template>
  <TotalTime>0</TotalTime>
  <Words>274</Words>
  <Application>Microsoft Office PowerPoint</Application>
  <PresentationFormat>On-screen Show (16:9)</PresentationFormat>
  <Paragraphs>53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Widescreen Presentation</vt:lpstr>
      <vt:lpstr>GROWING HEARTS ACROSS THE WORLD</vt:lpstr>
      <vt:lpstr>Overview of the Centennial Project</vt:lpstr>
      <vt:lpstr>The First Fon…the Traditional Leader</vt:lpstr>
      <vt:lpstr>Sense Pass King…a Story from Cameroon</vt:lpstr>
      <vt:lpstr>Water Mommy (Jenju)</vt:lpstr>
      <vt:lpstr>PowerPoint Presentation</vt:lpstr>
      <vt:lpstr>The Impact of 100 Years of Service to Our Region</vt:lpstr>
      <vt:lpstr>Your Help Is Needed!</vt:lpstr>
      <vt:lpstr>Your Help Is Needed!</vt:lpstr>
      <vt:lpstr>Hearts To Schools</vt:lpstr>
      <vt:lpstr>Your Help Is Needed!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HEARTS ACROSS THE WORLD</dc:title>
  <dc:creator/>
  <cp:lastModifiedBy/>
  <cp:revision>7</cp:revision>
  <dcterms:created xsi:type="dcterms:W3CDTF">2010-04-19T20:53:40Z</dcterms:created>
  <dcterms:modified xsi:type="dcterms:W3CDTF">2018-06-07T02:42:54Z</dcterms:modified>
</cp:coreProperties>
</file>