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71" r:id="rId6"/>
    <p:sldId id="275" r:id="rId7"/>
    <p:sldId id="276" r:id="rId8"/>
    <p:sldId id="288" r:id="rId9"/>
    <p:sldId id="285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3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12" y="0"/>
            <a:ext cx="17696688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44040" y="2081783"/>
            <a:ext cx="16443960" cy="7310755"/>
          </a:xfrm>
          <a:custGeom>
            <a:avLst/>
            <a:gdLst/>
            <a:ahLst/>
            <a:cxnLst/>
            <a:rect l="l" t="t" r="r" b="b"/>
            <a:pathLst>
              <a:path w="16443960" h="7310755">
                <a:moveTo>
                  <a:pt x="16443960" y="0"/>
                </a:moveTo>
                <a:lnTo>
                  <a:pt x="0" y="0"/>
                </a:lnTo>
                <a:lnTo>
                  <a:pt x="0" y="7310627"/>
                </a:lnTo>
                <a:lnTo>
                  <a:pt x="16443960" y="7310627"/>
                </a:lnTo>
                <a:lnTo>
                  <a:pt x="16443960" y="0"/>
                </a:lnTo>
                <a:close/>
              </a:path>
            </a:pathLst>
          </a:custGeom>
          <a:solidFill>
            <a:srgbClr val="000000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5375" y="119583"/>
            <a:ext cx="17097248" cy="143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31339" y="3131058"/>
            <a:ext cx="7874634" cy="644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5341" y="192989"/>
            <a:ext cx="16117316" cy="1542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9142" y="2997226"/>
            <a:ext cx="9095740" cy="602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g"/><Relationship Id="rId7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mailto:dgmanjoo2324@gmail.com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hyperlink" Target="mailto:rkapoor216@gmail.com" TargetMode="External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6996"/>
            <a:chOff x="0" y="0"/>
            <a:chExt cx="18288000" cy="1028699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76472" y="2549651"/>
              <a:ext cx="13681075" cy="6708775"/>
            </a:xfrm>
            <a:custGeom>
              <a:avLst/>
              <a:gdLst/>
              <a:ahLst/>
              <a:cxnLst/>
              <a:rect l="l" t="t" r="r" b="b"/>
              <a:pathLst>
                <a:path w="13681075" h="6708775">
                  <a:moveTo>
                    <a:pt x="13680948" y="0"/>
                  </a:moveTo>
                  <a:lnTo>
                    <a:pt x="0" y="0"/>
                  </a:lnTo>
                  <a:lnTo>
                    <a:pt x="0" y="5789688"/>
                  </a:lnTo>
                  <a:lnTo>
                    <a:pt x="0" y="6708648"/>
                  </a:lnTo>
                  <a:lnTo>
                    <a:pt x="13680948" y="6708648"/>
                  </a:lnTo>
                  <a:lnTo>
                    <a:pt x="13680948" y="5789688"/>
                  </a:lnTo>
                  <a:lnTo>
                    <a:pt x="1368094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6304" y="9201911"/>
              <a:ext cx="824484" cy="1371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11928" y="426719"/>
              <a:ext cx="300227" cy="6019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50739" y="426719"/>
              <a:ext cx="300227" cy="6019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92600" y="426719"/>
              <a:ext cx="300227" cy="60198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547189" y="8866628"/>
            <a:ext cx="333425" cy="1212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05"/>
              </a:lnSpc>
            </a:pPr>
            <a:r>
              <a:rPr sz="2250" dirty="0">
                <a:latin typeface="Arial MT"/>
                <a:cs typeface="Arial MT"/>
              </a:rPr>
              <a:t>21st</a:t>
            </a:r>
            <a:r>
              <a:rPr sz="2250" spc="-105" dirty="0">
                <a:latin typeface="Arial MT"/>
                <a:cs typeface="Arial MT"/>
              </a:rPr>
              <a:t> </a:t>
            </a:r>
            <a:r>
              <a:rPr sz="2250" dirty="0">
                <a:latin typeface="Arial MT"/>
                <a:cs typeface="Arial MT"/>
              </a:rPr>
              <a:t>April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88745" y="1848611"/>
            <a:ext cx="16569055" cy="7410450"/>
            <a:chOff x="888745" y="1848611"/>
            <a:chExt cx="16569055" cy="74104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8276" y="1848611"/>
              <a:ext cx="11439143" cy="33802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212" y="2172410"/>
              <a:ext cx="6207629" cy="705083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8745" y="2070806"/>
              <a:ext cx="6539230" cy="7188200"/>
            </a:xfrm>
            <a:custGeom>
              <a:avLst/>
              <a:gdLst/>
              <a:ahLst/>
              <a:cxnLst/>
              <a:rect l="l" t="t" r="r" b="b"/>
              <a:pathLst>
                <a:path w="6539230" h="7188200">
                  <a:moveTo>
                    <a:pt x="3351795" y="7105900"/>
                  </a:moveTo>
                  <a:lnTo>
                    <a:pt x="3351413" y="7112000"/>
                  </a:lnTo>
                  <a:lnTo>
                    <a:pt x="3359551" y="7150100"/>
                  </a:lnTo>
                  <a:lnTo>
                    <a:pt x="3381883" y="7188200"/>
                  </a:lnTo>
                  <a:lnTo>
                    <a:pt x="3431778" y="7188200"/>
                  </a:lnTo>
                  <a:lnTo>
                    <a:pt x="3442765" y="7162800"/>
                  </a:lnTo>
                  <a:lnTo>
                    <a:pt x="3432429" y="7137400"/>
                  </a:lnTo>
                  <a:lnTo>
                    <a:pt x="3428903" y="7124700"/>
                  </a:lnTo>
                  <a:lnTo>
                    <a:pt x="3384169" y="7124700"/>
                  </a:lnTo>
                  <a:lnTo>
                    <a:pt x="3359316" y="7112000"/>
                  </a:lnTo>
                  <a:lnTo>
                    <a:pt x="3351795" y="7105900"/>
                  </a:lnTo>
                  <a:close/>
                </a:path>
                <a:path w="6539230" h="7188200">
                  <a:moveTo>
                    <a:pt x="5493966" y="139700"/>
                  </a:moveTo>
                  <a:lnTo>
                    <a:pt x="4695847" y="139700"/>
                  </a:lnTo>
                  <a:lnTo>
                    <a:pt x="4743199" y="152400"/>
                  </a:lnTo>
                  <a:lnTo>
                    <a:pt x="4838065" y="152400"/>
                  </a:lnTo>
                  <a:lnTo>
                    <a:pt x="4886216" y="165100"/>
                  </a:lnTo>
                  <a:lnTo>
                    <a:pt x="5025134" y="203200"/>
                  </a:lnTo>
                  <a:lnTo>
                    <a:pt x="5069599" y="228600"/>
                  </a:lnTo>
                  <a:lnTo>
                    <a:pt x="5113146" y="241300"/>
                  </a:lnTo>
                  <a:lnTo>
                    <a:pt x="5155777" y="266700"/>
                  </a:lnTo>
                  <a:lnTo>
                    <a:pt x="5197493" y="292100"/>
                  </a:lnTo>
                  <a:lnTo>
                    <a:pt x="5238296" y="317500"/>
                  </a:lnTo>
                  <a:lnTo>
                    <a:pt x="5278186" y="342900"/>
                  </a:lnTo>
                  <a:lnTo>
                    <a:pt x="5317166" y="368300"/>
                  </a:lnTo>
                  <a:lnTo>
                    <a:pt x="5355237" y="393700"/>
                  </a:lnTo>
                  <a:lnTo>
                    <a:pt x="5392400" y="431800"/>
                  </a:lnTo>
                  <a:lnTo>
                    <a:pt x="5428656" y="457200"/>
                  </a:lnTo>
                  <a:lnTo>
                    <a:pt x="5464008" y="495300"/>
                  </a:lnTo>
                  <a:lnTo>
                    <a:pt x="5498456" y="533400"/>
                  </a:lnTo>
                  <a:lnTo>
                    <a:pt x="5532002" y="558800"/>
                  </a:lnTo>
                  <a:lnTo>
                    <a:pt x="5564648" y="596900"/>
                  </a:lnTo>
                  <a:lnTo>
                    <a:pt x="5596395" y="635000"/>
                  </a:lnTo>
                  <a:lnTo>
                    <a:pt x="5627244" y="673100"/>
                  </a:lnTo>
                  <a:lnTo>
                    <a:pt x="5657196" y="711200"/>
                  </a:lnTo>
                  <a:lnTo>
                    <a:pt x="5686254" y="762000"/>
                  </a:lnTo>
                  <a:lnTo>
                    <a:pt x="5714419" y="800100"/>
                  </a:lnTo>
                  <a:lnTo>
                    <a:pt x="5741692" y="838200"/>
                  </a:lnTo>
                  <a:lnTo>
                    <a:pt x="5768074" y="876300"/>
                  </a:lnTo>
                  <a:lnTo>
                    <a:pt x="5793568" y="927100"/>
                  </a:lnTo>
                  <a:lnTo>
                    <a:pt x="5818174" y="965200"/>
                  </a:lnTo>
                  <a:lnTo>
                    <a:pt x="5841893" y="1003300"/>
                  </a:lnTo>
                  <a:lnTo>
                    <a:pt x="5864729" y="1054100"/>
                  </a:lnTo>
                  <a:lnTo>
                    <a:pt x="5886681" y="1092200"/>
                  </a:lnTo>
                  <a:lnTo>
                    <a:pt x="5907751" y="1143000"/>
                  </a:lnTo>
                  <a:lnTo>
                    <a:pt x="5927941" y="1181100"/>
                  </a:lnTo>
                  <a:lnTo>
                    <a:pt x="5947252" y="1231900"/>
                  </a:lnTo>
                  <a:lnTo>
                    <a:pt x="5965685" y="1270000"/>
                  </a:lnTo>
                  <a:lnTo>
                    <a:pt x="5983243" y="1308100"/>
                  </a:lnTo>
                  <a:lnTo>
                    <a:pt x="5999926" y="1358900"/>
                  </a:lnTo>
                  <a:lnTo>
                    <a:pt x="6015736" y="1397000"/>
                  </a:lnTo>
                  <a:lnTo>
                    <a:pt x="6032335" y="1447800"/>
                  </a:lnTo>
                  <a:lnTo>
                    <a:pt x="6048121" y="1498600"/>
                  </a:lnTo>
                  <a:lnTo>
                    <a:pt x="6063103" y="1536700"/>
                  </a:lnTo>
                  <a:lnTo>
                    <a:pt x="6077293" y="1587500"/>
                  </a:lnTo>
                  <a:lnTo>
                    <a:pt x="6090702" y="1638300"/>
                  </a:lnTo>
                  <a:lnTo>
                    <a:pt x="6103340" y="1689100"/>
                  </a:lnTo>
                  <a:lnTo>
                    <a:pt x="6115220" y="1739900"/>
                  </a:lnTo>
                  <a:lnTo>
                    <a:pt x="6126351" y="1778000"/>
                  </a:lnTo>
                  <a:lnTo>
                    <a:pt x="6136745" y="1828800"/>
                  </a:lnTo>
                  <a:lnTo>
                    <a:pt x="6146412" y="1879600"/>
                  </a:lnTo>
                  <a:lnTo>
                    <a:pt x="6155365" y="1930400"/>
                  </a:lnTo>
                  <a:lnTo>
                    <a:pt x="6163613" y="1981200"/>
                  </a:lnTo>
                  <a:lnTo>
                    <a:pt x="6171169" y="2032000"/>
                  </a:lnTo>
                  <a:lnTo>
                    <a:pt x="6178042" y="2082800"/>
                  </a:lnTo>
                  <a:lnTo>
                    <a:pt x="6184244" y="2133600"/>
                  </a:lnTo>
                  <a:lnTo>
                    <a:pt x="6189786" y="2184400"/>
                  </a:lnTo>
                  <a:lnTo>
                    <a:pt x="6194679" y="2235200"/>
                  </a:lnTo>
                  <a:lnTo>
                    <a:pt x="6198573" y="2286000"/>
                  </a:lnTo>
                  <a:lnTo>
                    <a:pt x="6201073" y="2324100"/>
                  </a:lnTo>
                  <a:lnTo>
                    <a:pt x="6202184" y="2374900"/>
                  </a:lnTo>
                  <a:lnTo>
                    <a:pt x="6201910" y="2425700"/>
                  </a:lnTo>
                  <a:lnTo>
                    <a:pt x="6200253" y="2476500"/>
                  </a:lnTo>
                  <a:lnTo>
                    <a:pt x="6197219" y="2527300"/>
                  </a:lnTo>
                  <a:lnTo>
                    <a:pt x="6192810" y="2578100"/>
                  </a:lnTo>
                  <a:lnTo>
                    <a:pt x="6187032" y="2616200"/>
                  </a:lnTo>
                  <a:lnTo>
                    <a:pt x="6179887" y="2667000"/>
                  </a:lnTo>
                  <a:lnTo>
                    <a:pt x="6171380" y="2717800"/>
                  </a:lnTo>
                  <a:lnTo>
                    <a:pt x="6161514" y="2768600"/>
                  </a:lnTo>
                  <a:lnTo>
                    <a:pt x="6150294" y="2806700"/>
                  </a:lnTo>
                  <a:lnTo>
                    <a:pt x="6137723" y="2857500"/>
                  </a:lnTo>
                  <a:lnTo>
                    <a:pt x="6123805" y="2908300"/>
                  </a:lnTo>
                  <a:lnTo>
                    <a:pt x="6108545" y="2946400"/>
                  </a:lnTo>
                  <a:lnTo>
                    <a:pt x="6091945" y="2997200"/>
                  </a:lnTo>
                  <a:lnTo>
                    <a:pt x="6074010" y="3048000"/>
                  </a:lnTo>
                  <a:lnTo>
                    <a:pt x="6054744" y="3086100"/>
                  </a:lnTo>
                  <a:lnTo>
                    <a:pt x="6034151" y="3136900"/>
                  </a:lnTo>
                  <a:lnTo>
                    <a:pt x="6013015" y="3175000"/>
                  </a:lnTo>
                  <a:lnTo>
                    <a:pt x="5991073" y="3225800"/>
                  </a:lnTo>
                  <a:lnTo>
                    <a:pt x="5968361" y="3263900"/>
                  </a:lnTo>
                  <a:lnTo>
                    <a:pt x="5944912" y="3314700"/>
                  </a:lnTo>
                  <a:lnTo>
                    <a:pt x="5920762" y="3352800"/>
                  </a:lnTo>
                  <a:lnTo>
                    <a:pt x="5895946" y="3403600"/>
                  </a:lnTo>
                  <a:lnTo>
                    <a:pt x="5870498" y="3441700"/>
                  </a:lnTo>
                  <a:lnTo>
                    <a:pt x="5844453" y="3479800"/>
                  </a:lnTo>
                  <a:lnTo>
                    <a:pt x="5817847" y="3530600"/>
                  </a:lnTo>
                  <a:lnTo>
                    <a:pt x="5790713" y="3568700"/>
                  </a:lnTo>
                  <a:lnTo>
                    <a:pt x="5763087" y="3606800"/>
                  </a:lnTo>
                  <a:lnTo>
                    <a:pt x="5735003" y="3657600"/>
                  </a:lnTo>
                  <a:lnTo>
                    <a:pt x="5706496" y="3695700"/>
                  </a:lnTo>
                  <a:lnTo>
                    <a:pt x="5677602" y="3733800"/>
                  </a:lnTo>
                  <a:lnTo>
                    <a:pt x="5648354" y="3771900"/>
                  </a:lnTo>
                  <a:lnTo>
                    <a:pt x="5618788" y="3822700"/>
                  </a:lnTo>
                  <a:lnTo>
                    <a:pt x="5588938" y="3860800"/>
                  </a:lnTo>
                  <a:lnTo>
                    <a:pt x="5528528" y="3937000"/>
                  </a:lnTo>
                  <a:lnTo>
                    <a:pt x="5467402" y="4013200"/>
                  </a:lnTo>
                  <a:lnTo>
                    <a:pt x="5436657" y="4064000"/>
                  </a:lnTo>
                  <a:lnTo>
                    <a:pt x="5251839" y="4292600"/>
                  </a:lnTo>
                  <a:lnTo>
                    <a:pt x="5099966" y="4483100"/>
                  </a:lnTo>
                  <a:lnTo>
                    <a:pt x="5069578" y="4533900"/>
                  </a:lnTo>
                  <a:lnTo>
                    <a:pt x="4797262" y="4876800"/>
                  </a:lnTo>
                  <a:lnTo>
                    <a:pt x="4767211" y="4927600"/>
                  </a:lnTo>
                  <a:lnTo>
                    <a:pt x="4677410" y="5041900"/>
                  </a:lnTo>
                  <a:lnTo>
                    <a:pt x="4614834" y="5118100"/>
                  </a:lnTo>
                  <a:lnTo>
                    <a:pt x="4583608" y="5168900"/>
                  </a:lnTo>
                  <a:lnTo>
                    <a:pt x="4490221" y="5283200"/>
                  </a:lnTo>
                  <a:lnTo>
                    <a:pt x="4459201" y="5334000"/>
                  </a:lnTo>
                  <a:lnTo>
                    <a:pt x="4397351" y="5410200"/>
                  </a:lnTo>
                  <a:lnTo>
                    <a:pt x="4366527" y="5461000"/>
                  </a:lnTo>
                  <a:lnTo>
                    <a:pt x="4274507" y="5575300"/>
                  </a:lnTo>
                  <a:lnTo>
                    <a:pt x="4243997" y="5626100"/>
                  </a:lnTo>
                  <a:lnTo>
                    <a:pt x="4183246" y="5702300"/>
                  </a:lnTo>
                  <a:lnTo>
                    <a:pt x="4153011" y="5753100"/>
                  </a:lnTo>
                  <a:lnTo>
                    <a:pt x="4092845" y="5829300"/>
                  </a:lnTo>
                  <a:lnTo>
                    <a:pt x="4062921" y="5880100"/>
                  </a:lnTo>
                  <a:lnTo>
                    <a:pt x="4003409" y="5956300"/>
                  </a:lnTo>
                  <a:lnTo>
                    <a:pt x="3973830" y="6007100"/>
                  </a:lnTo>
                  <a:lnTo>
                    <a:pt x="3887770" y="6121400"/>
                  </a:lnTo>
                  <a:lnTo>
                    <a:pt x="3859161" y="6172200"/>
                  </a:lnTo>
                  <a:lnTo>
                    <a:pt x="3830651" y="6210300"/>
                  </a:lnTo>
                  <a:lnTo>
                    <a:pt x="3774078" y="6286500"/>
                  </a:lnTo>
                  <a:lnTo>
                    <a:pt x="3746089" y="6337300"/>
                  </a:lnTo>
                  <a:lnTo>
                    <a:pt x="3718347" y="6375400"/>
                  </a:lnTo>
                  <a:lnTo>
                    <a:pt x="3690890" y="6413500"/>
                  </a:lnTo>
                  <a:lnTo>
                    <a:pt x="3663753" y="6464300"/>
                  </a:lnTo>
                  <a:lnTo>
                    <a:pt x="3636974" y="6502400"/>
                  </a:lnTo>
                  <a:lnTo>
                    <a:pt x="3610590" y="6540500"/>
                  </a:lnTo>
                  <a:lnTo>
                    <a:pt x="3584637" y="6591300"/>
                  </a:lnTo>
                  <a:lnTo>
                    <a:pt x="3559153" y="6629400"/>
                  </a:lnTo>
                  <a:lnTo>
                    <a:pt x="3534174" y="6680200"/>
                  </a:lnTo>
                  <a:lnTo>
                    <a:pt x="3509737" y="6718300"/>
                  </a:lnTo>
                  <a:lnTo>
                    <a:pt x="3485880" y="6769100"/>
                  </a:lnTo>
                  <a:lnTo>
                    <a:pt x="3462638" y="6807200"/>
                  </a:lnTo>
                  <a:lnTo>
                    <a:pt x="3440049" y="6858000"/>
                  </a:lnTo>
                  <a:lnTo>
                    <a:pt x="3423251" y="6883400"/>
                  </a:lnTo>
                  <a:lnTo>
                    <a:pt x="3403439" y="6921500"/>
                  </a:lnTo>
                  <a:lnTo>
                    <a:pt x="3387308" y="6962559"/>
                  </a:lnTo>
                  <a:lnTo>
                    <a:pt x="3390146" y="6972300"/>
                  </a:lnTo>
                  <a:lnTo>
                    <a:pt x="3400788" y="7023100"/>
                  </a:lnTo>
                  <a:lnTo>
                    <a:pt x="3410966" y="7073900"/>
                  </a:lnTo>
                  <a:lnTo>
                    <a:pt x="3405592" y="7099300"/>
                  </a:lnTo>
                  <a:lnTo>
                    <a:pt x="3384169" y="7124700"/>
                  </a:lnTo>
                  <a:lnTo>
                    <a:pt x="3428903" y="7124700"/>
                  </a:lnTo>
                  <a:lnTo>
                    <a:pt x="3421852" y="7099300"/>
                  </a:lnTo>
                  <a:lnTo>
                    <a:pt x="3433921" y="7035800"/>
                  </a:lnTo>
                  <a:lnTo>
                    <a:pt x="3455182" y="6985000"/>
                  </a:lnTo>
                  <a:lnTo>
                    <a:pt x="3472180" y="6946900"/>
                  </a:lnTo>
                  <a:lnTo>
                    <a:pt x="3493495" y="6896100"/>
                  </a:lnTo>
                  <a:lnTo>
                    <a:pt x="3516088" y="6858000"/>
                  </a:lnTo>
                  <a:lnTo>
                    <a:pt x="3539797" y="6807200"/>
                  </a:lnTo>
                  <a:lnTo>
                    <a:pt x="3564461" y="6769100"/>
                  </a:lnTo>
                  <a:lnTo>
                    <a:pt x="3589916" y="6718300"/>
                  </a:lnTo>
                  <a:lnTo>
                    <a:pt x="3616001" y="6680200"/>
                  </a:lnTo>
                  <a:lnTo>
                    <a:pt x="3642553" y="6629400"/>
                  </a:lnTo>
                  <a:lnTo>
                    <a:pt x="3669411" y="6591300"/>
                  </a:lnTo>
                  <a:lnTo>
                    <a:pt x="3695678" y="6553200"/>
                  </a:lnTo>
                  <a:lnTo>
                    <a:pt x="3722195" y="6502400"/>
                  </a:lnTo>
                  <a:lnTo>
                    <a:pt x="3748950" y="6464300"/>
                  </a:lnTo>
                  <a:lnTo>
                    <a:pt x="3775933" y="6426200"/>
                  </a:lnTo>
                  <a:lnTo>
                    <a:pt x="3803133" y="6375400"/>
                  </a:lnTo>
                  <a:lnTo>
                    <a:pt x="3858145" y="6299200"/>
                  </a:lnTo>
                  <a:lnTo>
                    <a:pt x="3885934" y="6248400"/>
                  </a:lnTo>
                  <a:lnTo>
                    <a:pt x="3942031" y="6172200"/>
                  </a:lnTo>
                  <a:lnTo>
                    <a:pt x="3970316" y="6134100"/>
                  </a:lnTo>
                  <a:lnTo>
                    <a:pt x="3998746" y="6083300"/>
                  </a:lnTo>
                  <a:lnTo>
                    <a:pt x="4084795" y="5969000"/>
                  </a:lnTo>
                  <a:lnTo>
                    <a:pt x="4113697" y="5930900"/>
                  </a:lnTo>
                  <a:lnTo>
                    <a:pt x="4142691" y="5880100"/>
                  </a:lnTo>
                  <a:lnTo>
                    <a:pt x="4259377" y="5727700"/>
                  </a:lnTo>
                  <a:lnTo>
                    <a:pt x="4288674" y="5676900"/>
                  </a:lnTo>
                  <a:lnTo>
                    <a:pt x="4318000" y="5638800"/>
                  </a:lnTo>
                  <a:lnTo>
                    <a:pt x="4347929" y="5600700"/>
                  </a:lnTo>
                  <a:lnTo>
                    <a:pt x="4378287" y="5562600"/>
                  </a:lnTo>
                  <a:lnTo>
                    <a:pt x="4409050" y="5524500"/>
                  </a:lnTo>
                  <a:lnTo>
                    <a:pt x="4440196" y="5473700"/>
                  </a:lnTo>
                  <a:lnTo>
                    <a:pt x="4471703" y="5435600"/>
                  </a:lnTo>
                  <a:lnTo>
                    <a:pt x="4503547" y="5397500"/>
                  </a:lnTo>
                  <a:lnTo>
                    <a:pt x="4535707" y="5359400"/>
                  </a:lnTo>
                  <a:lnTo>
                    <a:pt x="4600883" y="5283200"/>
                  </a:lnTo>
                  <a:lnTo>
                    <a:pt x="4667049" y="5207000"/>
                  </a:lnTo>
                  <a:lnTo>
                    <a:pt x="4767762" y="5092700"/>
                  </a:lnTo>
                  <a:lnTo>
                    <a:pt x="5176666" y="4635500"/>
                  </a:lnTo>
                  <a:lnTo>
                    <a:pt x="5277361" y="4521200"/>
                  </a:lnTo>
                  <a:lnTo>
                    <a:pt x="5343512" y="4445000"/>
                  </a:lnTo>
                  <a:lnTo>
                    <a:pt x="5376226" y="4406900"/>
                  </a:lnTo>
                  <a:lnTo>
                    <a:pt x="5408668" y="4356100"/>
                  </a:lnTo>
                  <a:lnTo>
                    <a:pt x="5440818" y="4318000"/>
                  </a:lnTo>
                  <a:lnTo>
                    <a:pt x="5472651" y="4279900"/>
                  </a:lnTo>
                  <a:lnTo>
                    <a:pt x="5504146" y="4241800"/>
                  </a:lnTo>
                  <a:lnTo>
                    <a:pt x="5535279" y="4203700"/>
                  </a:lnTo>
                  <a:lnTo>
                    <a:pt x="5566029" y="4165600"/>
                  </a:lnTo>
                  <a:lnTo>
                    <a:pt x="5621107" y="4089400"/>
                  </a:lnTo>
                  <a:lnTo>
                    <a:pt x="5648785" y="4064000"/>
                  </a:lnTo>
                  <a:lnTo>
                    <a:pt x="5704307" y="3987800"/>
                  </a:lnTo>
                  <a:lnTo>
                    <a:pt x="5732102" y="3962400"/>
                  </a:lnTo>
                  <a:lnTo>
                    <a:pt x="5759890" y="3924300"/>
                  </a:lnTo>
                  <a:lnTo>
                    <a:pt x="5787646" y="3898900"/>
                  </a:lnTo>
                  <a:lnTo>
                    <a:pt x="5842972" y="3835400"/>
                  </a:lnTo>
                  <a:lnTo>
                    <a:pt x="5870494" y="3810000"/>
                  </a:lnTo>
                  <a:lnTo>
                    <a:pt x="5897892" y="3771900"/>
                  </a:lnTo>
                  <a:lnTo>
                    <a:pt x="5925142" y="3746500"/>
                  </a:lnTo>
                  <a:lnTo>
                    <a:pt x="5952221" y="3708400"/>
                  </a:lnTo>
                  <a:lnTo>
                    <a:pt x="5979105" y="3683000"/>
                  </a:lnTo>
                  <a:lnTo>
                    <a:pt x="6005771" y="3644900"/>
                  </a:lnTo>
                  <a:lnTo>
                    <a:pt x="6032195" y="3619500"/>
                  </a:lnTo>
                  <a:lnTo>
                    <a:pt x="6058355" y="3581400"/>
                  </a:lnTo>
                  <a:lnTo>
                    <a:pt x="6084227" y="3543300"/>
                  </a:lnTo>
                  <a:lnTo>
                    <a:pt x="6109787" y="3505200"/>
                  </a:lnTo>
                  <a:lnTo>
                    <a:pt x="6135013" y="3479800"/>
                  </a:lnTo>
                  <a:lnTo>
                    <a:pt x="6159880" y="3441700"/>
                  </a:lnTo>
                  <a:lnTo>
                    <a:pt x="6184366" y="3403600"/>
                  </a:lnTo>
                  <a:lnTo>
                    <a:pt x="6208446" y="3352800"/>
                  </a:lnTo>
                  <a:lnTo>
                    <a:pt x="6232099" y="3314700"/>
                  </a:lnTo>
                  <a:lnTo>
                    <a:pt x="6255300" y="3276600"/>
                  </a:lnTo>
                  <a:lnTo>
                    <a:pt x="6278026" y="3225800"/>
                  </a:lnTo>
                  <a:lnTo>
                    <a:pt x="6300254" y="3187700"/>
                  </a:lnTo>
                  <a:lnTo>
                    <a:pt x="6321960" y="3136900"/>
                  </a:lnTo>
                  <a:lnTo>
                    <a:pt x="6343121" y="3086100"/>
                  </a:lnTo>
                  <a:lnTo>
                    <a:pt x="6363714" y="3035300"/>
                  </a:lnTo>
                  <a:lnTo>
                    <a:pt x="6383715" y="2984500"/>
                  </a:lnTo>
                  <a:lnTo>
                    <a:pt x="6403101" y="2921000"/>
                  </a:lnTo>
                  <a:lnTo>
                    <a:pt x="6421849" y="2857500"/>
                  </a:lnTo>
                  <a:lnTo>
                    <a:pt x="6439935" y="2806700"/>
                  </a:lnTo>
                  <a:lnTo>
                    <a:pt x="6457336" y="2743200"/>
                  </a:lnTo>
                  <a:lnTo>
                    <a:pt x="6474028" y="2667000"/>
                  </a:lnTo>
                  <a:lnTo>
                    <a:pt x="6489988" y="2603500"/>
                  </a:lnTo>
                  <a:lnTo>
                    <a:pt x="6505194" y="2527300"/>
                  </a:lnTo>
                  <a:lnTo>
                    <a:pt x="6515211" y="2476500"/>
                  </a:lnTo>
                  <a:lnTo>
                    <a:pt x="6523382" y="2425700"/>
                  </a:lnTo>
                  <a:lnTo>
                    <a:pt x="6529781" y="2362200"/>
                  </a:lnTo>
                  <a:lnTo>
                    <a:pt x="6534481" y="2311400"/>
                  </a:lnTo>
                  <a:lnTo>
                    <a:pt x="6537555" y="2247900"/>
                  </a:lnTo>
                  <a:lnTo>
                    <a:pt x="6539077" y="2197100"/>
                  </a:lnTo>
                  <a:lnTo>
                    <a:pt x="6539120" y="2133600"/>
                  </a:lnTo>
                  <a:lnTo>
                    <a:pt x="6537757" y="2082800"/>
                  </a:lnTo>
                  <a:lnTo>
                    <a:pt x="6535062" y="2019300"/>
                  </a:lnTo>
                  <a:lnTo>
                    <a:pt x="6531109" y="1968500"/>
                  </a:lnTo>
                  <a:lnTo>
                    <a:pt x="6525970" y="1905000"/>
                  </a:lnTo>
                  <a:lnTo>
                    <a:pt x="6519719" y="1854200"/>
                  </a:lnTo>
                  <a:lnTo>
                    <a:pt x="6512429" y="1790700"/>
                  </a:lnTo>
                  <a:lnTo>
                    <a:pt x="6504174" y="1739900"/>
                  </a:lnTo>
                  <a:lnTo>
                    <a:pt x="6495026" y="1676400"/>
                  </a:lnTo>
                  <a:lnTo>
                    <a:pt x="6485060" y="1625600"/>
                  </a:lnTo>
                  <a:lnTo>
                    <a:pt x="6474349" y="1562100"/>
                  </a:lnTo>
                  <a:lnTo>
                    <a:pt x="6462966" y="1511300"/>
                  </a:lnTo>
                  <a:lnTo>
                    <a:pt x="6450985" y="1460500"/>
                  </a:lnTo>
                  <a:lnTo>
                    <a:pt x="6438478" y="1409700"/>
                  </a:lnTo>
                  <a:lnTo>
                    <a:pt x="6425519" y="1358900"/>
                  </a:lnTo>
                  <a:lnTo>
                    <a:pt x="6412182" y="1308100"/>
                  </a:lnTo>
                  <a:lnTo>
                    <a:pt x="6398540" y="1257300"/>
                  </a:lnTo>
                  <a:lnTo>
                    <a:pt x="6384666" y="1206500"/>
                  </a:lnTo>
                  <a:lnTo>
                    <a:pt x="6370634" y="1168400"/>
                  </a:lnTo>
                  <a:lnTo>
                    <a:pt x="6356516" y="1117600"/>
                  </a:lnTo>
                  <a:lnTo>
                    <a:pt x="6342388" y="1079500"/>
                  </a:lnTo>
                  <a:lnTo>
                    <a:pt x="6328320" y="1041400"/>
                  </a:lnTo>
                  <a:lnTo>
                    <a:pt x="6314388" y="1003300"/>
                  </a:lnTo>
                  <a:lnTo>
                    <a:pt x="6300665" y="965200"/>
                  </a:lnTo>
                  <a:lnTo>
                    <a:pt x="6287223" y="927100"/>
                  </a:lnTo>
                  <a:lnTo>
                    <a:pt x="6274137" y="901700"/>
                  </a:lnTo>
                  <a:lnTo>
                    <a:pt x="6261479" y="876300"/>
                  </a:lnTo>
                  <a:lnTo>
                    <a:pt x="6249323" y="850900"/>
                  </a:lnTo>
                  <a:lnTo>
                    <a:pt x="6237742" y="825500"/>
                  </a:lnTo>
                  <a:lnTo>
                    <a:pt x="6226810" y="800100"/>
                  </a:lnTo>
                  <a:lnTo>
                    <a:pt x="6206309" y="762000"/>
                  </a:lnTo>
                  <a:lnTo>
                    <a:pt x="6184200" y="723900"/>
                  </a:lnTo>
                  <a:lnTo>
                    <a:pt x="6160526" y="685800"/>
                  </a:lnTo>
                  <a:lnTo>
                    <a:pt x="6135331" y="660400"/>
                  </a:lnTo>
                  <a:lnTo>
                    <a:pt x="6108657" y="622300"/>
                  </a:lnTo>
                  <a:lnTo>
                    <a:pt x="6080550" y="584200"/>
                  </a:lnTo>
                  <a:lnTo>
                    <a:pt x="6051053" y="546100"/>
                  </a:lnTo>
                  <a:lnTo>
                    <a:pt x="6020208" y="520700"/>
                  </a:lnTo>
                  <a:lnTo>
                    <a:pt x="5988061" y="482600"/>
                  </a:lnTo>
                  <a:lnTo>
                    <a:pt x="5954654" y="444500"/>
                  </a:lnTo>
                  <a:lnTo>
                    <a:pt x="5920031" y="419100"/>
                  </a:lnTo>
                  <a:lnTo>
                    <a:pt x="5884235" y="381000"/>
                  </a:lnTo>
                  <a:lnTo>
                    <a:pt x="5847311" y="355600"/>
                  </a:lnTo>
                  <a:lnTo>
                    <a:pt x="5809302" y="330200"/>
                  </a:lnTo>
                  <a:lnTo>
                    <a:pt x="5770252" y="304800"/>
                  </a:lnTo>
                  <a:lnTo>
                    <a:pt x="5730204" y="266700"/>
                  </a:lnTo>
                  <a:lnTo>
                    <a:pt x="5689202" y="241300"/>
                  </a:lnTo>
                  <a:lnTo>
                    <a:pt x="5647289" y="215900"/>
                  </a:lnTo>
                  <a:lnTo>
                    <a:pt x="5604510" y="190500"/>
                  </a:lnTo>
                  <a:lnTo>
                    <a:pt x="5560907" y="177800"/>
                  </a:lnTo>
                  <a:lnTo>
                    <a:pt x="5493966" y="139700"/>
                  </a:lnTo>
                  <a:close/>
                </a:path>
                <a:path w="6539230" h="7188200">
                  <a:moveTo>
                    <a:pt x="1739709" y="1422400"/>
                  </a:moveTo>
                  <a:lnTo>
                    <a:pt x="1344465" y="1422400"/>
                  </a:lnTo>
                  <a:lnTo>
                    <a:pt x="1295205" y="1435100"/>
                  </a:lnTo>
                  <a:lnTo>
                    <a:pt x="1246152" y="1435100"/>
                  </a:lnTo>
                  <a:lnTo>
                    <a:pt x="1148875" y="1460500"/>
                  </a:lnTo>
                  <a:lnTo>
                    <a:pt x="1100756" y="1460500"/>
                  </a:lnTo>
                  <a:lnTo>
                    <a:pt x="959104" y="1498600"/>
                  </a:lnTo>
                  <a:lnTo>
                    <a:pt x="912868" y="1524000"/>
                  </a:lnTo>
                  <a:lnTo>
                    <a:pt x="820912" y="1549400"/>
                  </a:lnTo>
                  <a:lnTo>
                    <a:pt x="775376" y="1574800"/>
                  </a:lnTo>
                  <a:lnTo>
                    <a:pt x="730258" y="1587500"/>
                  </a:lnTo>
                  <a:lnTo>
                    <a:pt x="685650" y="1612900"/>
                  </a:lnTo>
                  <a:lnTo>
                    <a:pt x="598333" y="1663700"/>
                  </a:lnTo>
                  <a:lnTo>
                    <a:pt x="555809" y="1689100"/>
                  </a:lnTo>
                  <a:lnTo>
                    <a:pt x="514163" y="1714500"/>
                  </a:lnTo>
                  <a:lnTo>
                    <a:pt x="473488" y="1739900"/>
                  </a:lnTo>
                  <a:lnTo>
                    <a:pt x="433876" y="1778000"/>
                  </a:lnTo>
                  <a:lnTo>
                    <a:pt x="395420" y="1803400"/>
                  </a:lnTo>
                  <a:lnTo>
                    <a:pt x="358211" y="1841500"/>
                  </a:lnTo>
                  <a:lnTo>
                    <a:pt x="322343" y="1866900"/>
                  </a:lnTo>
                  <a:lnTo>
                    <a:pt x="287906" y="1905000"/>
                  </a:lnTo>
                  <a:lnTo>
                    <a:pt x="254993" y="1943100"/>
                  </a:lnTo>
                  <a:lnTo>
                    <a:pt x="223697" y="1981200"/>
                  </a:lnTo>
                  <a:lnTo>
                    <a:pt x="194110" y="2019300"/>
                  </a:lnTo>
                  <a:lnTo>
                    <a:pt x="166324" y="2057400"/>
                  </a:lnTo>
                  <a:lnTo>
                    <a:pt x="140431" y="2108200"/>
                  </a:lnTo>
                  <a:lnTo>
                    <a:pt x="116523" y="2146300"/>
                  </a:lnTo>
                  <a:lnTo>
                    <a:pt x="94692" y="2184400"/>
                  </a:lnTo>
                  <a:lnTo>
                    <a:pt x="75031" y="2235200"/>
                  </a:lnTo>
                  <a:lnTo>
                    <a:pt x="57707" y="2286000"/>
                  </a:lnTo>
                  <a:lnTo>
                    <a:pt x="42750" y="2324100"/>
                  </a:lnTo>
                  <a:lnTo>
                    <a:pt x="30113" y="2374900"/>
                  </a:lnTo>
                  <a:lnTo>
                    <a:pt x="19745" y="2425700"/>
                  </a:lnTo>
                  <a:lnTo>
                    <a:pt x="11599" y="2463800"/>
                  </a:lnTo>
                  <a:lnTo>
                    <a:pt x="5626" y="2514600"/>
                  </a:lnTo>
                  <a:lnTo>
                    <a:pt x="1775" y="2565400"/>
                  </a:lnTo>
                  <a:lnTo>
                    <a:pt x="0" y="2616200"/>
                  </a:lnTo>
                  <a:lnTo>
                    <a:pt x="249" y="2654300"/>
                  </a:lnTo>
                  <a:lnTo>
                    <a:pt x="2475" y="2705100"/>
                  </a:lnTo>
                  <a:lnTo>
                    <a:pt x="6628" y="2755900"/>
                  </a:lnTo>
                  <a:lnTo>
                    <a:pt x="12660" y="2806700"/>
                  </a:lnTo>
                  <a:lnTo>
                    <a:pt x="20522" y="2844800"/>
                  </a:lnTo>
                  <a:lnTo>
                    <a:pt x="30164" y="2895600"/>
                  </a:lnTo>
                  <a:lnTo>
                    <a:pt x="41538" y="2946400"/>
                  </a:lnTo>
                  <a:lnTo>
                    <a:pt x="54595" y="2984500"/>
                  </a:lnTo>
                  <a:lnTo>
                    <a:pt x="69285" y="3035300"/>
                  </a:lnTo>
                  <a:lnTo>
                    <a:pt x="85560" y="3073400"/>
                  </a:lnTo>
                  <a:lnTo>
                    <a:pt x="103371" y="3124200"/>
                  </a:lnTo>
                  <a:lnTo>
                    <a:pt x="122669" y="3162300"/>
                  </a:lnTo>
                  <a:lnTo>
                    <a:pt x="143405" y="3213100"/>
                  </a:lnTo>
                  <a:lnTo>
                    <a:pt x="165530" y="3251200"/>
                  </a:lnTo>
                  <a:lnTo>
                    <a:pt x="188994" y="3302000"/>
                  </a:lnTo>
                  <a:lnTo>
                    <a:pt x="213750" y="3340100"/>
                  </a:lnTo>
                  <a:lnTo>
                    <a:pt x="239748" y="3378200"/>
                  </a:lnTo>
                  <a:lnTo>
                    <a:pt x="266939" y="3416300"/>
                  </a:lnTo>
                  <a:lnTo>
                    <a:pt x="295275" y="3454400"/>
                  </a:lnTo>
                  <a:lnTo>
                    <a:pt x="325623" y="3492500"/>
                  </a:lnTo>
                  <a:lnTo>
                    <a:pt x="356799" y="3530600"/>
                  </a:lnTo>
                  <a:lnTo>
                    <a:pt x="388777" y="3568700"/>
                  </a:lnTo>
                  <a:lnTo>
                    <a:pt x="421528" y="3606800"/>
                  </a:lnTo>
                  <a:lnTo>
                    <a:pt x="455024" y="3644900"/>
                  </a:lnTo>
                  <a:lnTo>
                    <a:pt x="489239" y="3683000"/>
                  </a:lnTo>
                  <a:lnTo>
                    <a:pt x="524144" y="3708400"/>
                  </a:lnTo>
                  <a:lnTo>
                    <a:pt x="559712" y="3746500"/>
                  </a:lnTo>
                  <a:lnTo>
                    <a:pt x="595915" y="3784600"/>
                  </a:lnTo>
                  <a:lnTo>
                    <a:pt x="632726" y="3810000"/>
                  </a:lnTo>
                  <a:lnTo>
                    <a:pt x="670117" y="3848100"/>
                  </a:lnTo>
                  <a:lnTo>
                    <a:pt x="746528" y="3898900"/>
                  </a:lnTo>
                  <a:lnTo>
                    <a:pt x="785493" y="3937000"/>
                  </a:lnTo>
                  <a:lnTo>
                    <a:pt x="824928" y="3962400"/>
                  </a:lnTo>
                  <a:lnTo>
                    <a:pt x="905094" y="4013200"/>
                  </a:lnTo>
                  <a:lnTo>
                    <a:pt x="945771" y="4051300"/>
                  </a:lnTo>
                  <a:lnTo>
                    <a:pt x="1111792" y="4152900"/>
                  </a:lnTo>
                  <a:lnTo>
                    <a:pt x="1453988" y="4356100"/>
                  </a:lnTo>
                  <a:lnTo>
                    <a:pt x="1583524" y="4419600"/>
                  </a:lnTo>
                  <a:lnTo>
                    <a:pt x="1882539" y="4597400"/>
                  </a:lnTo>
                  <a:lnTo>
                    <a:pt x="2048537" y="4699000"/>
                  </a:lnTo>
                  <a:lnTo>
                    <a:pt x="2169358" y="4775200"/>
                  </a:lnTo>
                  <a:lnTo>
                    <a:pt x="2208784" y="4813300"/>
                  </a:lnTo>
                  <a:lnTo>
                    <a:pt x="2247896" y="4838700"/>
                  </a:lnTo>
                  <a:lnTo>
                    <a:pt x="2285860" y="4864100"/>
                  </a:lnTo>
                  <a:lnTo>
                    <a:pt x="2322708" y="4902200"/>
                  </a:lnTo>
                  <a:lnTo>
                    <a:pt x="2358471" y="4940300"/>
                  </a:lnTo>
                  <a:lnTo>
                    <a:pt x="2393180" y="4965700"/>
                  </a:lnTo>
                  <a:lnTo>
                    <a:pt x="2426869" y="5003800"/>
                  </a:lnTo>
                  <a:lnTo>
                    <a:pt x="2459569" y="5041900"/>
                  </a:lnTo>
                  <a:lnTo>
                    <a:pt x="2491311" y="5080000"/>
                  </a:lnTo>
                  <a:lnTo>
                    <a:pt x="2522127" y="5118100"/>
                  </a:lnTo>
                  <a:lnTo>
                    <a:pt x="2552050" y="5156200"/>
                  </a:lnTo>
                  <a:lnTo>
                    <a:pt x="2581111" y="5194300"/>
                  </a:lnTo>
                  <a:lnTo>
                    <a:pt x="2609341" y="5232400"/>
                  </a:lnTo>
                  <a:lnTo>
                    <a:pt x="2636774" y="5283200"/>
                  </a:lnTo>
                  <a:lnTo>
                    <a:pt x="2663439" y="5321300"/>
                  </a:lnTo>
                  <a:lnTo>
                    <a:pt x="2689370" y="5359400"/>
                  </a:lnTo>
                  <a:lnTo>
                    <a:pt x="2714599" y="5410200"/>
                  </a:lnTo>
                  <a:lnTo>
                    <a:pt x="2739156" y="5448300"/>
                  </a:lnTo>
                  <a:lnTo>
                    <a:pt x="2763074" y="5486400"/>
                  </a:lnTo>
                  <a:lnTo>
                    <a:pt x="2786384" y="5537200"/>
                  </a:lnTo>
                  <a:lnTo>
                    <a:pt x="2809119" y="5575300"/>
                  </a:lnTo>
                  <a:lnTo>
                    <a:pt x="2831310" y="5626100"/>
                  </a:lnTo>
                  <a:lnTo>
                    <a:pt x="2852990" y="5664200"/>
                  </a:lnTo>
                  <a:lnTo>
                    <a:pt x="2874189" y="5715000"/>
                  </a:lnTo>
                  <a:lnTo>
                    <a:pt x="2894940" y="5753100"/>
                  </a:lnTo>
                  <a:lnTo>
                    <a:pt x="2915274" y="5803900"/>
                  </a:lnTo>
                  <a:lnTo>
                    <a:pt x="2935224" y="5842000"/>
                  </a:lnTo>
                  <a:lnTo>
                    <a:pt x="2955884" y="5892800"/>
                  </a:lnTo>
                  <a:lnTo>
                    <a:pt x="2976185" y="5930900"/>
                  </a:lnTo>
                  <a:lnTo>
                    <a:pt x="2996123" y="5981700"/>
                  </a:lnTo>
                  <a:lnTo>
                    <a:pt x="3015693" y="6032500"/>
                  </a:lnTo>
                  <a:lnTo>
                    <a:pt x="3034891" y="6070600"/>
                  </a:lnTo>
                  <a:lnTo>
                    <a:pt x="3053711" y="6121400"/>
                  </a:lnTo>
                  <a:lnTo>
                    <a:pt x="3072149" y="6172200"/>
                  </a:lnTo>
                  <a:lnTo>
                    <a:pt x="3090200" y="6223000"/>
                  </a:lnTo>
                  <a:lnTo>
                    <a:pt x="3107860" y="6261100"/>
                  </a:lnTo>
                  <a:lnTo>
                    <a:pt x="3125124" y="6311900"/>
                  </a:lnTo>
                  <a:lnTo>
                    <a:pt x="3141987" y="6362700"/>
                  </a:lnTo>
                  <a:lnTo>
                    <a:pt x="3158444" y="6413500"/>
                  </a:lnTo>
                  <a:lnTo>
                    <a:pt x="3174492" y="6451600"/>
                  </a:lnTo>
                  <a:lnTo>
                    <a:pt x="3190124" y="6502400"/>
                  </a:lnTo>
                  <a:lnTo>
                    <a:pt x="3205337" y="6553200"/>
                  </a:lnTo>
                  <a:lnTo>
                    <a:pt x="3220126" y="6604000"/>
                  </a:lnTo>
                  <a:lnTo>
                    <a:pt x="3234486" y="6654800"/>
                  </a:lnTo>
                  <a:lnTo>
                    <a:pt x="3248413" y="6705600"/>
                  </a:lnTo>
                  <a:lnTo>
                    <a:pt x="3261901" y="6743700"/>
                  </a:lnTo>
                  <a:lnTo>
                    <a:pt x="3274947" y="6794500"/>
                  </a:lnTo>
                  <a:lnTo>
                    <a:pt x="3287544" y="6845300"/>
                  </a:lnTo>
                  <a:lnTo>
                    <a:pt x="3299690" y="6896100"/>
                  </a:lnTo>
                  <a:lnTo>
                    <a:pt x="3311379" y="6946900"/>
                  </a:lnTo>
                  <a:lnTo>
                    <a:pt x="3322605" y="6997700"/>
                  </a:lnTo>
                  <a:lnTo>
                    <a:pt x="3333366" y="7048500"/>
                  </a:lnTo>
                  <a:lnTo>
                    <a:pt x="3343656" y="7099300"/>
                  </a:lnTo>
                  <a:lnTo>
                    <a:pt x="3351795" y="7105900"/>
                  </a:lnTo>
                  <a:lnTo>
                    <a:pt x="3354600" y="7061200"/>
                  </a:lnTo>
                  <a:lnTo>
                    <a:pt x="3366246" y="7023100"/>
                  </a:lnTo>
                  <a:lnTo>
                    <a:pt x="3383481" y="6972300"/>
                  </a:lnTo>
                  <a:lnTo>
                    <a:pt x="3387308" y="6962559"/>
                  </a:lnTo>
                  <a:lnTo>
                    <a:pt x="3379046" y="6934200"/>
                  </a:lnTo>
                  <a:lnTo>
                    <a:pt x="3367491" y="6883400"/>
                  </a:lnTo>
                  <a:lnTo>
                    <a:pt x="3355488" y="6832600"/>
                  </a:lnTo>
                  <a:lnTo>
                    <a:pt x="3343042" y="6781800"/>
                  </a:lnTo>
                  <a:lnTo>
                    <a:pt x="3330157" y="6731000"/>
                  </a:lnTo>
                  <a:lnTo>
                    <a:pt x="3316839" y="6692900"/>
                  </a:lnTo>
                  <a:lnTo>
                    <a:pt x="3303093" y="6642100"/>
                  </a:lnTo>
                  <a:lnTo>
                    <a:pt x="3288923" y="6591300"/>
                  </a:lnTo>
                  <a:lnTo>
                    <a:pt x="3274336" y="6540500"/>
                  </a:lnTo>
                  <a:lnTo>
                    <a:pt x="3259336" y="6489700"/>
                  </a:lnTo>
                  <a:lnTo>
                    <a:pt x="3243928" y="6451600"/>
                  </a:lnTo>
                  <a:lnTo>
                    <a:pt x="3228117" y="6400800"/>
                  </a:lnTo>
                  <a:lnTo>
                    <a:pt x="3211909" y="6350000"/>
                  </a:lnTo>
                  <a:lnTo>
                    <a:pt x="3195308" y="6299200"/>
                  </a:lnTo>
                  <a:lnTo>
                    <a:pt x="3178321" y="6261100"/>
                  </a:lnTo>
                  <a:lnTo>
                    <a:pt x="3160950" y="6210300"/>
                  </a:lnTo>
                  <a:lnTo>
                    <a:pt x="3143203" y="6159500"/>
                  </a:lnTo>
                  <a:lnTo>
                    <a:pt x="3125084" y="6121400"/>
                  </a:lnTo>
                  <a:lnTo>
                    <a:pt x="3106598" y="6070600"/>
                  </a:lnTo>
                  <a:lnTo>
                    <a:pt x="3087750" y="6019800"/>
                  </a:lnTo>
                  <a:lnTo>
                    <a:pt x="3068545" y="5981700"/>
                  </a:lnTo>
                  <a:lnTo>
                    <a:pt x="3048989" y="5930900"/>
                  </a:lnTo>
                  <a:lnTo>
                    <a:pt x="3029087" y="5880100"/>
                  </a:lnTo>
                  <a:lnTo>
                    <a:pt x="3008843" y="5842000"/>
                  </a:lnTo>
                  <a:lnTo>
                    <a:pt x="2988263" y="5791200"/>
                  </a:lnTo>
                  <a:lnTo>
                    <a:pt x="2967351" y="5753100"/>
                  </a:lnTo>
                  <a:lnTo>
                    <a:pt x="2946114" y="5702300"/>
                  </a:lnTo>
                  <a:lnTo>
                    <a:pt x="2924556" y="5664200"/>
                  </a:lnTo>
                  <a:lnTo>
                    <a:pt x="2902570" y="5613400"/>
                  </a:lnTo>
                  <a:lnTo>
                    <a:pt x="2880037" y="5562600"/>
                  </a:lnTo>
                  <a:lnTo>
                    <a:pt x="2856940" y="5524500"/>
                  </a:lnTo>
                  <a:lnTo>
                    <a:pt x="2833263" y="5473700"/>
                  </a:lnTo>
                  <a:lnTo>
                    <a:pt x="2808990" y="5435600"/>
                  </a:lnTo>
                  <a:lnTo>
                    <a:pt x="2784106" y="5397500"/>
                  </a:lnTo>
                  <a:lnTo>
                    <a:pt x="2758593" y="5346700"/>
                  </a:lnTo>
                  <a:lnTo>
                    <a:pt x="2732437" y="5308600"/>
                  </a:lnTo>
                  <a:lnTo>
                    <a:pt x="2705621" y="5270500"/>
                  </a:lnTo>
                  <a:lnTo>
                    <a:pt x="2678129" y="5219700"/>
                  </a:lnTo>
                  <a:lnTo>
                    <a:pt x="2649944" y="5181600"/>
                  </a:lnTo>
                  <a:lnTo>
                    <a:pt x="2621052" y="5143500"/>
                  </a:lnTo>
                  <a:lnTo>
                    <a:pt x="2591436" y="5105400"/>
                  </a:lnTo>
                  <a:lnTo>
                    <a:pt x="2561079" y="5054600"/>
                  </a:lnTo>
                  <a:lnTo>
                    <a:pt x="2529967" y="5016500"/>
                  </a:lnTo>
                  <a:lnTo>
                    <a:pt x="2495624" y="4978400"/>
                  </a:lnTo>
                  <a:lnTo>
                    <a:pt x="2459959" y="4940300"/>
                  </a:lnTo>
                  <a:lnTo>
                    <a:pt x="2423051" y="4902200"/>
                  </a:lnTo>
                  <a:lnTo>
                    <a:pt x="2384980" y="4864100"/>
                  </a:lnTo>
                  <a:lnTo>
                    <a:pt x="2345826" y="4838700"/>
                  </a:lnTo>
                  <a:lnTo>
                    <a:pt x="2305669" y="4800600"/>
                  </a:lnTo>
                  <a:lnTo>
                    <a:pt x="2264588" y="4762500"/>
                  </a:lnTo>
                  <a:lnTo>
                    <a:pt x="2222664" y="4737100"/>
                  </a:lnTo>
                  <a:lnTo>
                    <a:pt x="2179976" y="4711700"/>
                  </a:lnTo>
                  <a:lnTo>
                    <a:pt x="2136605" y="4673600"/>
                  </a:lnTo>
                  <a:lnTo>
                    <a:pt x="2048129" y="4622800"/>
                  </a:lnTo>
                  <a:lnTo>
                    <a:pt x="2012177" y="4597400"/>
                  </a:lnTo>
                  <a:lnTo>
                    <a:pt x="1975578" y="4572000"/>
                  </a:lnTo>
                  <a:lnTo>
                    <a:pt x="1938370" y="4546600"/>
                  </a:lnTo>
                  <a:lnTo>
                    <a:pt x="1900593" y="4521200"/>
                  </a:lnTo>
                  <a:lnTo>
                    <a:pt x="1862284" y="4508500"/>
                  </a:lnTo>
                  <a:lnTo>
                    <a:pt x="1784232" y="4457700"/>
                  </a:lnTo>
                  <a:lnTo>
                    <a:pt x="1704526" y="4406900"/>
                  </a:lnTo>
                  <a:lnTo>
                    <a:pt x="1664151" y="4394200"/>
                  </a:lnTo>
                  <a:lnTo>
                    <a:pt x="1458609" y="4267200"/>
                  </a:lnTo>
                  <a:lnTo>
                    <a:pt x="1417041" y="4254500"/>
                  </a:lnTo>
                  <a:lnTo>
                    <a:pt x="1085548" y="4051300"/>
                  </a:lnTo>
                  <a:lnTo>
                    <a:pt x="964297" y="3975100"/>
                  </a:lnTo>
                  <a:lnTo>
                    <a:pt x="924563" y="3949700"/>
                  </a:lnTo>
                  <a:lnTo>
                    <a:pt x="885235" y="3911600"/>
                  </a:lnTo>
                  <a:lnTo>
                    <a:pt x="807957" y="3860800"/>
                  </a:lnTo>
                  <a:lnTo>
                    <a:pt x="770084" y="3835400"/>
                  </a:lnTo>
                  <a:lnTo>
                    <a:pt x="732773" y="3797300"/>
                  </a:lnTo>
                  <a:lnTo>
                    <a:pt x="696065" y="3771900"/>
                  </a:lnTo>
                  <a:lnTo>
                    <a:pt x="659998" y="3746500"/>
                  </a:lnTo>
                  <a:lnTo>
                    <a:pt x="624610" y="3708400"/>
                  </a:lnTo>
                  <a:lnTo>
                    <a:pt x="589942" y="3683000"/>
                  </a:lnTo>
                  <a:lnTo>
                    <a:pt x="556032" y="3644900"/>
                  </a:lnTo>
                  <a:lnTo>
                    <a:pt x="522919" y="3619500"/>
                  </a:lnTo>
                  <a:lnTo>
                    <a:pt x="490643" y="3581400"/>
                  </a:lnTo>
                  <a:lnTo>
                    <a:pt x="459241" y="3556000"/>
                  </a:lnTo>
                  <a:lnTo>
                    <a:pt x="428754" y="3517900"/>
                  </a:lnTo>
                  <a:lnTo>
                    <a:pt x="399221" y="3479800"/>
                  </a:lnTo>
                  <a:lnTo>
                    <a:pt x="370680" y="3441700"/>
                  </a:lnTo>
                  <a:lnTo>
                    <a:pt x="343170" y="3416300"/>
                  </a:lnTo>
                  <a:lnTo>
                    <a:pt x="316731" y="3378200"/>
                  </a:lnTo>
                  <a:lnTo>
                    <a:pt x="291402" y="3340100"/>
                  </a:lnTo>
                  <a:lnTo>
                    <a:pt x="267221" y="3302000"/>
                  </a:lnTo>
                  <a:lnTo>
                    <a:pt x="244228" y="3263900"/>
                  </a:lnTo>
                  <a:lnTo>
                    <a:pt x="222462" y="3225800"/>
                  </a:lnTo>
                  <a:lnTo>
                    <a:pt x="201962" y="3187700"/>
                  </a:lnTo>
                  <a:lnTo>
                    <a:pt x="182767" y="3136900"/>
                  </a:lnTo>
                  <a:lnTo>
                    <a:pt x="164915" y="3098800"/>
                  </a:lnTo>
                  <a:lnTo>
                    <a:pt x="148447" y="3060700"/>
                  </a:lnTo>
                  <a:lnTo>
                    <a:pt x="133400" y="3022600"/>
                  </a:lnTo>
                  <a:lnTo>
                    <a:pt x="119815" y="2971800"/>
                  </a:lnTo>
                  <a:lnTo>
                    <a:pt x="107730" y="2933700"/>
                  </a:lnTo>
                  <a:lnTo>
                    <a:pt x="97184" y="2882900"/>
                  </a:lnTo>
                  <a:lnTo>
                    <a:pt x="88216" y="2832100"/>
                  </a:lnTo>
                  <a:lnTo>
                    <a:pt x="80866" y="2794000"/>
                  </a:lnTo>
                  <a:lnTo>
                    <a:pt x="75172" y="2743200"/>
                  </a:lnTo>
                  <a:lnTo>
                    <a:pt x="71174" y="2692400"/>
                  </a:lnTo>
                  <a:lnTo>
                    <a:pt x="68910" y="2641600"/>
                  </a:lnTo>
                  <a:lnTo>
                    <a:pt x="68830" y="2590800"/>
                  </a:lnTo>
                  <a:lnTo>
                    <a:pt x="71230" y="2540000"/>
                  </a:lnTo>
                  <a:lnTo>
                    <a:pt x="76039" y="2501900"/>
                  </a:lnTo>
                  <a:lnTo>
                    <a:pt x="83188" y="2451100"/>
                  </a:lnTo>
                  <a:lnTo>
                    <a:pt x="92606" y="2400300"/>
                  </a:lnTo>
                  <a:lnTo>
                    <a:pt x="104223" y="2362200"/>
                  </a:lnTo>
                  <a:lnTo>
                    <a:pt x="117970" y="2311400"/>
                  </a:lnTo>
                  <a:lnTo>
                    <a:pt x="133776" y="2273300"/>
                  </a:lnTo>
                  <a:lnTo>
                    <a:pt x="151571" y="2235200"/>
                  </a:lnTo>
                  <a:lnTo>
                    <a:pt x="171285" y="2197100"/>
                  </a:lnTo>
                  <a:lnTo>
                    <a:pt x="192849" y="2146300"/>
                  </a:lnTo>
                  <a:lnTo>
                    <a:pt x="216191" y="2108200"/>
                  </a:lnTo>
                  <a:lnTo>
                    <a:pt x="241243" y="2070100"/>
                  </a:lnTo>
                  <a:lnTo>
                    <a:pt x="267933" y="2044700"/>
                  </a:lnTo>
                  <a:lnTo>
                    <a:pt x="296193" y="2006600"/>
                  </a:lnTo>
                  <a:lnTo>
                    <a:pt x="325951" y="1968500"/>
                  </a:lnTo>
                  <a:lnTo>
                    <a:pt x="357138" y="1943100"/>
                  </a:lnTo>
                  <a:lnTo>
                    <a:pt x="389684" y="1905000"/>
                  </a:lnTo>
                  <a:lnTo>
                    <a:pt x="423519" y="1879600"/>
                  </a:lnTo>
                  <a:lnTo>
                    <a:pt x="458572" y="1841500"/>
                  </a:lnTo>
                  <a:lnTo>
                    <a:pt x="494774" y="1816100"/>
                  </a:lnTo>
                  <a:lnTo>
                    <a:pt x="532055" y="1790700"/>
                  </a:lnTo>
                  <a:lnTo>
                    <a:pt x="570344" y="1765300"/>
                  </a:lnTo>
                  <a:lnTo>
                    <a:pt x="609572" y="1739900"/>
                  </a:lnTo>
                  <a:lnTo>
                    <a:pt x="649668" y="1714500"/>
                  </a:lnTo>
                  <a:lnTo>
                    <a:pt x="690563" y="1689100"/>
                  </a:lnTo>
                  <a:lnTo>
                    <a:pt x="732186" y="1676400"/>
                  </a:lnTo>
                  <a:lnTo>
                    <a:pt x="774468" y="1651000"/>
                  </a:lnTo>
                  <a:lnTo>
                    <a:pt x="817338" y="1638300"/>
                  </a:lnTo>
                  <a:lnTo>
                    <a:pt x="860726" y="1612900"/>
                  </a:lnTo>
                  <a:lnTo>
                    <a:pt x="948777" y="1587500"/>
                  </a:lnTo>
                  <a:lnTo>
                    <a:pt x="993299" y="1562100"/>
                  </a:lnTo>
                  <a:lnTo>
                    <a:pt x="1082989" y="1536700"/>
                  </a:lnTo>
                  <a:lnTo>
                    <a:pt x="1128016" y="1536700"/>
                  </a:lnTo>
                  <a:lnTo>
                    <a:pt x="1218083" y="1511300"/>
                  </a:lnTo>
                  <a:lnTo>
                    <a:pt x="1262984" y="1511300"/>
                  </a:lnTo>
                  <a:lnTo>
                    <a:pt x="1307702" y="1498600"/>
                  </a:lnTo>
                  <a:lnTo>
                    <a:pt x="1352169" y="1498600"/>
                  </a:lnTo>
                  <a:lnTo>
                    <a:pt x="1401416" y="1485900"/>
                  </a:lnTo>
                  <a:lnTo>
                    <a:pt x="2026509" y="1485900"/>
                  </a:lnTo>
                  <a:lnTo>
                    <a:pt x="1885004" y="1447800"/>
                  </a:lnTo>
                  <a:lnTo>
                    <a:pt x="1836924" y="1447800"/>
                  </a:lnTo>
                  <a:lnTo>
                    <a:pt x="1739709" y="1422400"/>
                  </a:lnTo>
                  <a:close/>
                </a:path>
                <a:path w="6539230" h="7188200">
                  <a:moveTo>
                    <a:pt x="5089202" y="12700"/>
                  </a:moveTo>
                  <a:lnTo>
                    <a:pt x="4685030" y="12700"/>
                  </a:lnTo>
                  <a:lnTo>
                    <a:pt x="4636547" y="25400"/>
                  </a:lnTo>
                  <a:lnTo>
                    <a:pt x="4588135" y="25400"/>
                  </a:lnTo>
                  <a:lnTo>
                    <a:pt x="4348269" y="88900"/>
                  </a:lnTo>
                  <a:lnTo>
                    <a:pt x="4300965" y="114300"/>
                  </a:lnTo>
                  <a:lnTo>
                    <a:pt x="4253960" y="127000"/>
                  </a:lnTo>
                  <a:lnTo>
                    <a:pt x="4207288" y="152400"/>
                  </a:lnTo>
                  <a:lnTo>
                    <a:pt x="4160980" y="165100"/>
                  </a:lnTo>
                  <a:lnTo>
                    <a:pt x="4069590" y="215900"/>
                  </a:lnTo>
                  <a:lnTo>
                    <a:pt x="4024573" y="228600"/>
                  </a:lnTo>
                  <a:lnTo>
                    <a:pt x="3980052" y="254000"/>
                  </a:lnTo>
                  <a:lnTo>
                    <a:pt x="3892629" y="304800"/>
                  </a:lnTo>
                  <a:lnTo>
                    <a:pt x="3807583" y="355600"/>
                  </a:lnTo>
                  <a:lnTo>
                    <a:pt x="3766032" y="393700"/>
                  </a:lnTo>
                  <a:lnTo>
                    <a:pt x="3725175" y="419100"/>
                  </a:lnTo>
                  <a:lnTo>
                    <a:pt x="3685042" y="444500"/>
                  </a:lnTo>
                  <a:lnTo>
                    <a:pt x="3645668" y="482600"/>
                  </a:lnTo>
                  <a:lnTo>
                    <a:pt x="3607084" y="508000"/>
                  </a:lnTo>
                  <a:lnTo>
                    <a:pt x="3569324" y="546100"/>
                  </a:lnTo>
                  <a:lnTo>
                    <a:pt x="3532419" y="571500"/>
                  </a:lnTo>
                  <a:lnTo>
                    <a:pt x="3496404" y="609600"/>
                  </a:lnTo>
                  <a:lnTo>
                    <a:pt x="3461310" y="647700"/>
                  </a:lnTo>
                  <a:lnTo>
                    <a:pt x="3427171" y="685800"/>
                  </a:lnTo>
                  <a:lnTo>
                    <a:pt x="3394019" y="711200"/>
                  </a:lnTo>
                  <a:lnTo>
                    <a:pt x="3361888" y="749300"/>
                  </a:lnTo>
                  <a:lnTo>
                    <a:pt x="3330808" y="787400"/>
                  </a:lnTo>
                  <a:lnTo>
                    <a:pt x="3300815" y="825500"/>
                  </a:lnTo>
                  <a:lnTo>
                    <a:pt x="3271939" y="863600"/>
                  </a:lnTo>
                  <a:lnTo>
                    <a:pt x="3244215" y="901700"/>
                  </a:lnTo>
                  <a:lnTo>
                    <a:pt x="3215134" y="939800"/>
                  </a:lnTo>
                  <a:lnTo>
                    <a:pt x="3187268" y="990600"/>
                  </a:lnTo>
                  <a:lnTo>
                    <a:pt x="3160586" y="1028700"/>
                  </a:lnTo>
                  <a:lnTo>
                    <a:pt x="3135056" y="1079500"/>
                  </a:lnTo>
                  <a:lnTo>
                    <a:pt x="3110649" y="1117600"/>
                  </a:lnTo>
                  <a:lnTo>
                    <a:pt x="3087332" y="1168400"/>
                  </a:lnTo>
                  <a:lnTo>
                    <a:pt x="3065075" y="1206500"/>
                  </a:lnTo>
                  <a:lnTo>
                    <a:pt x="3043848" y="1257300"/>
                  </a:lnTo>
                  <a:lnTo>
                    <a:pt x="3023618" y="1308100"/>
                  </a:lnTo>
                  <a:lnTo>
                    <a:pt x="3004356" y="1346200"/>
                  </a:lnTo>
                  <a:lnTo>
                    <a:pt x="2986031" y="1397000"/>
                  </a:lnTo>
                  <a:lnTo>
                    <a:pt x="2968612" y="1447800"/>
                  </a:lnTo>
                  <a:lnTo>
                    <a:pt x="2952067" y="1498600"/>
                  </a:lnTo>
                  <a:lnTo>
                    <a:pt x="2936366" y="1549400"/>
                  </a:lnTo>
                  <a:lnTo>
                    <a:pt x="2921478" y="1587500"/>
                  </a:lnTo>
                  <a:lnTo>
                    <a:pt x="2907372" y="1638300"/>
                  </a:lnTo>
                  <a:lnTo>
                    <a:pt x="2894017" y="1689100"/>
                  </a:lnTo>
                  <a:lnTo>
                    <a:pt x="2881383" y="1739900"/>
                  </a:lnTo>
                  <a:lnTo>
                    <a:pt x="2869438" y="1790700"/>
                  </a:lnTo>
                  <a:lnTo>
                    <a:pt x="2858595" y="1841500"/>
                  </a:lnTo>
                  <a:lnTo>
                    <a:pt x="2848198" y="1879600"/>
                  </a:lnTo>
                  <a:lnTo>
                    <a:pt x="2838411" y="1930400"/>
                  </a:lnTo>
                  <a:lnTo>
                    <a:pt x="2829397" y="1981200"/>
                  </a:lnTo>
                  <a:lnTo>
                    <a:pt x="2821321" y="2032000"/>
                  </a:lnTo>
                  <a:lnTo>
                    <a:pt x="2814345" y="2070100"/>
                  </a:lnTo>
                  <a:lnTo>
                    <a:pt x="2808635" y="2120900"/>
                  </a:lnTo>
                  <a:lnTo>
                    <a:pt x="2804353" y="2171700"/>
                  </a:lnTo>
                  <a:lnTo>
                    <a:pt x="2801663" y="2222500"/>
                  </a:lnTo>
                  <a:lnTo>
                    <a:pt x="2800731" y="2273300"/>
                  </a:lnTo>
                  <a:lnTo>
                    <a:pt x="2802038" y="2311400"/>
                  </a:lnTo>
                  <a:lnTo>
                    <a:pt x="2804236" y="2352567"/>
                  </a:lnTo>
                  <a:lnTo>
                    <a:pt x="2812933" y="2387600"/>
                  </a:lnTo>
                  <a:lnTo>
                    <a:pt x="2824214" y="2425700"/>
                  </a:lnTo>
                  <a:lnTo>
                    <a:pt x="2834175" y="2476500"/>
                  </a:lnTo>
                  <a:lnTo>
                    <a:pt x="2842827" y="2527300"/>
                  </a:lnTo>
                  <a:lnTo>
                    <a:pt x="2850183" y="2565400"/>
                  </a:lnTo>
                  <a:lnTo>
                    <a:pt x="2856254" y="2616200"/>
                  </a:lnTo>
                  <a:lnTo>
                    <a:pt x="2861051" y="2667000"/>
                  </a:lnTo>
                  <a:lnTo>
                    <a:pt x="2864585" y="2717800"/>
                  </a:lnTo>
                  <a:lnTo>
                    <a:pt x="2866869" y="2768600"/>
                  </a:lnTo>
                  <a:lnTo>
                    <a:pt x="2867914" y="2806700"/>
                  </a:lnTo>
                  <a:lnTo>
                    <a:pt x="2799080" y="2806700"/>
                  </a:lnTo>
                  <a:lnTo>
                    <a:pt x="2808549" y="2832100"/>
                  </a:lnTo>
                  <a:lnTo>
                    <a:pt x="2830068" y="2844800"/>
                  </a:lnTo>
                  <a:lnTo>
                    <a:pt x="2853301" y="2844800"/>
                  </a:lnTo>
                  <a:lnTo>
                    <a:pt x="2878040" y="2768600"/>
                  </a:lnTo>
                  <a:lnTo>
                    <a:pt x="2884656" y="2717800"/>
                  </a:lnTo>
                  <a:lnTo>
                    <a:pt x="2888262" y="2667000"/>
                  </a:lnTo>
                  <a:lnTo>
                    <a:pt x="2889361" y="2616200"/>
                  </a:lnTo>
                  <a:lnTo>
                    <a:pt x="2888453" y="2565400"/>
                  </a:lnTo>
                  <a:lnTo>
                    <a:pt x="2886041" y="2514600"/>
                  </a:lnTo>
                  <a:lnTo>
                    <a:pt x="2882626" y="2463800"/>
                  </a:lnTo>
                  <a:lnTo>
                    <a:pt x="2878709" y="2413000"/>
                  </a:lnTo>
                  <a:lnTo>
                    <a:pt x="2875833" y="2362200"/>
                  </a:lnTo>
                  <a:lnTo>
                    <a:pt x="2874552" y="2311400"/>
                  </a:lnTo>
                  <a:lnTo>
                    <a:pt x="2874802" y="2260600"/>
                  </a:lnTo>
                  <a:lnTo>
                    <a:pt x="2876516" y="2209800"/>
                  </a:lnTo>
                  <a:lnTo>
                    <a:pt x="2879629" y="2171700"/>
                  </a:lnTo>
                  <a:lnTo>
                    <a:pt x="2884076" y="2120900"/>
                  </a:lnTo>
                  <a:lnTo>
                    <a:pt x="2889791" y="2070100"/>
                  </a:lnTo>
                  <a:lnTo>
                    <a:pt x="2896708" y="2019300"/>
                  </a:lnTo>
                  <a:lnTo>
                    <a:pt x="2904762" y="1968500"/>
                  </a:lnTo>
                  <a:lnTo>
                    <a:pt x="2913888" y="1917700"/>
                  </a:lnTo>
                  <a:lnTo>
                    <a:pt x="2923933" y="1866900"/>
                  </a:lnTo>
                  <a:lnTo>
                    <a:pt x="2934736" y="1816100"/>
                  </a:lnTo>
                  <a:lnTo>
                    <a:pt x="2946315" y="1765300"/>
                  </a:lnTo>
                  <a:lnTo>
                    <a:pt x="2958689" y="1714500"/>
                  </a:lnTo>
                  <a:lnTo>
                    <a:pt x="2971876" y="1663700"/>
                  </a:lnTo>
                  <a:lnTo>
                    <a:pt x="2985897" y="1612900"/>
                  </a:lnTo>
                  <a:lnTo>
                    <a:pt x="3000768" y="1574800"/>
                  </a:lnTo>
                  <a:lnTo>
                    <a:pt x="3016510" y="1524000"/>
                  </a:lnTo>
                  <a:lnTo>
                    <a:pt x="3033141" y="1473200"/>
                  </a:lnTo>
                  <a:lnTo>
                    <a:pt x="3050679" y="1422400"/>
                  </a:lnTo>
                  <a:lnTo>
                    <a:pt x="3069144" y="1371600"/>
                  </a:lnTo>
                  <a:lnTo>
                    <a:pt x="3088555" y="1333500"/>
                  </a:lnTo>
                  <a:lnTo>
                    <a:pt x="3108930" y="1282700"/>
                  </a:lnTo>
                  <a:lnTo>
                    <a:pt x="3130288" y="1231900"/>
                  </a:lnTo>
                  <a:lnTo>
                    <a:pt x="3152648" y="1193800"/>
                  </a:lnTo>
                  <a:lnTo>
                    <a:pt x="3176028" y="1143000"/>
                  </a:lnTo>
                  <a:lnTo>
                    <a:pt x="3200448" y="1104900"/>
                  </a:lnTo>
                  <a:lnTo>
                    <a:pt x="3225927" y="1054100"/>
                  </a:lnTo>
                  <a:lnTo>
                    <a:pt x="3249678" y="1016000"/>
                  </a:lnTo>
                  <a:lnTo>
                    <a:pt x="3274580" y="977900"/>
                  </a:lnTo>
                  <a:lnTo>
                    <a:pt x="3300604" y="939800"/>
                  </a:lnTo>
                  <a:lnTo>
                    <a:pt x="3327720" y="901700"/>
                  </a:lnTo>
                  <a:lnTo>
                    <a:pt x="3355902" y="863600"/>
                  </a:lnTo>
                  <a:lnTo>
                    <a:pt x="3385119" y="825500"/>
                  </a:lnTo>
                  <a:lnTo>
                    <a:pt x="3415344" y="787400"/>
                  </a:lnTo>
                  <a:lnTo>
                    <a:pt x="3446547" y="749300"/>
                  </a:lnTo>
                  <a:lnTo>
                    <a:pt x="3478701" y="723900"/>
                  </a:lnTo>
                  <a:lnTo>
                    <a:pt x="3511776" y="685800"/>
                  </a:lnTo>
                  <a:lnTo>
                    <a:pt x="3545744" y="647700"/>
                  </a:lnTo>
                  <a:lnTo>
                    <a:pt x="3580577" y="609600"/>
                  </a:lnTo>
                  <a:lnTo>
                    <a:pt x="3616245" y="584200"/>
                  </a:lnTo>
                  <a:lnTo>
                    <a:pt x="3652720" y="546100"/>
                  </a:lnTo>
                  <a:lnTo>
                    <a:pt x="3689973" y="520700"/>
                  </a:lnTo>
                  <a:lnTo>
                    <a:pt x="3727977" y="495300"/>
                  </a:lnTo>
                  <a:lnTo>
                    <a:pt x="3766701" y="457200"/>
                  </a:lnTo>
                  <a:lnTo>
                    <a:pt x="3806118" y="431800"/>
                  </a:lnTo>
                  <a:lnTo>
                    <a:pt x="3886916" y="381000"/>
                  </a:lnTo>
                  <a:lnTo>
                    <a:pt x="3970141" y="330200"/>
                  </a:lnTo>
                  <a:lnTo>
                    <a:pt x="4012592" y="304800"/>
                  </a:lnTo>
                  <a:lnTo>
                    <a:pt x="4055564" y="292100"/>
                  </a:lnTo>
                  <a:lnTo>
                    <a:pt x="4099029" y="266700"/>
                  </a:lnTo>
                  <a:lnTo>
                    <a:pt x="4142957" y="254000"/>
                  </a:lnTo>
                  <a:lnTo>
                    <a:pt x="4187320" y="228600"/>
                  </a:lnTo>
                  <a:lnTo>
                    <a:pt x="4461033" y="152400"/>
                  </a:lnTo>
                  <a:lnTo>
                    <a:pt x="4554454" y="152400"/>
                  </a:lnTo>
                  <a:lnTo>
                    <a:pt x="4601446" y="139700"/>
                  </a:lnTo>
                  <a:lnTo>
                    <a:pt x="5493966" y="139700"/>
                  </a:lnTo>
                  <a:lnTo>
                    <a:pt x="5471406" y="127000"/>
                  </a:lnTo>
                  <a:lnTo>
                    <a:pt x="5425596" y="114300"/>
                  </a:lnTo>
                  <a:lnTo>
                    <a:pt x="5379137" y="88900"/>
                  </a:lnTo>
                  <a:lnTo>
                    <a:pt x="5089202" y="12700"/>
                  </a:lnTo>
                  <a:close/>
                </a:path>
                <a:path w="6539230" h="7188200">
                  <a:moveTo>
                    <a:pt x="2026509" y="1485900"/>
                  </a:moveTo>
                  <a:lnTo>
                    <a:pt x="1649680" y="1485900"/>
                  </a:lnTo>
                  <a:lnTo>
                    <a:pt x="1699259" y="1498600"/>
                  </a:lnTo>
                  <a:lnTo>
                    <a:pt x="1748653" y="1498600"/>
                  </a:lnTo>
                  <a:lnTo>
                    <a:pt x="1797793" y="1511300"/>
                  </a:lnTo>
                  <a:lnTo>
                    <a:pt x="1846611" y="1511300"/>
                  </a:lnTo>
                  <a:lnTo>
                    <a:pt x="1990449" y="1549400"/>
                  </a:lnTo>
                  <a:lnTo>
                    <a:pt x="2037294" y="1574800"/>
                  </a:lnTo>
                  <a:lnTo>
                    <a:pt x="2083474" y="1587500"/>
                  </a:lnTo>
                  <a:lnTo>
                    <a:pt x="2128921" y="1612900"/>
                  </a:lnTo>
                  <a:lnTo>
                    <a:pt x="2173566" y="1625600"/>
                  </a:lnTo>
                  <a:lnTo>
                    <a:pt x="2217340" y="1651000"/>
                  </a:lnTo>
                  <a:lnTo>
                    <a:pt x="2260175" y="1676400"/>
                  </a:lnTo>
                  <a:lnTo>
                    <a:pt x="2302002" y="1701800"/>
                  </a:lnTo>
                  <a:lnTo>
                    <a:pt x="2341992" y="1739900"/>
                  </a:lnTo>
                  <a:lnTo>
                    <a:pt x="2380096" y="1765300"/>
                  </a:lnTo>
                  <a:lnTo>
                    <a:pt x="2416339" y="1790700"/>
                  </a:lnTo>
                  <a:lnTo>
                    <a:pt x="2450750" y="1828800"/>
                  </a:lnTo>
                  <a:lnTo>
                    <a:pt x="2483356" y="1866900"/>
                  </a:lnTo>
                  <a:lnTo>
                    <a:pt x="2514183" y="1905000"/>
                  </a:lnTo>
                  <a:lnTo>
                    <a:pt x="2543260" y="1943100"/>
                  </a:lnTo>
                  <a:lnTo>
                    <a:pt x="2570612" y="1981200"/>
                  </a:lnTo>
                  <a:lnTo>
                    <a:pt x="2596267" y="2019300"/>
                  </a:lnTo>
                  <a:lnTo>
                    <a:pt x="2620253" y="2057400"/>
                  </a:lnTo>
                  <a:lnTo>
                    <a:pt x="2642595" y="2108200"/>
                  </a:lnTo>
                  <a:lnTo>
                    <a:pt x="2663323" y="2146300"/>
                  </a:lnTo>
                  <a:lnTo>
                    <a:pt x="2682462" y="2197100"/>
                  </a:lnTo>
                  <a:lnTo>
                    <a:pt x="2700040" y="2235200"/>
                  </a:lnTo>
                  <a:lnTo>
                    <a:pt x="2716084" y="2286000"/>
                  </a:lnTo>
                  <a:lnTo>
                    <a:pt x="2730620" y="2336800"/>
                  </a:lnTo>
                  <a:lnTo>
                    <a:pt x="2743678" y="2374900"/>
                  </a:lnTo>
                  <a:lnTo>
                    <a:pt x="2755282" y="2425700"/>
                  </a:lnTo>
                  <a:lnTo>
                    <a:pt x="2765461" y="2476500"/>
                  </a:lnTo>
                  <a:lnTo>
                    <a:pt x="2774242" y="2527300"/>
                  </a:lnTo>
                  <a:lnTo>
                    <a:pt x="2781651" y="2565400"/>
                  </a:lnTo>
                  <a:lnTo>
                    <a:pt x="2787716" y="2616200"/>
                  </a:lnTo>
                  <a:lnTo>
                    <a:pt x="2792465" y="2667000"/>
                  </a:lnTo>
                  <a:lnTo>
                    <a:pt x="2795923" y="2717800"/>
                  </a:lnTo>
                  <a:lnTo>
                    <a:pt x="2798119" y="2768600"/>
                  </a:lnTo>
                  <a:lnTo>
                    <a:pt x="2799080" y="2806700"/>
                  </a:lnTo>
                  <a:lnTo>
                    <a:pt x="2809171" y="2755900"/>
                  </a:lnTo>
                  <a:lnTo>
                    <a:pt x="2815578" y="2705100"/>
                  </a:lnTo>
                  <a:lnTo>
                    <a:pt x="2818864" y="2654300"/>
                  </a:lnTo>
                  <a:lnTo>
                    <a:pt x="2819597" y="2603500"/>
                  </a:lnTo>
                  <a:lnTo>
                    <a:pt x="2818342" y="2565400"/>
                  </a:lnTo>
                  <a:lnTo>
                    <a:pt x="2815664" y="2514600"/>
                  </a:lnTo>
                  <a:lnTo>
                    <a:pt x="2812129" y="2463800"/>
                  </a:lnTo>
                  <a:lnTo>
                    <a:pt x="2808302" y="2413000"/>
                  </a:lnTo>
                  <a:lnTo>
                    <a:pt x="2804750" y="2362200"/>
                  </a:lnTo>
                  <a:lnTo>
                    <a:pt x="2804236" y="2352567"/>
                  </a:lnTo>
                  <a:lnTo>
                    <a:pt x="2800321" y="2336800"/>
                  </a:lnTo>
                  <a:lnTo>
                    <a:pt x="2786367" y="2286000"/>
                  </a:lnTo>
                  <a:lnTo>
                    <a:pt x="2771058" y="2247900"/>
                  </a:lnTo>
                  <a:lnTo>
                    <a:pt x="2754383" y="2197100"/>
                  </a:lnTo>
                  <a:lnTo>
                    <a:pt x="2736332" y="2159000"/>
                  </a:lnTo>
                  <a:lnTo>
                    <a:pt x="2716891" y="2108200"/>
                  </a:lnTo>
                  <a:lnTo>
                    <a:pt x="2696051" y="2070100"/>
                  </a:lnTo>
                  <a:lnTo>
                    <a:pt x="2673799" y="2032000"/>
                  </a:lnTo>
                  <a:lnTo>
                    <a:pt x="2650124" y="1993900"/>
                  </a:lnTo>
                  <a:lnTo>
                    <a:pt x="2625014" y="1955800"/>
                  </a:lnTo>
                  <a:lnTo>
                    <a:pt x="2598458" y="1905000"/>
                  </a:lnTo>
                  <a:lnTo>
                    <a:pt x="2570444" y="1879600"/>
                  </a:lnTo>
                  <a:lnTo>
                    <a:pt x="2540962" y="1841500"/>
                  </a:lnTo>
                  <a:lnTo>
                    <a:pt x="2509999" y="1803400"/>
                  </a:lnTo>
                  <a:lnTo>
                    <a:pt x="2477543" y="1765300"/>
                  </a:lnTo>
                  <a:lnTo>
                    <a:pt x="2443585" y="1739900"/>
                  </a:lnTo>
                  <a:lnTo>
                    <a:pt x="2408111" y="1701800"/>
                  </a:lnTo>
                  <a:lnTo>
                    <a:pt x="2371111" y="1676400"/>
                  </a:lnTo>
                  <a:lnTo>
                    <a:pt x="2332572" y="1638300"/>
                  </a:lnTo>
                  <a:lnTo>
                    <a:pt x="2292485" y="1612900"/>
                  </a:lnTo>
                  <a:lnTo>
                    <a:pt x="2250836" y="1587500"/>
                  </a:lnTo>
                  <a:lnTo>
                    <a:pt x="2207615" y="1562100"/>
                  </a:lnTo>
                  <a:lnTo>
                    <a:pt x="2162810" y="1549400"/>
                  </a:lnTo>
                  <a:lnTo>
                    <a:pt x="2118041" y="1524000"/>
                  </a:lnTo>
                  <a:lnTo>
                    <a:pt x="2072590" y="1511300"/>
                  </a:lnTo>
                  <a:lnTo>
                    <a:pt x="2026509" y="1485900"/>
                  </a:lnTo>
                  <a:close/>
                </a:path>
                <a:path w="6539230" h="7188200">
                  <a:moveTo>
                    <a:pt x="1592035" y="1409700"/>
                  </a:moveTo>
                  <a:lnTo>
                    <a:pt x="1492963" y="1409700"/>
                  </a:lnTo>
                  <a:lnTo>
                    <a:pt x="1443396" y="1422400"/>
                  </a:lnTo>
                  <a:lnTo>
                    <a:pt x="1641437" y="1422400"/>
                  </a:lnTo>
                  <a:lnTo>
                    <a:pt x="1592035" y="1409700"/>
                  </a:lnTo>
                  <a:close/>
                </a:path>
                <a:path w="6539230" h="7188200">
                  <a:moveTo>
                    <a:pt x="4989346" y="0"/>
                  </a:moveTo>
                  <a:lnTo>
                    <a:pt x="4786911" y="0"/>
                  </a:lnTo>
                  <a:lnTo>
                    <a:pt x="4735989" y="12700"/>
                  </a:lnTo>
                  <a:lnTo>
                    <a:pt x="5039424" y="12700"/>
                  </a:lnTo>
                  <a:lnTo>
                    <a:pt x="49893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7331" y="3937025"/>
              <a:ext cx="1277454" cy="13229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624443" y="7771892"/>
            <a:ext cx="7001509" cy="1122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913130" marR="5080" indent="-901065">
              <a:lnSpc>
                <a:spcPts val="4200"/>
              </a:lnSpc>
              <a:spcBef>
                <a:spcPts val="434"/>
              </a:spcBef>
            </a:pPr>
            <a:r>
              <a:rPr sz="3700" b="1" spc="-5" dirty="0">
                <a:latin typeface="Arial"/>
                <a:cs typeface="Arial"/>
              </a:rPr>
              <a:t>Paediatric</a:t>
            </a:r>
            <a:r>
              <a:rPr sz="3700" b="1" spc="10" dirty="0">
                <a:latin typeface="Arial"/>
                <a:cs typeface="Arial"/>
              </a:rPr>
              <a:t> </a:t>
            </a:r>
            <a:r>
              <a:rPr sz="3700" b="1" spc="-10" dirty="0">
                <a:latin typeface="Arial"/>
                <a:cs typeface="Arial"/>
              </a:rPr>
              <a:t>Cardiac</a:t>
            </a:r>
            <a:r>
              <a:rPr sz="3700" b="1" spc="25" dirty="0">
                <a:latin typeface="Arial"/>
                <a:cs typeface="Arial"/>
              </a:rPr>
              <a:t> </a:t>
            </a:r>
            <a:r>
              <a:rPr sz="3700" b="1" spc="-5" dirty="0">
                <a:latin typeface="Arial"/>
                <a:cs typeface="Arial"/>
              </a:rPr>
              <a:t>Surgery</a:t>
            </a:r>
            <a:r>
              <a:rPr sz="3700" b="1" spc="15" dirty="0">
                <a:latin typeface="Arial"/>
                <a:cs typeface="Arial"/>
              </a:rPr>
              <a:t> </a:t>
            </a:r>
            <a:r>
              <a:rPr sz="3700" b="1" spc="-10" dirty="0">
                <a:latin typeface="Arial"/>
                <a:cs typeface="Arial"/>
              </a:rPr>
              <a:t>and </a:t>
            </a:r>
            <a:r>
              <a:rPr sz="3700" b="1" spc="-1010" dirty="0">
                <a:latin typeface="Arial"/>
                <a:cs typeface="Arial"/>
              </a:rPr>
              <a:t> </a:t>
            </a:r>
            <a:r>
              <a:rPr sz="3700" b="1" spc="-10" dirty="0">
                <a:latin typeface="Arial"/>
                <a:cs typeface="Arial"/>
              </a:rPr>
              <a:t>Maternal</a:t>
            </a:r>
            <a:r>
              <a:rPr sz="3700" b="1" spc="20" dirty="0">
                <a:latin typeface="Arial"/>
                <a:cs typeface="Arial"/>
              </a:rPr>
              <a:t> </a:t>
            </a:r>
            <a:r>
              <a:rPr sz="3700" b="1" spc="-5" dirty="0">
                <a:latin typeface="Arial"/>
                <a:cs typeface="Arial"/>
              </a:rPr>
              <a:t>health</a:t>
            </a:r>
            <a:r>
              <a:rPr sz="3700" b="1" spc="20" dirty="0">
                <a:latin typeface="Arial"/>
                <a:cs typeface="Arial"/>
              </a:rPr>
              <a:t> </a:t>
            </a:r>
            <a:r>
              <a:rPr sz="3700" b="1" spc="-5" dirty="0">
                <a:latin typeface="Arial"/>
                <a:cs typeface="Arial"/>
              </a:rPr>
              <a:t>Project</a:t>
            </a:r>
            <a:endParaRPr sz="3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26458" y="8406180"/>
            <a:ext cx="1071245" cy="115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400" b="1" spc="-5" dirty="0">
                <a:latin typeface="Arial"/>
                <a:cs typeface="Arial"/>
              </a:rPr>
              <a:t>20</a:t>
            </a:r>
            <a:endParaRPr sz="7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26458" y="9182506"/>
            <a:ext cx="1071245" cy="1152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400" b="1" spc="-5" dirty="0">
                <a:latin typeface="Arial"/>
                <a:cs typeface="Arial"/>
              </a:rPr>
              <a:t>23</a:t>
            </a:r>
            <a:endParaRPr sz="7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3673" y="189941"/>
            <a:ext cx="8855075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50" b="1" spc="-120" dirty="0">
                <a:latin typeface="Arial"/>
                <a:cs typeface="Arial"/>
              </a:rPr>
              <a:t>ROTARY</a:t>
            </a:r>
            <a:r>
              <a:rPr sz="6050" b="1" spc="-105" dirty="0">
                <a:latin typeface="Arial"/>
                <a:cs typeface="Arial"/>
              </a:rPr>
              <a:t> </a:t>
            </a:r>
            <a:r>
              <a:rPr sz="6050" b="1" spc="-5" dirty="0">
                <a:latin typeface="Arial"/>
                <a:cs typeface="Arial"/>
              </a:rPr>
              <a:t>DISTRICT</a:t>
            </a:r>
            <a:r>
              <a:rPr sz="6050" b="1" spc="-15" dirty="0">
                <a:latin typeface="Arial"/>
                <a:cs typeface="Arial"/>
              </a:rPr>
              <a:t> </a:t>
            </a:r>
            <a:r>
              <a:rPr sz="6050" b="1" spc="-5" dirty="0">
                <a:latin typeface="Arial"/>
                <a:cs typeface="Arial"/>
              </a:rPr>
              <a:t>3131</a:t>
            </a:r>
            <a:endParaRPr sz="6050" dirty="0">
              <a:latin typeface="Arial"/>
              <a:cs typeface="Arial"/>
            </a:endParaRPr>
          </a:p>
          <a:p>
            <a:pPr marL="144780">
              <a:lnSpc>
                <a:spcPct val="100000"/>
              </a:lnSpc>
              <a:spcBef>
                <a:spcPts val="15"/>
              </a:spcBef>
            </a:pPr>
            <a:r>
              <a:rPr sz="3950" u="heavy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THRUST</a:t>
            </a:r>
            <a:r>
              <a:rPr sz="3950" u="heavy" spc="-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heavy" spc="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PROJECT</a:t>
            </a:r>
            <a:r>
              <a:rPr sz="3950" u="heavy" spc="-7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heavy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FOR</a:t>
            </a:r>
            <a:r>
              <a:rPr sz="3950" u="heavy" spc="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RY</a:t>
            </a:r>
            <a:r>
              <a:rPr sz="3950" u="heavy" spc="-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heavy" spc="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2023-24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0"/>
            <a:ext cx="17486630" cy="10279380"/>
            <a:chOff x="0" y="0"/>
            <a:chExt cx="17486630" cy="1027938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4600" y="4703064"/>
              <a:ext cx="11161776" cy="40340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0"/>
              <a:ext cx="593090" cy="10279380"/>
            </a:xfrm>
            <a:custGeom>
              <a:avLst/>
              <a:gdLst/>
              <a:ahLst/>
              <a:cxnLst/>
              <a:rect l="l" t="t" r="r" b="b"/>
              <a:pathLst>
                <a:path w="593090" h="10279380">
                  <a:moveTo>
                    <a:pt x="0" y="10279379"/>
                  </a:moveTo>
                  <a:lnTo>
                    <a:pt x="592836" y="10279379"/>
                  </a:lnTo>
                  <a:lnTo>
                    <a:pt x="592836" y="0"/>
                  </a:lnTo>
                  <a:lnTo>
                    <a:pt x="0" y="0"/>
                  </a:lnTo>
                  <a:lnTo>
                    <a:pt x="0" y="10279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6700" y="0"/>
            <a:ext cx="3548379" cy="10279380"/>
            <a:chOff x="266700" y="0"/>
            <a:chExt cx="3548379" cy="10279380"/>
          </a:xfrm>
        </p:grpSpPr>
        <p:sp>
          <p:nvSpPr>
            <p:cNvPr id="25" name="object 25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0374" y="3752429"/>
            <a:ext cx="311785" cy="48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4"/>
              </a:lnSpc>
            </a:pPr>
            <a:r>
              <a:rPr sz="3400" b="1" spc="-10" dirty="0">
                <a:latin typeface="Arial"/>
                <a:cs typeface="Arial"/>
              </a:rPr>
              <a:t>rt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128739" y="890068"/>
            <a:ext cx="9878341" cy="9727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3200" spc="-10" dirty="0"/>
              <a:t>Approx</a:t>
            </a:r>
            <a:r>
              <a:rPr sz="3200" spc="-5" dirty="0"/>
              <a:t> </a:t>
            </a:r>
            <a:r>
              <a:rPr sz="3200" spc="-10" dirty="0"/>
              <a:t>240,000</a:t>
            </a:r>
            <a:r>
              <a:rPr sz="3200" spc="15" dirty="0"/>
              <a:t> </a:t>
            </a:r>
            <a:r>
              <a:rPr sz="3200" spc="-10" dirty="0"/>
              <a:t>children</a:t>
            </a:r>
            <a:r>
              <a:rPr sz="3200" spc="15" dirty="0"/>
              <a:t> </a:t>
            </a:r>
            <a:r>
              <a:rPr sz="3200" spc="-5" dirty="0"/>
              <a:t>(8</a:t>
            </a:r>
            <a:r>
              <a:rPr sz="3200" spc="15" dirty="0"/>
              <a:t> </a:t>
            </a:r>
            <a:r>
              <a:rPr sz="3200" spc="-5" dirty="0"/>
              <a:t>out</a:t>
            </a:r>
            <a:r>
              <a:rPr sz="3200" dirty="0"/>
              <a:t> </a:t>
            </a:r>
            <a:r>
              <a:rPr sz="3200" spc="-5" dirty="0"/>
              <a:t>of</a:t>
            </a:r>
            <a:r>
              <a:rPr sz="3200" spc="15" dirty="0"/>
              <a:t> </a:t>
            </a:r>
            <a:r>
              <a:rPr sz="3200" spc="-10" dirty="0"/>
              <a:t>1000</a:t>
            </a:r>
            <a:r>
              <a:rPr sz="3200" spc="15" dirty="0"/>
              <a:t> </a:t>
            </a:r>
            <a:r>
              <a:rPr sz="3200" spc="-5" dirty="0"/>
              <a:t>live </a:t>
            </a:r>
            <a:r>
              <a:rPr sz="3200" dirty="0"/>
              <a:t> </a:t>
            </a:r>
            <a:r>
              <a:rPr sz="3200" spc="-5" dirty="0"/>
              <a:t>births)</a:t>
            </a:r>
            <a:r>
              <a:rPr sz="3200" spc="20" dirty="0"/>
              <a:t> </a:t>
            </a:r>
            <a:r>
              <a:rPr sz="3200" spc="-10" dirty="0"/>
              <a:t>are</a:t>
            </a:r>
            <a:r>
              <a:rPr sz="3200" spc="10" dirty="0"/>
              <a:t> </a:t>
            </a:r>
            <a:r>
              <a:rPr sz="3200" spc="-5" dirty="0"/>
              <a:t>born</a:t>
            </a:r>
            <a:r>
              <a:rPr sz="3200" dirty="0"/>
              <a:t> </a:t>
            </a:r>
            <a:r>
              <a:rPr sz="3200" spc="-5" dirty="0"/>
              <a:t>in</a:t>
            </a:r>
            <a:r>
              <a:rPr sz="3200" spc="5" dirty="0"/>
              <a:t> </a:t>
            </a:r>
            <a:r>
              <a:rPr sz="3200" dirty="0"/>
              <a:t>India</a:t>
            </a:r>
            <a:r>
              <a:rPr sz="3200" spc="10" dirty="0"/>
              <a:t> </a:t>
            </a:r>
            <a:r>
              <a:rPr sz="3200" spc="-5" dirty="0"/>
              <a:t>with</a:t>
            </a:r>
            <a:r>
              <a:rPr sz="3200" spc="20" dirty="0"/>
              <a:t> </a:t>
            </a:r>
            <a:r>
              <a:rPr sz="3200" spc="-10" dirty="0"/>
              <a:t>Congenital</a:t>
            </a:r>
            <a:r>
              <a:rPr sz="3200" spc="5" dirty="0"/>
              <a:t> </a:t>
            </a:r>
            <a:r>
              <a:rPr sz="3200" spc="-10" dirty="0"/>
              <a:t>Hea</a:t>
            </a:r>
            <a:r>
              <a:rPr lang="en-US" sz="3200" spc="-10" dirty="0"/>
              <a:t>rt</a:t>
            </a:r>
            <a:r>
              <a:rPr sz="3200" spc="-10" dirty="0"/>
              <a:t> </a:t>
            </a:r>
            <a:r>
              <a:rPr sz="3200" spc="-930" dirty="0"/>
              <a:t> </a:t>
            </a:r>
            <a:r>
              <a:rPr sz="3200" spc="-10" dirty="0"/>
              <a:t>Disease</a:t>
            </a:r>
            <a:r>
              <a:rPr sz="3200" spc="10" dirty="0"/>
              <a:t> </a:t>
            </a:r>
            <a:r>
              <a:rPr sz="3200" spc="-10" dirty="0"/>
              <a:t>(CHD)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/>
          </a:p>
          <a:p>
            <a:pPr marL="12700" marR="2211705">
              <a:lnSpc>
                <a:spcPct val="117600"/>
              </a:lnSpc>
            </a:pPr>
            <a:r>
              <a:rPr sz="3200" spc="-10" dirty="0"/>
              <a:t>Higher</a:t>
            </a:r>
            <a:r>
              <a:rPr sz="3200" spc="5" dirty="0"/>
              <a:t> </a:t>
            </a:r>
            <a:r>
              <a:rPr sz="3200" spc="-5" dirty="0"/>
              <a:t>inciden</a:t>
            </a:r>
            <a:r>
              <a:rPr lang="en-US" sz="3200" spc="-5" dirty="0"/>
              <a:t>ce</a:t>
            </a:r>
            <a:r>
              <a:rPr sz="3200" spc="20" dirty="0"/>
              <a:t> </a:t>
            </a:r>
            <a:r>
              <a:rPr sz="3200" spc="-5" dirty="0"/>
              <a:t>in</a:t>
            </a:r>
            <a:r>
              <a:rPr sz="3200" dirty="0"/>
              <a:t> </a:t>
            </a:r>
            <a:r>
              <a:rPr sz="3200" spc="-5" dirty="0"/>
              <a:t>weaker</a:t>
            </a:r>
            <a:r>
              <a:rPr sz="3200" spc="25" dirty="0"/>
              <a:t> </a:t>
            </a:r>
            <a:r>
              <a:rPr sz="3200" spc="-10" dirty="0"/>
              <a:t>socio- </a:t>
            </a:r>
            <a:r>
              <a:rPr lang="en-US" sz="3200" spc="-10" dirty="0"/>
              <a:t>ec</a:t>
            </a:r>
            <a:r>
              <a:rPr sz="3200" spc="-5" dirty="0"/>
              <a:t>onomic</a:t>
            </a:r>
            <a:r>
              <a:rPr sz="3200" spc="5" dirty="0"/>
              <a:t> </a:t>
            </a:r>
            <a:r>
              <a:rPr sz="3200" spc="-5" dirty="0"/>
              <a:t>segments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 dirty="0"/>
          </a:p>
          <a:p>
            <a:pPr marL="12700" marR="1952625">
              <a:lnSpc>
                <a:spcPct val="117600"/>
              </a:lnSpc>
            </a:pPr>
            <a:r>
              <a:rPr sz="3200" spc="-10" dirty="0"/>
              <a:t>CHD</a:t>
            </a:r>
            <a:r>
              <a:rPr sz="3200" spc="-5" dirty="0"/>
              <a:t> is </a:t>
            </a:r>
            <a:r>
              <a:rPr sz="3200" spc="-10" dirty="0"/>
              <a:t>the</a:t>
            </a:r>
            <a:r>
              <a:rPr sz="3200" spc="5" dirty="0"/>
              <a:t> </a:t>
            </a:r>
            <a:r>
              <a:rPr sz="3200" spc="-10" dirty="0"/>
              <a:t>most</a:t>
            </a:r>
            <a:r>
              <a:rPr sz="3200" spc="15" dirty="0"/>
              <a:t> </a:t>
            </a:r>
            <a:r>
              <a:rPr sz="3200" spc="-10" dirty="0"/>
              <a:t>common</a:t>
            </a:r>
            <a:r>
              <a:rPr sz="3200" dirty="0"/>
              <a:t> </a:t>
            </a:r>
            <a:r>
              <a:rPr sz="3200" spc="-10" dirty="0"/>
              <a:t>cause</a:t>
            </a:r>
            <a:r>
              <a:rPr sz="3200" spc="5" dirty="0"/>
              <a:t> </a:t>
            </a:r>
            <a:r>
              <a:rPr sz="3200" spc="-5" dirty="0"/>
              <a:t>of </a:t>
            </a:r>
            <a:r>
              <a:rPr sz="3200" spc="-930" dirty="0"/>
              <a:t> </a:t>
            </a:r>
            <a:r>
              <a:rPr sz="3200" spc="-5" dirty="0"/>
              <a:t>infant</a:t>
            </a:r>
            <a:r>
              <a:rPr sz="3200" spc="15" dirty="0"/>
              <a:t> </a:t>
            </a:r>
            <a:r>
              <a:rPr sz="3200" spc="-10" dirty="0"/>
              <a:t>mortality</a:t>
            </a:r>
            <a:r>
              <a:rPr lang="en-US" sz="3200" spc="-10" dirty="0"/>
              <a:t> </a:t>
            </a:r>
            <a:r>
              <a:rPr sz="3200" spc="-10" dirty="0"/>
              <a:t>(3-10%</a:t>
            </a:r>
            <a:r>
              <a:rPr sz="3200" spc="25" dirty="0"/>
              <a:t> </a:t>
            </a:r>
            <a:r>
              <a:rPr sz="3200" spc="-5" dirty="0"/>
              <a:t>of infant</a:t>
            </a:r>
            <a:r>
              <a:rPr sz="3200" spc="5" dirty="0"/>
              <a:t> </a:t>
            </a:r>
            <a:r>
              <a:rPr sz="3200" spc="-5" dirty="0"/>
              <a:t>deaths)</a:t>
            </a:r>
            <a:endParaRPr lang="en-US" sz="3200" spc="-5" dirty="0"/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endParaRPr lang="en-IN" sz="3200" spc="-5" dirty="0"/>
          </a:p>
          <a:p>
            <a:pPr marL="12700">
              <a:spcBef>
                <a:spcPts val="720"/>
              </a:spcBef>
            </a:pPr>
            <a:r>
              <a:rPr lang="en-US" sz="3200" b="1" spc="-5" dirty="0">
                <a:latin typeface="Arial"/>
                <a:cs typeface="Arial"/>
              </a:rPr>
              <a:t>Life</a:t>
            </a:r>
            <a:r>
              <a:rPr lang="en-US" sz="3200" b="1" spc="10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expectancy</a:t>
            </a:r>
            <a:r>
              <a:rPr lang="en-US" sz="3200" b="1" spc="30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of</a:t>
            </a:r>
            <a:r>
              <a:rPr lang="en-US" sz="3200" b="1" spc="15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CHD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afflicted</a:t>
            </a:r>
            <a:r>
              <a:rPr lang="en-US" sz="3200" b="1" spc="40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children</a:t>
            </a:r>
            <a:r>
              <a:rPr lang="en-US" sz="3200" b="1" spc="25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is </a:t>
            </a:r>
            <a:r>
              <a:rPr lang="en-US" sz="3200" b="1" spc="-930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typically</a:t>
            </a:r>
            <a:r>
              <a:rPr lang="en-US" sz="3200" b="1" spc="20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&lt;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5 </a:t>
            </a:r>
            <a:r>
              <a:rPr lang="en-US" sz="3200" b="1" spc="-10" dirty="0">
                <a:latin typeface="Arial"/>
                <a:cs typeface="Arial"/>
              </a:rPr>
              <a:t>years</a:t>
            </a:r>
          </a:p>
          <a:p>
            <a:pPr marL="12700">
              <a:spcBef>
                <a:spcPts val="720"/>
              </a:spcBef>
            </a:pPr>
            <a:endParaRPr lang="en-US" sz="3200" b="1" spc="-10" dirty="0">
              <a:latin typeface="Arial"/>
              <a:cs typeface="Arial"/>
            </a:endParaRPr>
          </a:p>
          <a:p>
            <a:pPr marL="12700">
              <a:spcBef>
                <a:spcPts val="720"/>
              </a:spcBef>
            </a:pPr>
            <a:r>
              <a:rPr lang="en-US" sz="3200" b="1" spc="-10" dirty="0">
                <a:latin typeface="Arial"/>
                <a:cs typeface="Arial"/>
              </a:rPr>
              <a:t>Malnutrition</a:t>
            </a:r>
            <a:r>
              <a:rPr lang="en-US" sz="3200" b="1" spc="35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during</a:t>
            </a:r>
            <a:r>
              <a:rPr lang="en-US" sz="3200" b="1" spc="20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pregnancy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is</a:t>
            </a:r>
            <a:r>
              <a:rPr lang="en-US" sz="3200" b="1" spc="10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an </a:t>
            </a:r>
            <a:r>
              <a:rPr lang="en-US" sz="3200" b="1" spc="-930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important</a:t>
            </a:r>
            <a:r>
              <a:rPr lang="en-US" sz="3200" b="1" spc="5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cause</a:t>
            </a:r>
            <a:r>
              <a:rPr lang="en-US" sz="3200" b="1" spc="10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for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pediatric</a:t>
            </a:r>
            <a:r>
              <a:rPr lang="en-US" sz="3200" b="1" spc="10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CHD</a:t>
            </a:r>
            <a:endParaRPr lang="en-US" sz="3200" dirty="0">
              <a:latin typeface="Arial"/>
              <a:cs typeface="Arial"/>
            </a:endParaRPr>
          </a:p>
          <a:p>
            <a:pPr marL="12700">
              <a:spcBef>
                <a:spcPts val="720"/>
              </a:spcBef>
            </a:pPr>
            <a:endParaRPr lang="en-US"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endParaRPr spc="-5" dirty="0"/>
          </a:p>
        </p:txBody>
      </p:sp>
      <p:grpSp>
        <p:nvGrpSpPr>
          <p:cNvPr id="9" name="object 9"/>
          <p:cNvGrpSpPr/>
          <p:nvPr/>
        </p:nvGrpSpPr>
        <p:grpSpPr>
          <a:xfrm>
            <a:off x="11198352" y="153923"/>
            <a:ext cx="7089775" cy="10133330"/>
            <a:chOff x="11198352" y="153923"/>
            <a:chExt cx="7089775" cy="101333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4468" y="3403091"/>
              <a:ext cx="6923532" cy="68839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198352" y="7898892"/>
              <a:ext cx="1932939" cy="1949450"/>
            </a:xfrm>
            <a:custGeom>
              <a:avLst/>
              <a:gdLst/>
              <a:ahLst/>
              <a:cxnLst/>
              <a:rect l="l" t="t" r="r" b="b"/>
              <a:pathLst>
                <a:path w="1932940" h="1949450">
                  <a:moveTo>
                    <a:pt x="966216" y="0"/>
                  </a:moveTo>
                  <a:lnTo>
                    <a:pt x="917935" y="1403"/>
                  </a:lnTo>
                  <a:lnTo>
                    <a:pt x="870273" y="5138"/>
                  </a:lnTo>
                  <a:lnTo>
                    <a:pt x="823286" y="11148"/>
                  </a:lnTo>
                  <a:lnTo>
                    <a:pt x="777027" y="19379"/>
                  </a:lnTo>
                  <a:lnTo>
                    <a:pt x="731553" y="29775"/>
                  </a:lnTo>
                  <a:lnTo>
                    <a:pt x="686918" y="42280"/>
                  </a:lnTo>
                  <a:lnTo>
                    <a:pt x="643176" y="56840"/>
                  </a:lnTo>
                  <a:lnTo>
                    <a:pt x="600384" y="73397"/>
                  </a:lnTo>
                  <a:lnTo>
                    <a:pt x="558596" y="91898"/>
                  </a:lnTo>
                  <a:lnTo>
                    <a:pt x="517868" y="112286"/>
                  </a:lnTo>
                  <a:lnTo>
                    <a:pt x="478253" y="134507"/>
                  </a:lnTo>
                  <a:lnTo>
                    <a:pt x="439808" y="158504"/>
                  </a:lnTo>
                  <a:lnTo>
                    <a:pt x="402587" y="184222"/>
                  </a:lnTo>
                  <a:lnTo>
                    <a:pt x="366645" y="211605"/>
                  </a:lnTo>
                  <a:lnTo>
                    <a:pt x="332038" y="240599"/>
                  </a:lnTo>
                  <a:lnTo>
                    <a:pt x="298820" y="271148"/>
                  </a:lnTo>
                  <a:lnTo>
                    <a:pt x="267046" y="303196"/>
                  </a:lnTo>
                  <a:lnTo>
                    <a:pt x="236772" y="336687"/>
                  </a:lnTo>
                  <a:lnTo>
                    <a:pt x="208052" y="371567"/>
                  </a:lnTo>
                  <a:lnTo>
                    <a:pt x="180942" y="407780"/>
                  </a:lnTo>
                  <a:lnTo>
                    <a:pt x="155496" y="445270"/>
                  </a:lnTo>
                  <a:lnTo>
                    <a:pt x="131769" y="483982"/>
                  </a:lnTo>
                  <a:lnTo>
                    <a:pt x="109817" y="523861"/>
                  </a:lnTo>
                  <a:lnTo>
                    <a:pt x="89695" y="564850"/>
                  </a:lnTo>
                  <a:lnTo>
                    <a:pt x="71457" y="606895"/>
                  </a:lnTo>
                  <a:lnTo>
                    <a:pt x="55158" y="649941"/>
                  </a:lnTo>
                  <a:lnTo>
                    <a:pt x="40854" y="693930"/>
                  </a:lnTo>
                  <a:lnTo>
                    <a:pt x="28600" y="738809"/>
                  </a:lnTo>
                  <a:lnTo>
                    <a:pt x="18451" y="784521"/>
                  </a:lnTo>
                  <a:lnTo>
                    <a:pt x="10461" y="831012"/>
                  </a:lnTo>
                  <a:lnTo>
                    <a:pt x="4686" y="878225"/>
                  </a:lnTo>
                  <a:lnTo>
                    <a:pt x="1180" y="926105"/>
                  </a:lnTo>
                  <a:lnTo>
                    <a:pt x="0" y="974597"/>
                  </a:lnTo>
                  <a:lnTo>
                    <a:pt x="1180" y="1023089"/>
                  </a:lnTo>
                  <a:lnTo>
                    <a:pt x="4686" y="1070968"/>
                  </a:lnTo>
                  <a:lnTo>
                    <a:pt x="10461" y="1118181"/>
                  </a:lnTo>
                  <a:lnTo>
                    <a:pt x="18451" y="1164671"/>
                  </a:lnTo>
                  <a:lnTo>
                    <a:pt x="28600" y="1210383"/>
                  </a:lnTo>
                  <a:lnTo>
                    <a:pt x="40854" y="1255261"/>
                  </a:lnTo>
                  <a:lnTo>
                    <a:pt x="55158" y="1299251"/>
                  </a:lnTo>
                  <a:lnTo>
                    <a:pt x="71457" y="1342296"/>
                  </a:lnTo>
                  <a:lnTo>
                    <a:pt x="89695" y="1384341"/>
                  </a:lnTo>
                  <a:lnTo>
                    <a:pt x="109817" y="1425331"/>
                  </a:lnTo>
                  <a:lnTo>
                    <a:pt x="131769" y="1465210"/>
                  </a:lnTo>
                  <a:lnTo>
                    <a:pt x="155496" y="1503922"/>
                  </a:lnTo>
                  <a:lnTo>
                    <a:pt x="180942" y="1541413"/>
                  </a:lnTo>
                  <a:lnTo>
                    <a:pt x="208052" y="1577626"/>
                  </a:lnTo>
                  <a:lnTo>
                    <a:pt x="236772" y="1612507"/>
                  </a:lnTo>
                  <a:lnTo>
                    <a:pt x="267046" y="1645999"/>
                  </a:lnTo>
                  <a:lnTo>
                    <a:pt x="298820" y="1678048"/>
                  </a:lnTo>
                  <a:lnTo>
                    <a:pt x="332038" y="1708597"/>
                  </a:lnTo>
                  <a:lnTo>
                    <a:pt x="366645" y="1737591"/>
                  </a:lnTo>
                  <a:lnTo>
                    <a:pt x="402587" y="1764975"/>
                  </a:lnTo>
                  <a:lnTo>
                    <a:pt x="439808" y="1790694"/>
                  </a:lnTo>
                  <a:lnTo>
                    <a:pt x="478253" y="1814691"/>
                  </a:lnTo>
                  <a:lnTo>
                    <a:pt x="517868" y="1836912"/>
                  </a:lnTo>
                  <a:lnTo>
                    <a:pt x="558596" y="1857300"/>
                  </a:lnTo>
                  <a:lnTo>
                    <a:pt x="600384" y="1875801"/>
                  </a:lnTo>
                  <a:lnTo>
                    <a:pt x="643176" y="1892359"/>
                  </a:lnTo>
                  <a:lnTo>
                    <a:pt x="686918" y="1906918"/>
                  </a:lnTo>
                  <a:lnTo>
                    <a:pt x="731553" y="1919423"/>
                  </a:lnTo>
                  <a:lnTo>
                    <a:pt x="777027" y="1929819"/>
                  </a:lnTo>
                  <a:lnTo>
                    <a:pt x="823286" y="1938049"/>
                  </a:lnTo>
                  <a:lnTo>
                    <a:pt x="870273" y="1944059"/>
                  </a:lnTo>
                  <a:lnTo>
                    <a:pt x="917935" y="1947793"/>
                  </a:lnTo>
                  <a:lnTo>
                    <a:pt x="966216" y="1949195"/>
                  </a:lnTo>
                  <a:lnTo>
                    <a:pt x="1014496" y="1947793"/>
                  </a:lnTo>
                  <a:lnTo>
                    <a:pt x="1062158" y="1944059"/>
                  </a:lnTo>
                  <a:lnTo>
                    <a:pt x="1109145" y="1938049"/>
                  </a:lnTo>
                  <a:lnTo>
                    <a:pt x="1155404" y="1929819"/>
                  </a:lnTo>
                  <a:lnTo>
                    <a:pt x="1200878" y="1919423"/>
                  </a:lnTo>
                  <a:lnTo>
                    <a:pt x="1245513" y="1906918"/>
                  </a:lnTo>
                  <a:lnTo>
                    <a:pt x="1289255" y="1892359"/>
                  </a:lnTo>
                  <a:lnTo>
                    <a:pt x="1332047" y="1875801"/>
                  </a:lnTo>
                  <a:lnTo>
                    <a:pt x="1373835" y="1857300"/>
                  </a:lnTo>
                  <a:lnTo>
                    <a:pt x="1414563" y="1836912"/>
                  </a:lnTo>
                  <a:lnTo>
                    <a:pt x="1454178" y="1814691"/>
                  </a:lnTo>
                  <a:lnTo>
                    <a:pt x="1492623" y="1790694"/>
                  </a:lnTo>
                  <a:lnTo>
                    <a:pt x="1529844" y="1764975"/>
                  </a:lnTo>
                  <a:lnTo>
                    <a:pt x="1565786" y="1737591"/>
                  </a:lnTo>
                  <a:lnTo>
                    <a:pt x="1600393" y="1708597"/>
                  </a:lnTo>
                  <a:lnTo>
                    <a:pt x="1633611" y="1678048"/>
                  </a:lnTo>
                  <a:lnTo>
                    <a:pt x="1665385" y="1645999"/>
                  </a:lnTo>
                  <a:lnTo>
                    <a:pt x="1695659" y="1612507"/>
                  </a:lnTo>
                  <a:lnTo>
                    <a:pt x="1724379" y="1577626"/>
                  </a:lnTo>
                  <a:lnTo>
                    <a:pt x="1751489" y="1541413"/>
                  </a:lnTo>
                  <a:lnTo>
                    <a:pt x="1776935" y="1503922"/>
                  </a:lnTo>
                  <a:lnTo>
                    <a:pt x="1800662" y="1465210"/>
                  </a:lnTo>
                  <a:lnTo>
                    <a:pt x="1822614" y="1425331"/>
                  </a:lnTo>
                  <a:lnTo>
                    <a:pt x="1842736" y="1384341"/>
                  </a:lnTo>
                  <a:lnTo>
                    <a:pt x="1860974" y="1342296"/>
                  </a:lnTo>
                  <a:lnTo>
                    <a:pt x="1877273" y="1299251"/>
                  </a:lnTo>
                  <a:lnTo>
                    <a:pt x="1891577" y="1255261"/>
                  </a:lnTo>
                  <a:lnTo>
                    <a:pt x="1903831" y="1210383"/>
                  </a:lnTo>
                  <a:lnTo>
                    <a:pt x="1913980" y="1164671"/>
                  </a:lnTo>
                  <a:lnTo>
                    <a:pt x="1921970" y="1118181"/>
                  </a:lnTo>
                  <a:lnTo>
                    <a:pt x="1927745" y="1070968"/>
                  </a:lnTo>
                  <a:lnTo>
                    <a:pt x="1931251" y="1023089"/>
                  </a:lnTo>
                  <a:lnTo>
                    <a:pt x="1932432" y="974597"/>
                  </a:lnTo>
                  <a:lnTo>
                    <a:pt x="1931251" y="926105"/>
                  </a:lnTo>
                  <a:lnTo>
                    <a:pt x="1927745" y="878225"/>
                  </a:lnTo>
                  <a:lnTo>
                    <a:pt x="1921970" y="831012"/>
                  </a:lnTo>
                  <a:lnTo>
                    <a:pt x="1913980" y="784521"/>
                  </a:lnTo>
                  <a:lnTo>
                    <a:pt x="1903831" y="738809"/>
                  </a:lnTo>
                  <a:lnTo>
                    <a:pt x="1891577" y="693930"/>
                  </a:lnTo>
                  <a:lnTo>
                    <a:pt x="1877273" y="649941"/>
                  </a:lnTo>
                  <a:lnTo>
                    <a:pt x="1860974" y="606895"/>
                  </a:lnTo>
                  <a:lnTo>
                    <a:pt x="1842736" y="564850"/>
                  </a:lnTo>
                  <a:lnTo>
                    <a:pt x="1822614" y="523861"/>
                  </a:lnTo>
                  <a:lnTo>
                    <a:pt x="1800662" y="483982"/>
                  </a:lnTo>
                  <a:lnTo>
                    <a:pt x="1776935" y="445270"/>
                  </a:lnTo>
                  <a:lnTo>
                    <a:pt x="1751489" y="407780"/>
                  </a:lnTo>
                  <a:lnTo>
                    <a:pt x="1724379" y="371567"/>
                  </a:lnTo>
                  <a:lnTo>
                    <a:pt x="1695659" y="336687"/>
                  </a:lnTo>
                  <a:lnTo>
                    <a:pt x="1665385" y="303196"/>
                  </a:lnTo>
                  <a:lnTo>
                    <a:pt x="1633611" y="271148"/>
                  </a:lnTo>
                  <a:lnTo>
                    <a:pt x="1600393" y="240599"/>
                  </a:lnTo>
                  <a:lnTo>
                    <a:pt x="1565786" y="211605"/>
                  </a:lnTo>
                  <a:lnTo>
                    <a:pt x="1529844" y="184222"/>
                  </a:lnTo>
                  <a:lnTo>
                    <a:pt x="1492623" y="158504"/>
                  </a:lnTo>
                  <a:lnTo>
                    <a:pt x="1454178" y="134507"/>
                  </a:lnTo>
                  <a:lnTo>
                    <a:pt x="1414563" y="112286"/>
                  </a:lnTo>
                  <a:lnTo>
                    <a:pt x="1373835" y="91898"/>
                  </a:lnTo>
                  <a:lnTo>
                    <a:pt x="1332047" y="73397"/>
                  </a:lnTo>
                  <a:lnTo>
                    <a:pt x="1289255" y="56840"/>
                  </a:lnTo>
                  <a:lnTo>
                    <a:pt x="1245513" y="42280"/>
                  </a:lnTo>
                  <a:lnTo>
                    <a:pt x="1200878" y="29775"/>
                  </a:lnTo>
                  <a:lnTo>
                    <a:pt x="1155404" y="19379"/>
                  </a:lnTo>
                  <a:lnTo>
                    <a:pt x="1109145" y="11148"/>
                  </a:lnTo>
                  <a:lnTo>
                    <a:pt x="1062158" y="5138"/>
                  </a:lnTo>
                  <a:lnTo>
                    <a:pt x="1014496" y="1403"/>
                  </a:lnTo>
                  <a:lnTo>
                    <a:pt x="966216" y="0"/>
                  </a:lnTo>
                  <a:close/>
                </a:path>
              </a:pathLst>
            </a:custGeom>
            <a:solidFill>
              <a:srgbClr val="0939AC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2560" y="1789175"/>
              <a:ext cx="1584959" cy="3182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90448" y="6758940"/>
              <a:ext cx="4797550" cy="35280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130784" y="153923"/>
              <a:ext cx="5157470" cy="948055"/>
            </a:xfrm>
            <a:custGeom>
              <a:avLst/>
              <a:gdLst/>
              <a:ahLst/>
              <a:cxnLst/>
              <a:rect l="l" t="t" r="r" b="b"/>
              <a:pathLst>
                <a:path w="5157469" h="948055">
                  <a:moveTo>
                    <a:pt x="5157215" y="0"/>
                  </a:moveTo>
                  <a:lnTo>
                    <a:pt x="0" y="0"/>
                  </a:lnTo>
                  <a:lnTo>
                    <a:pt x="0" y="947927"/>
                  </a:lnTo>
                  <a:lnTo>
                    <a:pt x="5157215" y="947927"/>
                  </a:lnTo>
                  <a:lnTo>
                    <a:pt x="5157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51323" y="313944"/>
              <a:ext cx="640080" cy="71475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316141" y="245742"/>
            <a:ext cx="4786756" cy="812402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>
                <a:solidFill>
                  <a:schemeClr val="tx1"/>
                </a:solidFill>
              </a:rPr>
              <a:t>The Problem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593090" cy="10279380"/>
          </a:xfrm>
          <a:custGeom>
            <a:avLst/>
            <a:gdLst/>
            <a:ahLst/>
            <a:cxnLst/>
            <a:rect l="l" t="t" r="r" b="b"/>
            <a:pathLst>
              <a:path w="593090" h="10279380">
                <a:moveTo>
                  <a:pt x="0" y="10279379"/>
                </a:moveTo>
                <a:lnTo>
                  <a:pt x="592836" y="10279379"/>
                </a:lnTo>
                <a:lnTo>
                  <a:pt x="592836" y="0"/>
                </a:lnTo>
                <a:lnTo>
                  <a:pt x="0" y="0"/>
                </a:lnTo>
                <a:lnTo>
                  <a:pt x="0" y="10279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6700" y="0"/>
            <a:ext cx="3548379" cy="10279380"/>
            <a:chOff x="266700" y="0"/>
            <a:chExt cx="3548379" cy="10279380"/>
          </a:xfrm>
        </p:grpSpPr>
        <p:sp>
          <p:nvSpPr>
            <p:cNvPr id="20" name="object 20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3">
            <a:extLst>
              <a:ext uri="{FF2B5EF4-FFF2-40B4-BE49-F238E27FC236}">
                <a16:creationId xmlns:a16="http://schemas.microsoft.com/office/drawing/2014/main" id="{66603251-5F27-C9B2-DB17-5849DBF70C20}"/>
              </a:ext>
            </a:extLst>
          </p:cNvPr>
          <p:cNvGrpSpPr/>
          <p:nvPr/>
        </p:nvGrpSpPr>
        <p:grpSpPr>
          <a:xfrm>
            <a:off x="1004528" y="1317182"/>
            <a:ext cx="1048512" cy="4509515"/>
            <a:chOff x="976884" y="3294888"/>
            <a:chExt cx="1048512" cy="4509515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67FEC11D-5A95-69D9-A8D1-40C4C4949EB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884" y="3294888"/>
              <a:ext cx="1045463" cy="426720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BD6620EB-7C04-B9FB-D79F-6A26002F75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884" y="5618988"/>
              <a:ext cx="1045463" cy="428243"/>
            </a:xfrm>
            <a:prstGeom prst="rect">
              <a:avLst/>
            </a:prstGeom>
          </p:spPr>
        </p:pic>
        <p:pic>
          <p:nvPicPr>
            <p:cNvPr id="29" name="object 7">
              <a:extLst>
                <a:ext uri="{FF2B5EF4-FFF2-40B4-BE49-F238E27FC236}">
                  <a16:creationId xmlns:a16="http://schemas.microsoft.com/office/drawing/2014/main" id="{26ABCF94-28AD-8176-389F-75F6124F7CF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456" y="7376159"/>
              <a:ext cx="1043940" cy="4282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1687556" y="3675890"/>
              <a:ext cx="6600825" cy="6611620"/>
            </a:xfrm>
            <a:custGeom>
              <a:avLst/>
              <a:gdLst/>
              <a:ahLst/>
              <a:cxnLst/>
              <a:rect l="l" t="t" r="r" b="b"/>
              <a:pathLst>
                <a:path w="6600825" h="6611620">
                  <a:moveTo>
                    <a:pt x="6600444" y="0"/>
                  </a:moveTo>
                  <a:lnTo>
                    <a:pt x="0" y="6611108"/>
                  </a:lnTo>
                  <a:lnTo>
                    <a:pt x="6600444" y="6611108"/>
                  </a:lnTo>
                  <a:lnTo>
                    <a:pt x="66004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55652" y="2845307"/>
              <a:ext cx="5215255" cy="7442200"/>
            </a:xfrm>
            <a:custGeom>
              <a:avLst/>
              <a:gdLst/>
              <a:ahLst/>
              <a:cxnLst/>
              <a:rect l="l" t="t" r="r" b="b"/>
              <a:pathLst>
                <a:path w="5215255" h="7442200">
                  <a:moveTo>
                    <a:pt x="2606167" y="0"/>
                  </a:moveTo>
                  <a:lnTo>
                    <a:pt x="2553640" y="523"/>
                  </a:lnTo>
                  <a:lnTo>
                    <a:pt x="2501359" y="2085"/>
                  </a:lnTo>
                  <a:lnTo>
                    <a:pt x="2449338" y="4672"/>
                  </a:lnTo>
                  <a:lnTo>
                    <a:pt x="2397591" y="8269"/>
                  </a:lnTo>
                  <a:lnTo>
                    <a:pt x="2346131" y="12862"/>
                  </a:lnTo>
                  <a:lnTo>
                    <a:pt x="2294974" y="18439"/>
                  </a:lnTo>
                  <a:lnTo>
                    <a:pt x="2244133" y="24985"/>
                  </a:lnTo>
                  <a:lnTo>
                    <a:pt x="2193621" y="32487"/>
                  </a:lnTo>
                  <a:lnTo>
                    <a:pt x="2143453" y="40930"/>
                  </a:lnTo>
                  <a:lnTo>
                    <a:pt x="2093642" y="50301"/>
                  </a:lnTo>
                  <a:lnTo>
                    <a:pt x="2044203" y="60585"/>
                  </a:lnTo>
                  <a:lnTo>
                    <a:pt x="1995150" y="71771"/>
                  </a:lnTo>
                  <a:lnTo>
                    <a:pt x="1946496" y="83842"/>
                  </a:lnTo>
                  <a:lnTo>
                    <a:pt x="1898256" y="96786"/>
                  </a:lnTo>
                  <a:lnTo>
                    <a:pt x="1850443" y="110589"/>
                  </a:lnTo>
                  <a:lnTo>
                    <a:pt x="1803072" y="125237"/>
                  </a:lnTo>
                  <a:lnTo>
                    <a:pt x="1756155" y="140716"/>
                  </a:lnTo>
                  <a:lnTo>
                    <a:pt x="1750567" y="143510"/>
                  </a:lnTo>
                  <a:lnTo>
                    <a:pt x="1744980" y="143510"/>
                  </a:lnTo>
                  <a:lnTo>
                    <a:pt x="1739265" y="146303"/>
                  </a:lnTo>
                  <a:lnTo>
                    <a:pt x="1694292" y="163086"/>
                  </a:lnTo>
                  <a:lnTo>
                    <a:pt x="1649689" y="180674"/>
                  </a:lnTo>
                  <a:lnTo>
                    <a:pt x="1605466" y="199059"/>
                  </a:lnTo>
                  <a:lnTo>
                    <a:pt x="1561632" y="218230"/>
                  </a:lnTo>
                  <a:lnTo>
                    <a:pt x="1518196" y="238180"/>
                  </a:lnTo>
                  <a:lnTo>
                    <a:pt x="1475168" y="258900"/>
                  </a:lnTo>
                  <a:lnTo>
                    <a:pt x="1432557" y="280380"/>
                  </a:lnTo>
                  <a:lnTo>
                    <a:pt x="1390374" y="302612"/>
                  </a:lnTo>
                  <a:lnTo>
                    <a:pt x="1348627" y="325587"/>
                  </a:lnTo>
                  <a:lnTo>
                    <a:pt x="1307326" y="349296"/>
                  </a:lnTo>
                  <a:lnTo>
                    <a:pt x="1266481" y="373729"/>
                  </a:lnTo>
                  <a:lnTo>
                    <a:pt x="1226100" y="398879"/>
                  </a:lnTo>
                  <a:lnTo>
                    <a:pt x="1186194" y="424736"/>
                  </a:lnTo>
                  <a:lnTo>
                    <a:pt x="1146773" y="451290"/>
                  </a:lnTo>
                  <a:lnTo>
                    <a:pt x="1107844" y="478535"/>
                  </a:lnTo>
                  <a:lnTo>
                    <a:pt x="1069419" y="506459"/>
                  </a:lnTo>
                  <a:lnTo>
                    <a:pt x="1031507" y="535055"/>
                  </a:lnTo>
                  <a:lnTo>
                    <a:pt x="994117" y="564313"/>
                  </a:lnTo>
                  <a:lnTo>
                    <a:pt x="957258" y="594225"/>
                  </a:lnTo>
                  <a:lnTo>
                    <a:pt x="920941" y="624782"/>
                  </a:lnTo>
                  <a:lnTo>
                    <a:pt x="885175" y="655975"/>
                  </a:lnTo>
                  <a:lnTo>
                    <a:pt x="849968" y="687794"/>
                  </a:lnTo>
                  <a:lnTo>
                    <a:pt x="815332" y="720231"/>
                  </a:lnTo>
                  <a:lnTo>
                    <a:pt x="781274" y="753277"/>
                  </a:lnTo>
                  <a:lnTo>
                    <a:pt x="747806" y="786924"/>
                  </a:lnTo>
                  <a:lnTo>
                    <a:pt x="714935" y="821161"/>
                  </a:lnTo>
                  <a:lnTo>
                    <a:pt x="682673" y="855981"/>
                  </a:lnTo>
                  <a:lnTo>
                    <a:pt x="651028" y="891374"/>
                  </a:lnTo>
                  <a:lnTo>
                    <a:pt x="620010" y="927331"/>
                  </a:lnTo>
                  <a:lnTo>
                    <a:pt x="589628" y="963844"/>
                  </a:lnTo>
                  <a:lnTo>
                    <a:pt x="559892" y="1000903"/>
                  </a:lnTo>
                  <a:lnTo>
                    <a:pt x="530811" y="1038500"/>
                  </a:lnTo>
                  <a:lnTo>
                    <a:pt x="502396" y="1076626"/>
                  </a:lnTo>
                  <a:lnTo>
                    <a:pt x="474654" y="1115272"/>
                  </a:lnTo>
                  <a:lnTo>
                    <a:pt x="447597" y="1154428"/>
                  </a:lnTo>
                  <a:lnTo>
                    <a:pt x="421234" y="1194087"/>
                  </a:lnTo>
                  <a:lnTo>
                    <a:pt x="395573" y="1234238"/>
                  </a:lnTo>
                  <a:lnTo>
                    <a:pt x="370625" y="1274874"/>
                  </a:lnTo>
                  <a:lnTo>
                    <a:pt x="346398" y="1315985"/>
                  </a:lnTo>
                  <a:lnTo>
                    <a:pt x="322904" y="1357562"/>
                  </a:lnTo>
                  <a:lnTo>
                    <a:pt x="300150" y="1399596"/>
                  </a:lnTo>
                  <a:lnTo>
                    <a:pt x="278147" y="1442079"/>
                  </a:lnTo>
                  <a:lnTo>
                    <a:pt x="256904" y="1485002"/>
                  </a:lnTo>
                  <a:lnTo>
                    <a:pt x="236431" y="1528355"/>
                  </a:lnTo>
                  <a:lnTo>
                    <a:pt x="216737" y="1572130"/>
                  </a:lnTo>
                  <a:lnTo>
                    <a:pt x="197832" y="1616318"/>
                  </a:lnTo>
                  <a:lnTo>
                    <a:pt x="179724" y="1660909"/>
                  </a:lnTo>
                  <a:lnTo>
                    <a:pt x="162425" y="1705896"/>
                  </a:lnTo>
                  <a:lnTo>
                    <a:pt x="145943" y="1751268"/>
                  </a:lnTo>
                  <a:lnTo>
                    <a:pt x="130287" y="1797018"/>
                  </a:lnTo>
                  <a:lnTo>
                    <a:pt x="115468" y="1843135"/>
                  </a:lnTo>
                  <a:lnTo>
                    <a:pt x="101494" y="1889612"/>
                  </a:lnTo>
                  <a:lnTo>
                    <a:pt x="88376" y="1936440"/>
                  </a:lnTo>
                  <a:lnTo>
                    <a:pt x="76122" y="1983609"/>
                  </a:lnTo>
                  <a:lnTo>
                    <a:pt x="64743" y="2031110"/>
                  </a:lnTo>
                  <a:lnTo>
                    <a:pt x="54248" y="2078935"/>
                  </a:lnTo>
                  <a:lnTo>
                    <a:pt x="44646" y="2127074"/>
                  </a:lnTo>
                  <a:lnTo>
                    <a:pt x="35947" y="2175520"/>
                  </a:lnTo>
                  <a:lnTo>
                    <a:pt x="28160" y="2224262"/>
                  </a:lnTo>
                  <a:lnTo>
                    <a:pt x="21295" y="2273292"/>
                  </a:lnTo>
                  <a:lnTo>
                    <a:pt x="15362" y="2322601"/>
                  </a:lnTo>
                  <a:lnTo>
                    <a:pt x="10369" y="2372180"/>
                  </a:lnTo>
                  <a:lnTo>
                    <a:pt x="6327" y="2422021"/>
                  </a:lnTo>
                  <a:lnTo>
                    <a:pt x="3245" y="2472113"/>
                  </a:lnTo>
                  <a:lnTo>
                    <a:pt x="1133" y="2522449"/>
                  </a:lnTo>
                  <a:lnTo>
                    <a:pt x="0" y="2573020"/>
                  </a:lnTo>
                  <a:lnTo>
                    <a:pt x="0" y="7441691"/>
                  </a:lnTo>
                  <a:lnTo>
                    <a:pt x="5215128" y="7441691"/>
                  </a:lnTo>
                  <a:lnTo>
                    <a:pt x="5215128" y="2576703"/>
                  </a:lnTo>
                  <a:lnTo>
                    <a:pt x="5214026" y="2526476"/>
                  </a:lnTo>
                  <a:lnTo>
                    <a:pt x="5211988" y="2476490"/>
                  </a:lnTo>
                  <a:lnTo>
                    <a:pt x="5209023" y="2426752"/>
                  </a:lnTo>
                  <a:lnTo>
                    <a:pt x="5205139" y="2377270"/>
                  </a:lnTo>
                  <a:lnTo>
                    <a:pt x="5200345" y="2328054"/>
                  </a:lnTo>
                  <a:lnTo>
                    <a:pt x="5194649" y="2279111"/>
                  </a:lnTo>
                  <a:lnTo>
                    <a:pt x="5188059" y="2230451"/>
                  </a:lnTo>
                  <a:lnTo>
                    <a:pt x="5180584" y="2182082"/>
                  </a:lnTo>
                  <a:lnTo>
                    <a:pt x="5172232" y="2134011"/>
                  </a:lnTo>
                  <a:lnTo>
                    <a:pt x="5163012" y="2086249"/>
                  </a:lnTo>
                  <a:lnTo>
                    <a:pt x="5152932" y="2038803"/>
                  </a:lnTo>
                  <a:lnTo>
                    <a:pt x="5142000" y="1991681"/>
                  </a:lnTo>
                  <a:lnTo>
                    <a:pt x="5130226" y="1944893"/>
                  </a:lnTo>
                  <a:lnTo>
                    <a:pt x="5117616" y="1898447"/>
                  </a:lnTo>
                  <a:lnTo>
                    <a:pt x="5104181" y="1852351"/>
                  </a:lnTo>
                  <a:lnTo>
                    <a:pt x="5089927" y="1806615"/>
                  </a:lnTo>
                  <a:lnTo>
                    <a:pt x="5074865" y="1761245"/>
                  </a:lnTo>
                  <a:lnTo>
                    <a:pt x="5059001" y="1716251"/>
                  </a:lnTo>
                  <a:lnTo>
                    <a:pt x="5042345" y="1671642"/>
                  </a:lnTo>
                  <a:lnTo>
                    <a:pt x="5024904" y="1627425"/>
                  </a:lnTo>
                  <a:lnTo>
                    <a:pt x="5006688" y="1583610"/>
                  </a:lnTo>
                  <a:lnTo>
                    <a:pt x="4987704" y="1540205"/>
                  </a:lnTo>
                  <a:lnTo>
                    <a:pt x="4967962" y="1497218"/>
                  </a:lnTo>
                  <a:lnTo>
                    <a:pt x="4947469" y="1454659"/>
                  </a:lnTo>
                  <a:lnTo>
                    <a:pt x="4926235" y="1412534"/>
                  </a:lnTo>
                  <a:lnTo>
                    <a:pt x="4904266" y="1370854"/>
                  </a:lnTo>
                  <a:lnTo>
                    <a:pt x="4881573" y="1329626"/>
                  </a:lnTo>
                  <a:lnTo>
                    <a:pt x="4858162" y="1288859"/>
                  </a:lnTo>
                  <a:lnTo>
                    <a:pt x="4834044" y="1248561"/>
                  </a:lnTo>
                  <a:lnTo>
                    <a:pt x="4809225" y="1208742"/>
                  </a:lnTo>
                  <a:lnTo>
                    <a:pt x="4783715" y="1169409"/>
                  </a:lnTo>
                  <a:lnTo>
                    <a:pt x="4757522" y="1130571"/>
                  </a:lnTo>
                  <a:lnTo>
                    <a:pt x="4730654" y="1092236"/>
                  </a:lnTo>
                  <a:lnTo>
                    <a:pt x="4703120" y="1054414"/>
                  </a:lnTo>
                  <a:lnTo>
                    <a:pt x="4674928" y="1017112"/>
                  </a:lnTo>
                  <a:lnTo>
                    <a:pt x="4646087" y="980339"/>
                  </a:lnTo>
                  <a:lnTo>
                    <a:pt x="4616605" y="944104"/>
                  </a:lnTo>
                  <a:lnTo>
                    <a:pt x="4586490" y="908415"/>
                  </a:lnTo>
                  <a:lnTo>
                    <a:pt x="4555752" y="873280"/>
                  </a:lnTo>
                  <a:lnTo>
                    <a:pt x="4524397" y="838709"/>
                  </a:lnTo>
                  <a:lnTo>
                    <a:pt x="4492435" y="804709"/>
                  </a:lnTo>
                  <a:lnTo>
                    <a:pt x="4459875" y="771289"/>
                  </a:lnTo>
                  <a:lnTo>
                    <a:pt x="4426723" y="738458"/>
                  </a:lnTo>
                  <a:lnTo>
                    <a:pt x="4392990" y="706224"/>
                  </a:lnTo>
                  <a:lnTo>
                    <a:pt x="4358684" y="674595"/>
                  </a:lnTo>
                  <a:lnTo>
                    <a:pt x="4323812" y="643581"/>
                  </a:lnTo>
                  <a:lnTo>
                    <a:pt x="4288383" y="613190"/>
                  </a:lnTo>
                  <a:lnTo>
                    <a:pt x="4252406" y="583429"/>
                  </a:lnTo>
                  <a:lnTo>
                    <a:pt x="4215889" y="554309"/>
                  </a:lnTo>
                  <a:lnTo>
                    <a:pt x="4178841" y="525836"/>
                  </a:lnTo>
                  <a:lnTo>
                    <a:pt x="4141270" y="498020"/>
                  </a:lnTo>
                  <a:lnTo>
                    <a:pt x="4103184" y="470870"/>
                  </a:lnTo>
                  <a:lnTo>
                    <a:pt x="4064591" y="444393"/>
                  </a:lnTo>
                  <a:lnTo>
                    <a:pt x="4025501" y="418598"/>
                  </a:lnTo>
                  <a:lnTo>
                    <a:pt x="3985922" y="393495"/>
                  </a:lnTo>
                  <a:lnTo>
                    <a:pt x="3945861" y="369090"/>
                  </a:lnTo>
                  <a:lnTo>
                    <a:pt x="3905328" y="345393"/>
                  </a:lnTo>
                  <a:lnTo>
                    <a:pt x="3864331" y="322413"/>
                  </a:lnTo>
                  <a:lnTo>
                    <a:pt x="3822879" y="300157"/>
                  </a:lnTo>
                  <a:lnTo>
                    <a:pt x="3780979" y="278634"/>
                  </a:lnTo>
                  <a:lnTo>
                    <a:pt x="3738640" y="257854"/>
                  </a:lnTo>
                  <a:lnTo>
                    <a:pt x="3695871" y="237823"/>
                  </a:lnTo>
                  <a:lnTo>
                    <a:pt x="3652679" y="218552"/>
                  </a:lnTo>
                  <a:lnTo>
                    <a:pt x="3609074" y="200048"/>
                  </a:lnTo>
                  <a:lnTo>
                    <a:pt x="3565064" y="182319"/>
                  </a:lnTo>
                  <a:lnTo>
                    <a:pt x="3520658" y="165376"/>
                  </a:lnTo>
                  <a:lnTo>
                    <a:pt x="3475863" y="149225"/>
                  </a:lnTo>
                  <a:lnTo>
                    <a:pt x="3430955" y="134489"/>
                  </a:lnTo>
                  <a:lnTo>
                    <a:pt x="3385416" y="120359"/>
                  </a:lnTo>
                  <a:lnTo>
                    <a:pt x="3339289" y="106862"/>
                  </a:lnTo>
                  <a:lnTo>
                    <a:pt x="3292616" y="94027"/>
                  </a:lnTo>
                  <a:lnTo>
                    <a:pt x="3245441" y="81884"/>
                  </a:lnTo>
                  <a:lnTo>
                    <a:pt x="3197808" y="70461"/>
                  </a:lnTo>
                  <a:lnTo>
                    <a:pt x="3149759" y="59786"/>
                  </a:lnTo>
                  <a:lnTo>
                    <a:pt x="3101338" y="49889"/>
                  </a:lnTo>
                  <a:lnTo>
                    <a:pt x="3052587" y="40798"/>
                  </a:lnTo>
                  <a:lnTo>
                    <a:pt x="3003551" y="32542"/>
                  </a:lnTo>
                  <a:lnTo>
                    <a:pt x="2954273" y="25150"/>
                  </a:lnTo>
                  <a:lnTo>
                    <a:pt x="2904795" y="18650"/>
                  </a:lnTo>
                  <a:lnTo>
                    <a:pt x="2855162" y="13071"/>
                  </a:lnTo>
                  <a:lnTo>
                    <a:pt x="2805415" y="8442"/>
                  </a:lnTo>
                  <a:lnTo>
                    <a:pt x="2755599" y="4791"/>
                  </a:lnTo>
                  <a:lnTo>
                    <a:pt x="2705757" y="2148"/>
                  </a:lnTo>
                  <a:lnTo>
                    <a:pt x="2655932" y="542"/>
                  </a:lnTo>
                  <a:lnTo>
                    <a:pt x="260616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5208" y="3697223"/>
              <a:ext cx="3174492" cy="31744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062204" y="3284220"/>
              <a:ext cx="4000500" cy="4000500"/>
            </a:xfrm>
            <a:custGeom>
              <a:avLst/>
              <a:gdLst/>
              <a:ahLst/>
              <a:cxnLst/>
              <a:rect l="l" t="t" r="r" b="b"/>
              <a:pathLst>
                <a:path w="4000500" h="4000500">
                  <a:moveTo>
                    <a:pt x="2239849" y="3987800"/>
                  </a:moveTo>
                  <a:lnTo>
                    <a:pt x="1760482" y="3987800"/>
                  </a:lnTo>
                  <a:lnTo>
                    <a:pt x="1807820" y="4000500"/>
                  </a:lnTo>
                  <a:lnTo>
                    <a:pt x="2192540" y="4000500"/>
                  </a:lnTo>
                  <a:lnTo>
                    <a:pt x="2239849" y="3987800"/>
                  </a:lnTo>
                  <a:close/>
                </a:path>
                <a:path w="4000500" h="4000500">
                  <a:moveTo>
                    <a:pt x="2333459" y="3975100"/>
                  </a:moveTo>
                  <a:lnTo>
                    <a:pt x="1666819" y="3975100"/>
                  </a:lnTo>
                  <a:lnTo>
                    <a:pt x="1713477" y="3987800"/>
                  </a:lnTo>
                  <a:lnTo>
                    <a:pt x="2286827" y="3987800"/>
                  </a:lnTo>
                  <a:lnTo>
                    <a:pt x="2333459" y="3975100"/>
                  </a:lnTo>
                  <a:close/>
                </a:path>
                <a:path w="4000500" h="4000500">
                  <a:moveTo>
                    <a:pt x="2379978" y="38100"/>
                  </a:moveTo>
                  <a:lnTo>
                    <a:pt x="1620521" y="38100"/>
                  </a:lnTo>
                  <a:lnTo>
                    <a:pt x="1307629" y="127000"/>
                  </a:lnTo>
                  <a:lnTo>
                    <a:pt x="1264687" y="152400"/>
                  </a:lnTo>
                  <a:lnTo>
                    <a:pt x="1180252" y="177800"/>
                  </a:lnTo>
                  <a:lnTo>
                    <a:pt x="1138786" y="203200"/>
                  </a:lnTo>
                  <a:lnTo>
                    <a:pt x="1097838" y="215900"/>
                  </a:lnTo>
                  <a:lnTo>
                    <a:pt x="1017549" y="266700"/>
                  </a:lnTo>
                  <a:lnTo>
                    <a:pt x="939492" y="317500"/>
                  </a:lnTo>
                  <a:lnTo>
                    <a:pt x="901332" y="330200"/>
                  </a:lnTo>
                  <a:lnTo>
                    <a:pt x="863770" y="355600"/>
                  </a:lnTo>
                  <a:lnTo>
                    <a:pt x="826819" y="393700"/>
                  </a:lnTo>
                  <a:lnTo>
                    <a:pt x="790491" y="419100"/>
                  </a:lnTo>
                  <a:lnTo>
                    <a:pt x="754800" y="444500"/>
                  </a:lnTo>
                  <a:lnTo>
                    <a:pt x="719759" y="469900"/>
                  </a:lnTo>
                  <a:lnTo>
                    <a:pt x="685381" y="495300"/>
                  </a:lnTo>
                  <a:lnTo>
                    <a:pt x="651680" y="533400"/>
                  </a:lnTo>
                  <a:lnTo>
                    <a:pt x="618668" y="558800"/>
                  </a:lnTo>
                  <a:lnTo>
                    <a:pt x="586359" y="596900"/>
                  </a:lnTo>
                  <a:lnTo>
                    <a:pt x="554765" y="622300"/>
                  </a:lnTo>
                  <a:lnTo>
                    <a:pt x="523901" y="660400"/>
                  </a:lnTo>
                  <a:lnTo>
                    <a:pt x="493778" y="685800"/>
                  </a:lnTo>
                  <a:lnTo>
                    <a:pt x="464412" y="723900"/>
                  </a:lnTo>
                  <a:lnTo>
                    <a:pt x="435813" y="762000"/>
                  </a:lnTo>
                  <a:lnTo>
                    <a:pt x="407997" y="800100"/>
                  </a:lnTo>
                  <a:lnTo>
                    <a:pt x="380975" y="838200"/>
                  </a:lnTo>
                  <a:lnTo>
                    <a:pt x="354762" y="876300"/>
                  </a:lnTo>
                  <a:lnTo>
                    <a:pt x="329369" y="914400"/>
                  </a:lnTo>
                  <a:lnTo>
                    <a:pt x="304811" y="952500"/>
                  </a:lnTo>
                  <a:lnTo>
                    <a:pt x="281101" y="990600"/>
                  </a:lnTo>
                  <a:lnTo>
                    <a:pt x="258251" y="1028700"/>
                  </a:lnTo>
                  <a:lnTo>
                    <a:pt x="236276" y="1066800"/>
                  </a:lnTo>
                  <a:lnTo>
                    <a:pt x="215187" y="1104900"/>
                  </a:lnTo>
                  <a:lnTo>
                    <a:pt x="194999" y="1143000"/>
                  </a:lnTo>
                  <a:lnTo>
                    <a:pt x="175724" y="1181100"/>
                  </a:lnTo>
                  <a:lnTo>
                    <a:pt x="157376" y="1231900"/>
                  </a:lnTo>
                  <a:lnTo>
                    <a:pt x="139968" y="1270000"/>
                  </a:lnTo>
                  <a:lnTo>
                    <a:pt x="123513" y="1308100"/>
                  </a:lnTo>
                  <a:lnTo>
                    <a:pt x="108024" y="1358900"/>
                  </a:lnTo>
                  <a:lnTo>
                    <a:pt x="93514" y="1397000"/>
                  </a:lnTo>
                  <a:lnTo>
                    <a:pt x="79996" y="1447800"/>
                  </a:lnTo>
                  <a:lnTo>
                    <a:pt x="67485" y="1485900"/>
                  </a:lnTo>
                  <a:lnTo>
                    <a:pt x="55992" y="1536700"/>
                  </a:lnTo>
                  <a:lnTo>
                    <a:pt x="45531" y="1587500"/>
                  </a:lnTo>
                  <a:lnTo>
                    <a:pt x="36116" y="1625600"/>
                  </a:lnTo>
                  <a:lnTo>
                    <a:pt x="27759" y="1676400"/>
                  </a:lnTo>
                  <a:lnTo>
                    <a:pt x="20473" y="1714500"/>
                  </a:lnTo>
                  <a:lnTo>
                    <a:pt x="14272" y="1765300"/>
                  </a:lnTo>
                  <a:lnTo>
                    <a:pt x="9169" y="1816100"/>
                  </a:lnTo>
                  <a:lnTo>
                    <a:pt x="5177" y="1866900"/>
                  </a:lnTo>
                  <a:lnTo>
                    <a:pt x="2309" y="1905000"/>
                  </a:lnTo>
                  <a:lnTo>
                    <a:pt x="579" y="1955800"/>
                  </a:lnTo>
                  <a:lnTo>
                    <a:pt x="0" y="2006600"/>
                  </a:lnTo>
                  <a:lnTo>
                    <a:pt x="579" y="2057400"/>
                  </a:lnTo>
                  <a:lnTo>
                    <a:pt x="2309" y="2108200"/>
                  </a:lnTo>
                  <a:lnTo>
                    <a:pt x="5177" y="2146300"/>
                  </a:lnTo>
                  <a:lnTo>
                    <a:pt x="9169" y="2197100"/>
                  </a:lnTo>
                  <a:lnTo>
                    <a:pt x="14272" y="2247900"/>
                  </a:lnTo>
                  <a:lnTo>
                    <a:pt x="20473" y="2298700"/>
                  </a:lnTo>
                  <a:lnTo>
                    <a:pt x="27759" y="2336800"/>
                  </a:lnTo>
                  <a:lnTo>
                    <a:pt x="36116" y="2387600"/>
                  </a:lnTo>
                  <a:lnTo>
                    <a:pt x="45531" y="2425700"/>
                  </a:lnTo>
                  <a:lnTo>
                    <a:pt x="55992" y="2476500"/>
                  </a:lnTo>
                  <a:lnTo>
                    <a:pt x="67485" y="2527300"/>
                  </a:lnTo>
                  <a:lnTo>
                    <a:pt x="79996" y="2565400"/>
                  </a:lnTo>
                  <a:lnTo>
                    <a:pt x="93514" y="2616200"/>
                  </a:lnTo>
                  <a:lnTo>
                    <a:pt x="108024" y="2654300"/>
                  </a:lnTo>
                  <a:lnTo>
                    <a:pt x="123513" y="2705100"/>
                  </a:lnTo>
                  <a:lnTo>
                    <a:pt x="139968" y="2743200"/>
                  </a:lnTo>
                  <a:lnTo>
                    <a:pt x="157376" y="2781300"/>
                  </a:lnTo>
                  <a:lnTo>
                    <a:pt x="175724" y="2832100"/>
                  </a:lnTo>
                  <a:lnTo>
                    <a:pt x="194999" y="2870200"/>
                  </a:lnTo>
                  <a:lnTo>
                    <a:pt x="215187" y="2908300"/>
                  </a:lnTo>
                  <a:lnTo>
                    <a:pt x="236276" y="2946400"/>
                  </a:lnTo>
                  <a:lnTo>
                    <a:pt x="258251" y="2984500"/>
                  </a:lnTo>
                  <a:lnTo>
                    <a:pt x="281101" y="3022600"/>
                  </a:lnTo>
                  <a:lnTo>
                    <a:pt x="304811" y="3060700"/>
                  </a:lnTo>
                  <a:lnTo>
                    <a:pt x="329369" y="3098800"/>
                  </a:lnTo>
                  <a:lnTo>
                    <a:pt x="354762" y="3136900"/>
                  </a:lnTo>
                  <a:lnTo>
                    <a:pt x="380975" y="3175000"/>
                  </a:lnTo>
                  <a:lnTo>
                    <a:pt x="407997" y="3213100"/>
                  </a:lnTo>
                  <a:lnTo>
                    <a:pt x="435813" y="3251200"/>
                  </a:lnTo>
                  <a:lnTo>
                    <a:pt x="464412" y="3289300"/>
                  </a:lnTo>
                  <a:lnTo>
                    <a:pt x="493778" y="3327400"/>
                  </a:lnTo>
                  <a:lnTo>
                    <a:pt x="523901" y="3352800"/>
                  </a:lnTo>
                  <a:lnTo>
                    <a:pt x="554765" y="3390900"/>
                  </a:lnTo>
                  <a:lnTo>
                    <a:pt x="586359" y="3416300"/>
                  </a:lnTo>
                  <a:lnTo>
                    <a:pt x="618668" y="3454400"/>
                  </a:lnTo>
                  <a:lnTo>
                    <a:pt x="651680" y="3479800"/>
                  </a:lnTo>
                  <a:lnTo>
                    <a:pt x="685381" y="3517900"/>
                  </a:lnTo>
                  <a:lnTo>
                    <a:pt x="719759" y="3543300"/>
                  </a:lnTo>
                  <a:lnTo>
                    <a:pt x="754800" y="3568700"/>
                  </a:lnTo>
                  <a:lnTo>
                    <a:pt x="790491" y="3594100"/>
                  </a:lnTo>
                  <a:lnTo>
                    <a:pt x="826819" y="3619500"/>
                  </a:lnTo>
                  <a:lnTo>
                    <a:pt x="863770" y="3657600"/>
                  </a:lnTo>
                  <a:lnTo>
                    <a:pt x="901332" y="3683000"/>
                  </a:lnTo>
                  <a:lnTo>
                    <a:pt x="939492" y="3695700"/>
                  </a:lnTo>
                  <a:lnTo>
                    <a:pt x="1017549" y="3746500"/>
                  </a:lnTo>
                  <a:lnTo>
                    <a:pt x="1097838" y="3797300"/>
                  </a:lnTo>
                  <a:lnTo>
                    <a:pt x="1138786" y="3810000"/>
                  </a:lnTo>
                  <a:lnTo>
                    <a:pt x="1180252" y="3835400"/>
                  </a:lnTo>
                  <a:lnTo>
                    <a:pt x="1264687" y="3860800"/>
                  </a:lnTo>
                  <a:lnTo>
                    <a:pt x="1307629" y="3886200"/>
                  </a:lnTo>
                  <a:lnTo>
                    <a:pt x="1620521" y="3975100"/>
                  </a:lnTo>
                  <a:lnTo>
                    <a:pt x="2379733" y="3975100"/>
                  </a:lnTo>
                  <a:lnTo>
                    <a:pt x="2692513" y="3886200"/>
                  </a:lnTo>
                  <a:lnTo>
                    <a:pt x="2735445" y="3860800"/>
                  </a:lnTo>
                  <a:lnTo>
                    <a:pt x="2819865" y="3835400"/>
                  </a:lnTo>
                  <a:lnTo>
                    <a:pt x="2861326" y="3810000"/>
                  </a:lnTo>
                  <a:lnTo>
                    <a:pt x="2902270" y="3797300"/>
                  </a:lnTo>
                  <a:lnTo>
                    <a:pt x="2982555" y="3746500"/>
                  </a:lnTo>
                  <a:lnTo>
                    <a:pt x="3060613" y="3695700"/>
                  </a:lnTo>
                  <a:lnTo>
                    <a:pt x="3098775" y="3683000"/>
                  </a:lnTo>
                  <a:lnTo>
                    <a:pt x="1903721" y="3683000"/>
                  </a:lnTo>
                  <a:lnTo>
                    <a:pt x="1855980" y="3670300"/>
                  </a:lnTo>
                  <a:lnTo>
                    <a:pt x="1761639" y="3670300"/>
                  </a:lnTo>
                  <a:lnTo>
                    <a:pt x="1623259" y="3632200"/>
                  </a:lnTo>
                  <a:lnTo>
                    <a:pt x="1578043" y="3632200"/>
                  </a:lnTo>
                  <a:lnTo>
                    <a:pt x="1489089" y="3606800"/>
                  </a:lnTo>
                  <a:lnTo>
                    <a:pt x="1445389" y="3581400"/>
                  </a:lnTo>
                  <a:lnTo>
                    <a:pt x="1359636" y="3556000"/>
                  </a:lnTo>
                  <a:lnTo>
                    <a:pt x="1317620" y="3530600"/>
                  </a:lnTo>
                  <a:lnTo>
                    <a:pt x="1276204" y="3517900"/>
                  </a:lnTo>
                  <a:lnTo>
                    <a:pt x="1235405" y="3492500"/>
                  </a:lnTo>
                  <a:lnTo>
                    <a:pt x="1195244" y="3479800"/>
                  </a:lnTo>
                  <a:lnTo>
                    <a:pt x="1155737" y="3454400"/>
                  </a:lnTo>
                  <a:lnTo>
                    <a:pt x="1116905" y="3429000"/>
                  </a:lnTo>
                  <a:lnTo>
                    <a:pt x="1078766" y="3403600"/>
                  </a:lnTo>
                  <a:lnTo>
                    <a:pt x="1041338" y="3378200"/>
                  </a:lnTo>
                  <a:lnTo>
                    <a:pt x="1004641" y="3352800"/>
                  </a:lnTo>
                  <a:lnTo>
                    <a:pt x="968694" y="3327400"/>
                  </a:lnTo>
                  <a:lnTo>
                    <a:pt x="933514" y="3302000"/>
                  </a:lnTo>
                  <a:lnTo>
                    <a:pt x="899121" y="3263900"/>
                  </a:lnTo>
                  <a:lnTo>
                    <a:pt x="865534" y="3238500"/>
                  </a:lnTo>
                  <a:lnTo>
                    <a:pt x="832771" y="3200400"/>
                  </a:lnTo>
                  <a:lnTo>
                    <a:pt x="800851" y="3175000"/>
                  </a:lnTo>
                  <a:lnTo>
                    <a:pt x="769794" y="3136900"/>
                  </a:lnTo>
                  <a:lnTo>
                    <a:pt x="739617" y="3111500"/>
                  </a:lnTo>
                  <a:lnTo>
                    <a:pt x="710339" y="3073400"/>
                  </a:lnTo>
                  <a:lnTo>
                    <a:pt x="681980" y="3035300"/>
                  </a:lnTo>
                  <a:lnTo>
                    <a:pt x="654557" y="2997200"/>
                  </a:lnTo>
                  <a:lnTo>
                    <a:pt x="628091" y="2971800"/>
                  </a:lnTo>
                  <a:lnTo>
                    <a:pt x="602599" y="2933700"/>
                  </a:lnTo>
                  <a:lnTo>
                    <a:pt x="578100" y="2895600"/>
                  </a:lnTo>
                  <a:lnTo>
                    <a:pt x="554613" y="2844800"/>
                  </a:lnTo>
                  <a:lnTo>
                    <a:pt x="532157" y="2806700"/>
                  </a:lnTo>
                  <a:lnTo>
                    <a:pt x="510751" y="2768600"/>
                  </a:lnTo>
                  <a:lnTo>
                    <a:pt x="490413" y="2730500"/>
                  </a:lnTo>
                  <a:lnTo>
                    <a:pt x="471163" y="2692400"/>
                  </a:lnTo>
                  <a:lnTo>
                    <a:pt x="453018" y="2641600"/>
                  </a:lnTo>
                  <a:lnTo>
                    <a:pt x="435998" y="2603500"/>
                  </a:lnTo>
                  <a:lnTo>
                    <a:pt x="420122" y="2565400"/>
                  </a:lnTo>
                  <a:lnTo>
                    <a:pt x="405407" y="2514600"/>
                  </a:lnTo>
                  <a:lnTo>
                    <a:pt x="391874" y="2476500"/>
                  </a:lnTo>
                  <a:lnTo>
                    <a:pt x="379541" y="2425700"/>
                  </a:lnTo>
                  <a:lnTo>
                    <a:pt x="368426" y="2387600"/>
                  </a:lnTo>
                  <a:lnTo>
                    <a:pt x="358548" y="2336800"/>
                  </a:lnTo>
                  <a:lnTo>
                    <a:pt x="349927" y="2286000"/>
                  </a:lnTo>
                  <a:lnTo>
                    <a:pt x="342580" y="2247900"/>
                  </a:lnTo>
                  <a:lnTo>
                    <a:pt x="336527" y="2197100"/>
                  </a:lnTo>
                  <a:lnTo>
                    <a:pt x="331787" y="2146300"/>
                  </a:lnTo>
                  <a:lnTo>
                    <a:pt x="328377" y="2108200"/>
                  </a:lnTo>
                  <a:lnTo>
                    <a:pt x="326318" y="2057400"/>
                  </a:lnTo>
                  <a:lnTo>
                    <a:pt x="325628" y="2006600"/>
                  </a:lnTo>
                  <a:lnTo>
                    <a:pt x="326318" y="1955800"/>
                  </a:lnTo>
                  <a:lnTo>
                    <a:pt x="328377" y="1905000"/>
                  </a:lnTo>
                  <a:lnTo>
                    <a:pt x="331787" y="1866900"/>
                  </a:lnTo>
                  <a:lnTo>
                    <a:pt x="336527" y="1816100"/>
                  </a:lnTo>
                  <a:lnTo>
                    <a:pt x="342580" y="1765300"/>
                  </a:lnTo>
                  <a:lnTo>
                    <a:pt x="349927" y="1727200"/>
                  </a:lnTo>
                  <a:lnTo>
                    <a:pt x="358548" y="1676400"/>
                  </a:lnTo>
                  <a:lnTo>
                    <a:pt x="368426" y="1625600"/>
                  </a:lnTo>
                  <a:lnTo>
                    <a:pt x="379541" y="1587500"/>
                  </a:lnTo>
                  <a:lnTo>
                    <a:pt x="391874" y="1536700"/>
                  </a:lnTo>
                  <a:lnTo>
                    <a:pt x="405407" y="1498600"/>
                  </a:lnTo>
                  <a:lnTo>
                    <a:pt x="420122" y="1447800"/>
                  </a:lnTo>
                  <a:lnTo>
                    <a:pt x="435998" y="1409700"/>
                  </a:lnTo>
                  <a:lnTo>
                    <a:pt x="453018" y="1371600"/>
                  </a:lnTo>
                  <a:lnTo>
                    <a:pt x="471163" y="1320800"/>
                  </a:lnTo>
                  <a:lnTo>
                    <a:pt x="490413" y="1282700"/>
                  </a:lnTo>
                  <a:lnTo>
                    <a:pt x="510751" y="1244600"/>
                  </a:lnTo>
                  <a:lnTo>
                    <a:pt x="532157" y="1206500"/>
                  </a:lnTo>
                  <a:lnTo>
                    <a:pt x="554613" y="1168400"/>
                  </a:lnTo>
                  <a:lnTo>
                    <a:pt x="578100" y="1117600"/>
                  </a:lnTo>
                  <a:lnTo>
                    <a:pt x="602599" y="1079500"/>
                  </a:lnTo>
                  <a:lnTo>
                    <a:pt x="628091" y="1041400"/>
                  </a:lnTo>
                  <a:lnTo>
                    <a:pt x="654557" y="1016000"/>
                  </a:lnTo>
                  <a:lnTo>
                    <a:pt x="681980" y="977900"/>
                  </a:lnTo>
                  <a:lnTo>
                    <a:pt x="710339" y="939800"/>
                  </a:lnTo>
                  <a:lnTo>
                    <a:pt x="739617" y="901700"/>
                  </a:lnTo>
                  <a:lnTo>
                    <a:pt x="769794" y="876300"/>
                  </a:lnTo>
                  <a:lnTo>
                    <a:pt x="800851" y="838200"/>
                  </a:lnTo>
                  <a:lnTo>
                    <a:pt x="832771" y="812800"/>
                  </a:lnTo>
                  <a:lnTo>
                    <a:pt x="865534" y="774700"/>
                  </a:lnTo>
                  <a:lnTo>
                    <a:pt x="899121" y="749300"/>
                  </a:lnTo>
                  <a:lnTo>
                    <a:pt x="933514" y="711200"/>
                  </a:lnTo>
                  <a:lnTo>
                    <a:pt x="968694" y="685800"/>
                  </a:lnTo>
                  <a:lnTo>
                    <a:pt x="1004641" y="660400"/>
                  </a:lnTo>
                  <a:lnTo>
                    <a:pt x="1041338" y="635000"/>
                  </a:lnTo>
                  <a:lnTo>
                    <a:pt x="1078766" y="609600"/>
                  </a:lnTo>
                  <a:lnTo>
                    <a:pt x="1116905" y="584200"/>
                  </a:lnTo>
                  <a:lnTo>
                    <a:pt x="1155737" y="558800"/>
                  </a:lnTo>
                  <a:lnTo>
                    <a:pt x="1195244" y="533400"/>
                  </a:lnTo>
                  <a:lnTo>
                    <a:pt x="1235405" y="520700"/>
                  </a:lnTo>
                  <a:lnTo>
                    <a:pt x="1276204" y="495300"/>
                  </a:lnTo>
                  <a:lnTo>
                    <a:pt x="1317620" y="482600"/>
                  </a:lnTo>
                  <a:lnTo>
                    <a:pt x="1359636" y="457200"/>
                  </a:lnTo>
                  <a:lnTo>
                    <a:pt x="1445389" y="431800"/>
                  </a:lnTo>
                  <a:lnTo>
                    <a:pt x="1489089" y="406400"/>
                  </a:lnTo>
                  <a:lnTo>
                    <a:pt x="1578043" y="381000"/>
                  </a:lnTo>
                  <a:lnTo>
                    <a:pt x="1623259" y="381000"/>
                  </a:lnTo>
                  <a:lnTo>
                    <a:pt x="1761639" y="342900"/>
                  </a:lnTo>
                  <a:lnTo>
                    <a:pt x="1855980" y="342900"/>
                  </a:lnTo>
                  <a:lnTo>
                    <a:pt x="1903721" y="330200"/>
                  </a:lnTo>
                  <a:lnTo>
                    <a:pt x="3099167" y="330200"/>
                  </a:lnTo>
                  <a:lnTo>
                    <a:pt x="3061007" y="317500"/>
                  </a:lnTo>
                  <a:lnTo>
                    <a:pt x="2982950" y="266700"/>
                  </a:lnTo>
                  <a:lnTo>
                    <a:pt x="2902661" y="215900"/>
                  </a:lnTo>
                  <a:lnTo>
                    <a:pt x="2861713" y="203200"/>
                  </a:lnTo>
                  <a:lnTo>
                    <a:pt x="2820247" y="177800"/>
                  </a:lnTo>
                  <a:lnTo>
                    <a:pt x="2735812" y="152400"/>
                  </a:lnTo>
                  <a:lnTo>
                    <a:pt x="2692870" y="127000"/>
                  </a:lnTo>
                  <a:lnTo>
                    <a:pt x="2379978" y="38100"/>
                  </a:lnTo>
                  <a:close/>
                </a:path>
                <a:path w="4000500" h="4000500">
                  <a:moveTo>
                    <a:pt x="3099167" y="330200"/>
                  </a:moveTo>
                  <a:lnTo>
                    <a:pt x="2096778" y="330200"/>
                  </a:lnTo>
                  <a:lnTo>
                    <a:pt x="2144519" y="342900"/>
                  </a:lnTo>
                  <a:lnTo>
                    <a:pt x="2238860" y="342900"/>
                  </a:lnTo>
                  <a:lnTo>
                    <a:pt x="2377240" y="381000"/>
                  </a:lnTo>
                  <a:lnTo>
                    <a:pt x="2422456" y="381000"/>
                  </a:lnTo>
                  <a:lnTo>
                    <a:pt x="2511410" y="406400"/>
                  </a:lnTo>
                  <a:lnTo>
                    <a:pt x="2555110" y="431800"/>
                  </a:lnTo>
                  <a:lnTo>
                    <a:pt x="2640863" y="457200"/>
                  </a:lnTo>
                  <a:lnTo>
                    <a:pt x="2682879" y="482600"/>
                  </a:lnTo>
                  <a:lnTo>
                    <a:pt x="2724295" y="495300"/>
                  </a:lnTo>
                  <a:lnTo>
                    <a:pt x="2765094" y="520700"/>
                  </a:lnTo>
                  <a:lnTo>
                    <a:pt x="2805255" y="533400"/>
                  </a:lnTo>
                  <a:lnTo>
                    <a:pt x="2844762" y="558800"/>
                  </a:lnTo>
                  <a:lnTo>
                    <a:pt x="2883594" y="584200"/>
                  </a:lnTo>
                  <a:lnTo>
                    <a:pt x="2921733" y="609600"/>
                  </a:lnTo>
                  <a:lnTo>
                    <a:pt x="2959161" y="635000"/>
                  </a:lnTo>
                  <a:lnTo>
                    <a:pt x="2995858" y="660400"/>
                  </a:lnTo>
                  <a:lnTo>
                    <a:pt x="3031805" y="685800"/>
                  </a:lnTo>
                  <a:lnTo>
                    <a:pt x="3066985" y="711200"/>
                  </a:lnTo>
                  <a:lnTo>
                    <a:pt x="3101378" y="749300"/>
                  </a:lnTo>
                  <a:lnTo>
                    <a:pt x="3134965" y="774700"/>
                  </a:lnTo>
                  <a:lnTo>
                    <a:pt x="3167728" y="812800"/>
                  </a:lnTo>
                  <a:lnTo>
                    <a:pt x="3199648" y="838200"/>
                  </a:lnTo>
                  <a:lnTo>
                    <a:pt x="3230705" y="876300"/>
                  </a:lnTo>
                  <a:lnTo>
                    <a:pt x="3260882" y="901700"/>
                  </a:lnTo>
                  <a:lnTo>
                    <a:pt x="3290160" y="939800"/>
                  </a:lnTo>
                  <a:lnTo>
                    <a:pt x="3318519" y="977900"/>
                  </a:lnTo>
                  <a:lnTo>
                    <a:pt x="3345942" y="1016000"/>
                  </a:lnTo>
                  <a:lnTo>
                    <a:pt x="3372408" y="1041400"/>
                  </a:lnTo>
                  <a:lnTo>
                    <a:pt x="3397900" y="1079500"/>
                  </a:lnTo>
                  <a:lnTo>
                    <a:pt x="3422399" y="1117600"/>
                  </a:lnTo>
                  <a:lnTo>
                    <a:pt x="3445886" y="1168400"/>
                  </a:lnTo>
                  <a:lnTo>
                    <a:pt x="3468342" y="1206500"/>
                  </a:lnTo>
                  <a:lnTo>
                    <a:pt x="3489748" y="1244600"/>
                  </a:lnTo>
                  <a:lnTo>
                    <a:pt x="3510086" y="1282700"/>
                  </a:lnTo>
                  <a:lnTo>
                    <a:pt x="3529336" y="1320800"/>
                  </a:lnTo>
                  <a:lnTo>
                    <a:pt x="3547481" y="1371600"/>
                  </a:lnTo>
                  <a:lnTo>
                    <a:pt x="3564501" y="1409700"/>
                  </a:lnTo>
                  <a:lnTo>
                    <a:pt x="3580377" y="1447800"/>
                  </a:lnTo>
                  <a:lnTo>
                    <a:pt x="3595092" y="1498600"/>
                  </a:lnTo>
                  <a:lnTo>
                    <a:pt x="3608625" y="1536700"/>
                  </a:lnTo>
                  <a:lnTo>
                    <a:pt x="3620958" y="1587500"/>
                  </a:lnTo>
                  <a:lnTo>
                    <a:pt x="3632073" y="1625600"/>
                  </a:lnTo>
                  <a:lnTo>
                    <a:pt x="3641951" y="1676400"/>
                  </a:lnTo>
                  <a:lnTo>
                    <a:pt x="3650572" y="1727200"/>
                  </a:lnTo>
                  <a:lnTo>
                    <a:pt x="3657919" y="1765300"/>
                  </a:lnTo>
                  <a:lnTo>
                    <a:pt x="3663972" y="1816100"/>
                  </a:lnTo>
                  <a:lnTo>
                    <a:pt x="3668712" y="1866900"/>
                  </a:lnTo>
                  <a:lnTo>
                    <a:pt x="3672122" y="1905000"/>
                  </a:lnTo>
                  <a:lnTo>
                    <a:pt x="3674181" y="1955800"/>
                  </a:lnTo>
                  <a:lnTo>
                    <a:pt x="3674872" y="2006600"/>
                  </a:lnTo>
                  <a:lnTo>
                    <a:pt x="3674181" y="2057400"/>
                  </a:lnTo>
                  <a:lnTo>
                    <a:pt x="3672122" y="2108200"/>
                  </a:lnTo>
                  <a:lnTo>
                    <a:pt x="3668712" y="2146300"/>
                  </a:lnTo>
                  <a:lnTo>
                    <a:pt x="3663972" y="2197100"/>
                  </a:lnTo>
                  <a:lnTo>
                    <a:pt x="3657919" y="2247900"/>
                  </a:lnTo>
                  <a:lnTo>
                    <a:pt x="3650572" y="2286000"/>
                  </a:lnTo>
                  <a:lnTo>
                    <a:pt x="3641951" y="2336800"/>
                  </a:lnTo>
                  <a:lnTo>
                    <a:pt x="3632073" y="2387600"/>
                  </a:lnTo>
                  <a:lnTo>
                    <a:pt x="3620958" y="2425700"/>
                  </a:lnTo>
                  <a:lnTo>
                    <a:pt x="3608625" y="2476500"/>
                  </a:lnTo>
                  <a:lnTo>
                    <a:pt x="3595092" y="2514600"/>
                  </a:lnTo>
                  <a:lnTo>
                    <a:pt x="3580377" y="2565400"/>
                  </a:lnTo>
                  <a:lnTo>
                    <a:pt x="3564501" y="2603500"/>
                  </a:lnTo>
                  <a:lnTo>
                    <a:pt x="3547481" y="2641600"/>
                  </a:lnTo>
                  <a:lnTo>
                    <a:pt x="3529336" y="2692400"/>
                  </a:lnTo>
                  <a:lnTo>
                    <a:pt x="3510086" y="2730500"/>
                  </a:lnTo>
                  <a:lnTo>
                    <a:pt x="3489748" y="2768600"/>
                  </a:lnTo>
                  <a:lnTo>
                    <a:pt x="3468342" y="2806700"/>
                  </a:lnTo>
                  <a:lnTo>
                    <a:pt x="3445886" y="2844800"/>
                  </a:lnTo>
                  <a:lnTo>
                    <a:pt x="3422399" y="2895600"/>
                  </a:lnTo>
                  <a:lnTo>
                    <a:pt x="3397900" y="2933700"/>
                  </a:lnTo>
                  <a:lnTo>
                    <a:pt x="3372408" y="2971800"/>
                  </a:lnTo>
                  <a:lnTo>
                    <a:pt x="3345942" y="2997200"/>
                  </a:lnTo>
                  <a:lnTo>
                    <a:pt x="3318519" y="3035300"/>
                  </a:lnTo>
                  <a:lnTo>
                    <a:pt x="3290160" y="3073400"/>
                  </a:lnTo>
                  <a:lnTo>
                    <a:pt x="3260882" y="3111500"/>
                  </a:lnTo>
                  <a:lnTo>
                    <a:pt x="3230705" y="3136900"/>
                  </a:lnTo>
                  <a:lnTo>
                    <a:pt x="3199648" y="3175000"/>
                  </a:lnTo>
                  <a:lnTo>
                    <a:pt x="3167728" y="3200400"/>
                  </a:lnTo>
                  <a:lnTo>
                    <a:pt x="3134965" y="3238500"/>
                  </a:lnTo>
                  <a:lnTo>
                    <a:pt x="3101378" y="3263900"/>
                  </a:lnTo>
                  <a:lnTo>
                    <a:pt x="3066985" y="3302000"/>
                  </a:lnTo>
                  <a:lnTo>
                    <a:pt x="3031805" y="3327400"/>
                  </a:lnTo>
                  <a:lnTo>
                    <a:pt x="2995858" y="3352800"/>
                  </a:lnTo>
                  <a:lnTo>
                    <a:pt x="2959161" y="3378200"/>
                  </a:lnTo>
                  <a:lnTo>
                    <a:pt x="2921733" y="3403600"/>
                  </a:lnTo>
                  <a:lnTo>
                    <a:pt x="2883594" y="3429000"/>
                  </a:lnTo>
                  <a:lnTo>
                    <a:pt x="2844762" y="3454400"/>
                  </a:lnTo>
                  <a:lnTo>
                    <a:pt x="2805255" y="3479800"/>
                  </a:lnTo>
                  <a:lnTo>
                    <a:pt x="2765094" y="3492500"/>
                  </a:lnTo>
                  <a:lnTo>
                    <a:pt x="2724295" y="3517900"/>
                  </a:lnTo>
                  <a:lnTo>
                    <a:pt x="2682879" y="3530600"/>
                  </a:lnTo>
                  <a:lnTo>
                    <a:pt x="2640863" y="3556000"/>
                  </a:lnTo>
                  <a:lnTo>
                    <a:pt x="2555110" y="3581400"/>
                  </a:lnTo>
                  <a:lnTo>
                    <a:pt x="2511410" y="3606800"/>
                  </a:lnTo>
                  <a:lnTo>
                    <a:pt x="2422456" y="3632200"/>
                  </a:lnTo>
                  <a:lnTo>
                    <a:pt x="2377240" y="3632200"/>
                  </a:lnTo>
                  <a:lnTo>
                    <a:pt x="2238860" y="3670300"/>
                  </a:lnTo>
                  <a:lnTo>
                    <a:pt x="2144519" y="3670300"/>
                  </a:lnTo>
                  <a:lnTo>
                    <a:pt x="2096778" y="3683000"/>
                  </a:lnTo>
                  <a:lnTo>
                    <a:pt x="3098775" y="3683000"/>
                  </a:lnTo>
                  <a:lnTo>
                    <a:pt x="3136340" y="3657600"/>
                  </a:lnTo>
                  <a:lnTo>
                    <a:pt x="3173295" y="3632200"/>
                  </a:lnTo>
                  <a:lnTo>
                    <a:pt x="3209628" y="3594100"/>
                  </a:lnTo>
                  <a:lnTo>
                    <a:pt x="3245325" y="3568700"/>
                  </a:lnTo>
                  <a:lnTo>
                    <a:pt x="3280372" y="3543300"/>
                  </a:lnTo>
                  <a:lnTo>
                    <a:pt x="3314758" y="3517900"/>
                  </a:lnTo>
                  <a:lnTo>
                    <a:pt x="3348467" y="3479800"/>
                  </a:lnTo>
                  <a:lnTo>
                    <a:pt x="3381488" y="3454400"/>
                  </a:lnTo>
                  <a:lnTo>
                    <a:pt x="3413807" y="3416300"/>
                  </a:lnTo>
                  <a:lnTo>
                    <a:pt x="3445411" y="3390900"/>
                  </a:lnTo>
                  <a:lnTo>
                    <a:pt x="3476286" y="3352800"/>
                  </a:lnTo>
                  <a:lnTo>
                    <a:pt x="3506419" y="3327400"/>
                  </a:lnTo>
                  <a:lnTo>
                    <a:pt x="3535797" y="3289300"/>
                  </a:lnTo>
                  <a:lnTo>
                    <a:pt x="3564407" y="3251200"/>
                  </a:lnTo>
                  <a:lnTo>
                    <a:pt x="3592236" y="3213100"/>
                  </a:lnTo>
                  <a:lnTo>
                    <a:pt x="3619270" y="3175000"/>
                  </a:lnTo>
                  <a:lnTo>
                    <a:pt x="3645497" y="3136900"/>
                  </a:lnTo>
                  <a:lnTo>
                    <a:pt x="3670902" y="3111500"/>
                  </a:lnTo>
                  <a:lnTo>
                    <a:pt x="3695473" y="3073400"/>
                  </a:lnTo>
                  <a:lnTo>
                    <a:pt x="3719196" y="3022600"/>
                  </a:lnTo>
                  <a:lnTo>
                    <a:pt x="3742059" y="2984500"/>
                  </a:lnTo>
                  <a:lnTo>
                    <a:pt x="3764047" y="2946400"/>
                  </a:lnTo>
                  <a:lnTo>
                    <a:pt x="3785149" y="2908300"/>
                  </a:lnTo>
                  <a:lnTo>
                    <a:pt x="3805350" y="2870200"/>
                  </a:lnTo>
                  <a:lnTo>
                    <a:pt x="3824637" y="2832100"/>
                  </a:lnTo>
                  <a:lnTo>
                    <a:pt x="3842998" y="2781300"/>
                  </a:lnTo>
                  <a:lnTo>
                    <a:pt x="3860418" y="2743200"/>
                  </a:lnTo>
                  <a:lnTo>
                    <a:pt x="3876885" y="2705100"/>
                  </a:lnTo>
                  <a:lnTo>
                    <a:pt x="3892386" y="2654300"/>
                  </a:lnTo>
                  <a:lnTo>
                    <a:pt x="3906906" y="2616200"/>
                  </a:lnTo>
                  <a:lnTo>
                    <a:pt x="3920434" y="2565400"/>
                  </a:lnTo>
                  <a:lnTo>
                    <a:pt x="3932956" y="2527300"/>
                  </a:lnTo>
                  <a:lnTo>
                    <a:pt x="3944458" y="2476500"/>
                  </a:lnTo>
                  <a:lnTo>
                    <a:pt x="3954927" y="2438400"/>
                  </a:lnTo>
                  <a:lnTo>
                    <a:pt x="3964351" y="2387600"/>
                  </a:lnTo>
                  <a:lnTo>
                    <a:pt x="3972715" y="2336800"/>
                  </a:lnTo>
                  <a:lnTo>
                    <a:pt x="3980007" y="2298700"/>
                  </a:lnTo>
                  <a:lnTo>
                    <a:pt x="3986214" y="2247900"/>
                  </a:lnTo>
                  <a:lnTo>
                    <a:pt x="3991321" y="2197100"/>
                  </a:lnTo>
                  <a:lnTo>
                    <a:pt x="3995317" y="2146300"/>
                  </a:lnTo>
                  <a:lnTo>
                    <a:pt x="3998187" y="2108200"/>
                  </a:lnTo>
                  <a:lnTo>
                    <a:pt x="3999919" y="2057400"/>
                  </a:lnTo>
                  <a:lnTo>
                    <a:pt x="4000500" y="2006600"/>
                  </a:lnTo>
                  <a:lnTo>
                    <a:pt x="3999920" y="1955800"/>
                  </a:lnTo>
                  <a:lnTo>
                    <a:pt x="3998190" y="1905000"/>
                  </a:lnTo>
                  <a:lnTo>
                    <a:pt x="3995322" y="1866900"/>
                  </a:lnTo>
                  <a:lnTo>
                    <a:pt x="3991330" y="1816100"/>
                  </a:lnTo>
                  <a:lnTo>
                    <a:pt x="3986227" y="1765300"/>
                  </a:lnTo>
                  <a:lnTo>
                    <a:pt x="3980026" y="1714500"/>
                  </a:lnTo>
                  <a:lnTo>
                    <a:pt x="3972740" y="1676400"/>
                  </a:lnTo>
                  <a:lnTo>
                    <a:pt x="3964383" y="1625600"/>
                  </a:lnTo>
                  <a:lnTo>
                    <a:pt x="3954968" y="1587500"/>
                  </a:lnTo>
                  <a:lnTo>
                    <a:pt x="3944507" y="1536700"/>
                  </a:lnTo>
                  <a:lnTo>
                    <a:pt x="3933014" y="1485900"/>
                  </a:lnTo>
                  <a:lnTo>
                    <a:pt x="3920503" y="1447800"/>
                  </a:lnTo>
                  <a:lnTo>
                    <a:pt x="3906985" y="1397000"/>
                  </a:lnTo>
                  <a:lnTo>
                    <a:pt x="3892475" y="1358900"/>
                  </a:lnTo>
                  <a:lnTo>
                    <a:pt x="3876986" y="1308100"/>
                  </a:lnTo>
                  <a:lnTo>
                    <a:pt x="3860531" y="1270000"/>
                  </a:lnTo>
                  <a:lnTo>
                    <a:pt x="3843123" y="1231900"/>
                  </a:lnTo>
                  <a:lnTo>
                    <a:pt x="3824775" y="1181100"/>
                  </a:lnTo>
                  <a:lnTo>
                    <a:pt x="3805500" y="1143000"/>
                  </a:lnTo>
                  <a:lnTo>
                    <a:pt x="3785312" y="1104900"/>
                  </a:lnTo>
                  <a:lnTo>
                    <a:pt x="3764223" y="1066800"/>
                  </a:lnTo>
                  <a:lnTo>
                    <a:pt x="3742248" y="1028700"/>
                  </a:lnTo>
                  <a:lnTo>
                    <a:pt x="3719398" y="990600"/>
                  </a:lnTo>
                  <a:lnTo>
                    <a:pt x="3695688" y="952500"/>
                  </a:lnTo>
                  <a:lnTo>
                    <a:pt x="3671130" y="914400"/>
                  </a:lnTo>
                  <a:lnTo>
                    <a:pt x="3645737" y="876300"/>
                  </a:lnTo>
                  <a:lnTo>
                    <a:pt x="3619524" y="838200"/>
                  </a:lnTo>
                  <a:lnTo>
                    <a:pt x="3592502" y="800100"/>
                  </a:lnTo>
                  <a:lnTo>
                    <a:pt x="3564686" y="762000"/>
                  </a:lnTo>
                  <a:lnTo>
                    <a:pt x="3536087" y="723900"/>
                  </a:lnTo>
                  <a:lnTo>
                    <a:pt x="3506721" y="685800"/>
                  </a:lnTo>
                  <a:lnTo>
                    <a:pt x="3476598" y="660400"/>
                  </a:lnTo>
                  <a:lnTo>
                    <a:pt x="3445734" y="622300"/>
                  </a:lnTo>
                  <a:lnTo>
                    <a:pt x="3414140" y="596900"/>
                  </a:lnTo>
                  <a:lnTo>
                    <a:pt x="3381831" y="558800"/>
                  </a:lnTo>
                  <a:lnTo>
                    <a:pt x="3348819" y="533400"/>
                  </a:lnTo>
                  <a:lnTo>
                    <a:pt x="3315118" y="495300"/>
                  </a:lnTo>
                  <a:lnTo>
                    <a:pt x="3280740" y="469900"/>
                  </a:lnTo>
                  <a:lnTo>
                    <a:pt x="3245699" y="444500"/>
                  </a:lnTo>
                  <a:lnTo>
                    <a:pt x="3210008" y="419100"/>
                  </a:lnTo>
                  <a:lnTo>
                    <a:pt x="3173680" y="393700"/>
                  </a:lnTo>
                  <a:lnTo>
                    <a:pt x="3136729" y="355600"/>
                  </a:lnTo>
                  <a:lnTo>
                    <a:pt x="3099167" y="330200"/>
                  </a:lnTo>
                  <a:close/>
                </a:path>
                <a:path w="4000500" h="4000500">
                  <a:moveTo>
                    <a:pt x="2287022" y="25400"/>
                  </a:moveTo>
                  <a:lnTo>
                    <a:pt x="1713477" y="25400"/>
                  </a:lnTo>
                  <a:lnTo>
                    <a:pt x="1666819" y="38100"/>
                  </a:lnTo>
                  <a:lnTo>
                    <a:pt x="2333680" y="38100"/>
                  </a:lnTo>
                  <a:lnTo>
                    <a:pt x="2287022" y="25400"/>
                  </a:lnTo>
                  <a:close/>
                </a:path>
                <a:path w="4000500" h="4000500">
                  <a:moveTo>
                    <a:pt x="2192679" y="12700"/>
                  </a:moveTo>
                  <a:lnTo>
                    <a:pt x="1807820" y="12700"/>
                  </a:lnTo>
                  <a:lnTo>
                    <a:pt x="1760482" y="25400"/>
                  </a:lnTo>
                  <a:lnTo>
                    <a:pt x="2240017" y="25400"/>
                  </a:lnTo>
                  <a:lnTo>
                    <a:pt x="2192679" y="12700"/>
                  </a:lnTo>
                  <a:close/>
                </a:path>
                <a:path w="4000500" h="4000500">
                  <a:moveTo>
                    <a:pt x="2000250" y="0"/>
                  </a:moveTo>
                  <a:lnTo>
                    <a:pt x="1951707" y="12700"/>
                  </a:lnTo>
                  <a:lnTo>
                    <a:pt x="2048792" y="12700"/>
                  </a:lnTo>
                  <a:lnTo>
                    <a:pt x="2000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97040" y="2845307"/>
              <a:ext cx="5215255" cy="7442200"/>
            </a:xfrm>
            <a:custGeom>
              <a:avLst/>
              <a:gdLst/>
              <a:ahLst/>
              <a:cxnLst/>
              <a:rect l="l" t="t" r="r" b="b"/>
              <a:pathLst>
                <a:path w="5215255" h="7442200">
                  <a:moveTo>
                    <a:pt x="2606166" y="0"/>
                  </a:moveTo>
                  <a:lnTo>
                    <a:pt x="2553640" y="523"/>
                  </a:lnTo>
                  <a:lnTo>
                    <a:pt x="2501359" y="2085"/>
                  </a:lnTo>
                  <a:lnTo>
                    <a:pt x="2449338" y="4672"/>
                  </a:lnTo>
                  <a:lnTo>
                    <a:pt x="2397591" y="8269"/>
                  </a:lnTo>
                  <a:lnTo>
                    <a:pt x="2346131" y="12862"/>
                  </a:lnTo>
                  <a:lnTo>
                    <a:pt x="2294974" y="18439"/>
                  </a:lnTo>
                  <a:lnTo>
                    <a:pt x="2244133" y="24985"/>
                  </a:lnTo>
                  <a:lnTo>
                    <a:pt x="2193621" y="32487"/>
                  </a:lnTo>
                  <a:lnTo>
                    <a:pt x="2143453" y="40930"/>
                  </a:lnTo>
                  <a:lnTo>
                    <a:pt x="2093642" y="50301"/>
                  </a:lnTo>
                  <a:lnTo>
                    <a:pt x="2044203" y="60585"/>
                  </a:lnTo>
                  <a:lnTo>
                    <a:pt x="1995150" y="71771"/>
                  </a:lnTo>
                  <a:lnTo>
                    <a:pt x="1946496" y="83842"/>
                  </a:lnTo>
                  <a:lnTo>
                    <a:pt x="1898256" y="96786"/>
                  </a:lnTo>
                  <a:lnTo>
                    <a:pt x="1850443" y="110589"/>
                  </a:lnTo>
                  <a:lnTo>
                    <a:pt x="1803072" y="125237"/>
                  </a:lnTo>
                  <a:lnTo>
                    <a:pt x="1756155" y="140716"/>
                  </a:lnTo>
                  <a:lnTo>
                    <a:pt x="1750567" y="143510"/>
                  </a:lnTo>
                  <a:lnTo>
                    <a:pt x="1744979" y="143510"/>
                  </a:lnTo>
                  <a:lnTo>
                    <a:pt x="1739264" y="146303"/>
                  </a:lnTo>
                  <a:lnTo>
                    <a:pt x="1694292" y="163086"/>
                  </a:lnTo>
                  <a:lnTo>
                    <a:pt x="1649689" y="180674"/>
                  </a:lnTo>
                  <a:lnTo>
                    <a:pt x="1605466" y="199059"/>
                  </a:lnTo>
                  <a:lnTo>
                    <a:pt x="1561632" y="218230"/>
                  </a:lnTo>
                  <a:lnTo>
                    <a:pt x="1518196" y="238180"/>
                  </a:lnTo>
                  <a:lnTo>
                    <a:pt x="1475168" y="258900"/>
                  </a:lnTo>
                  <a:lnTo>
                    <a:pt x="1432557" y="280380"/>
                  </a:lnTo>
                  <a:lnTo>
                    <a:pt x="1390374" y="302612"/>
                  </a:lnTo>
                  <a:lnTo>
                    <a:pt x="1348627" y="325587"/>
                  </a:lnTo>
                  <a:lnTo>
                    <a:pt x="1307326" y="349296"/>
                  </a:lnTo>
                  <a:lnTo>
                    <a:pt x="1266481" y="373729"/>
                  </a:lnTo>
                  <a:lnTo>
                    <a:pt x="1226100" y="398879"/>
                  </a:lnTo>
                  <a:lnTo>
                    <a:pt x="1186194" y="424736"/>
                  </a:lnTo>
                  <a:lnTo>
                    <a:pt x="1146773" y="451290"/>
                  </a:lnTo>
                  <a:lnTo>
                    <a:pt x="1107844" y="478535"/>
                  </a:lnTo>
                  <a:lnTo>
                    <a:pt x="1069419" y="506459"/>
                  </a:lnTo>
                  <a:lnTo>
                    <a:pt x="1031507" y="535055"/>
                  </a:lnTo>
                  <a:lnTo>
                    <a:pt x="994117" y="564313"/>
                  </a:lnTo>
                  <a:lnTo>
                    <a:pt x="957258" y="594225"/>
                  </a:lnTo>
                  <a:lnTo>
                    <a:pt x="920941" y="624782"/>
                  </a:lnTo>
                  <a:lnTo>
                    <a:pt x="885175" y="655975"/>
                  </a:lnTo>
                  <a:lnTo>
                    <a:pt x="849968" y="687794"/>
                  </a:lnTo>
                  <a:lnTo>
                    <a:pt x="815332" y="720231"/>
                  </a:lnTo>
                  <a:lnTo>
                    <a:pt x="781274" y="753277"/>
                  </a:lnTo>
                  <a:lnTo>
                    <a:pt x="747806" y="786924"/>
                  </a:lnTo>
                  <a:lnTo>
                    <a:pt x="714935" y="821161"/>
                  </a:lnTo>
                  <a:lnTo>
                    <a:pt x="682673" y="855981"/>
                  </a:lnTo>
                  <a:lnTo>
                    <a:pt x="651028" y="891374"/>
                  </a:lnTo>
                  <a:lnTo>
                    <a:pt x="620010" y="927331"/>
                  </a:lnTo>
                  <a:lnTo>
                    <a:pt x="589628" y="963844"/>
                  </a:lnTo>
                  <a:lnTo>
                    <a:pt x="559892" y="1000903"/>
                  </a:lnTo>
                  <a:lnTo>
                    <a:pt x="530811" y="1038500"/>
                  </a:lnTo>
                  <a:lnTo>
                    <a:pt x="502396" y="1076626"/>
                  </a:lnTo>
                  <a:lnTo>
                    <a:pt x="474654" y="1115272"/>
                  </a:lnTo>
                  <a:lnTo>
                    <a:pt x="447597" y="1154428"/>
                  </a:lnTo>
                  <a:lnTo>
                    <a:pt x="421234" y="1194087"/>
                  </a:lnTo>
                  <a:lnTo>
                    <a:pt x="395573" y="1234238"/>
                  </a:lnTo>
                  <a:lnTo>
                    <a:pt x="370625" y="1274874"/>
                  </a:lnTo>
                  <a:lnTo>
                    <a:pt x="346398" y="1315985"/>
                  </a:lnTo>
                  <a:lnTo>
                    <a:pt x="322904" y="1357562"/>
                  </a:lnTo>
                  <a:lnTo>
                    <a:pt x="300150" y="1399596"/>
                  </a:lnTo>
                  <a:lnTo>
                    <a:pt x="278147" y="1442079"/>
                  </a:lnTo>
                  <a:lnTo>
                    <a:pt x="256904" y="1485002"/>
                  </a:lnTo>
                  <a:lnTo>
                    <a:pt x="236431" y="1528355"/>
                  </a:lnTo>
                  <a:lnTo>
                    <a:pt x="216737" y="1572130"/>
                  </a:lnTo>
                  <a:lnTo>
                    <a:pt x="197832" y="1616318"/>
                  </a:lnTo>
                  <a:lnTo>
                    <a:pt x="179724" y="1660909"/>
                  </a:lnTo>
                  <a:lnTo>
                    <a:pt x="162425" y="1705896"/>
                  </a:lnTo>
                  <a:lnTo>
                    <a:pt x="145943" y="1751268"/>
                  </a:lnTo>
                  <a:lnTo>
                    <a:pt x="130287" y="1797018"/>
                  </a:lnTo>
                  <a:lnTo>
                    <a:pt x="115468" y="1843135"/>
                  </a:lnTo>
                  <a:lnTo>
                    <a:pt x="101494" y="1889612"/>
                  </a:lnTo>
                  <a:lnTo>
                    <a:pt x="88376" y="1936440"/>
                  </a:lnTo>
                  <a:lnTo>
                    <a:pt x="76122" y="1983609"/>
                  </a:lnTo>
                  <a:lnTo>
                    <a:pt x="64743" y="2031110"/>
                  </a:lnTo>
                  <a:lnTo>
                    <a:pt x="54248" y="2078935"/>
                  </a:lnTo>
                  <a:lnTo>
                    <a:pt x="44646" y="2127074"/>
                  </a:lnTo>
                  <a:lnTo>
                    <a:pt x="35947" y="2175520"/>
                  </a:lnTo>
                  <a:lnTo>
                    <a:pt x="28160" y="2224262"/>
                  </a:lnTo>
                  <a:lnTo>
                    <a:pt x="21295" y="2273292"/>
                  </a:lnTo>
                  <a:lnTo>
                    <a:pt x="15362" y="2322601"/>
                  </a:lnTo>
                  <a:lnTo>
                    <a:pt x="10369" y="2372180"/>
                  </a:lnTo>
                  <a:lnTo>
                    <a:pt x="6327" y="2422021"/>
                  </a:lnTo>
                  <a:lnTo>
                    <a:pt x="3245" y="2472113"/>
                  </a:lnTo>
                  <a:lnTo>
                    <a:pt x="1133" y="2522449"/>
                  </a:lnTo>
                  <a:lnTo>
                    <a:pt x="0" y="2573020"/>
                  </a:lnTo>
                  <a:lnTo>
                    <a:pt x="0" y="7441691"/>
                  </a:lnTo>
                  <a:lnTo>
                    <a:pt x="5215128" y="7441691"/>
                  </a:lnTo>
                  <a:lnTo>
                    <a:pt x="5215128" y="2576703"/>
                  </a:lnTo>
                  <a:lnTo>
                    <a:pt x="5214026" y="2526476"/>
                  </a:lnTo>
                  <a:lnTo>
                    <a:pt x="5211988" y="2476490"/>
                  </a:lnTo>
                  <a:lnTo>
                    <a:pt x="5209023" y="2426752"/>
                  </a:lnTo>
                  <a:lnTo>
                    <a:pt x="5205139" y="2377270"/>
                  </a:lnTo>
                  <a:lnTo>
                    <a:pt x="5200345" y="2328054"/>
                  </a:lnTo>
                  <a:lnTo>
                    <a:pt x="5194649" y="2279111"/>
                  </a:lnTo>
                  <a:lnTo>
                    <a:pt x="5188059" y="2230451"/>
                  </a:lnTo>
                  <a:lnTo>
                    <a:pt x="5180584" y="2182082"/>
                  </a:lnTo>
                  <a:lnTo>
                    <a:pt x="5172232" y="2134011"/>
                  </a:lnTo>
                  <a:lnTo>
                    <a:pt x="5163012" y="2086249"/>
                  </a:lnTo>
                  <a:lnTo>
                    <a:pt x="5152932" y="2038803"/>
                  </a:lnTo>
                  <a:lnTo>
                    <a:pt x="5142000" y="1991681"/>
                  </a:lnTo>
                  <a:lnTo>
                    <a:pt x="5130226" y="1944893"/>
                  </a:lnTo>
                  <a:lnTo>
                    <a:pt x="5117616" y="1898447"/>
                  </a:lnTo>
                  <a:lnTo>
                    <a:pt x="5104181" y="1852351"/>
                  </a:lnTo>
                  <a:lnTo>
                    <a:pt x="5089927" y="1806615"/>
                  </a:lnTo>
                  <a:lnTo>
                    <a:pt x="5074865" y="1761245"/>
                  </a:lnTo>
                  <a:lnTo>
                    <a:pt x="5059001" y="1716251"/>
                  </a:lnTo>
                  <a:lnTo>
                    <a:pt x="5042345" y="1671642"/>
                  </a:lnTo>
                  <a:lnTo>
                    <a:pt x="5024904" y="1627425"/>
                  </a:lnTo>
                  <a:lnTo>
                    <a:pt x="5006688" y="1583610"/>
                  </a:lnTo>
                  <a:lnTo>
                    <a:pt x="4987704" y="1540205"/>
                  </a:lnTo>
                  <a:lnTo>
                    <a:pt x="4967962" y="1497218"/>
                  </a:lnTo>
                  <a:lnTo>
                    <a:pt x="4947469" y="1454659"/>
                  </a:lnTo>
                  <a:lnTo>
                    <a:pt x="4926235" y="1412534"/>
                  </a:lnTo>
                  <a:lnTo>
                    <a:pt x="4904266" y="1370854"/>
                  </a:lnTo>
                  <a:lnTo>
                    <a:pt x="4881573" y="1329626"/>
                  </a:lnTo>
                  <a:lnTo>
                    <a:pt x="4858162" y="1288859"/>
                  </a:lnTo>
                  <a:lnTo>
                    <a:pt x="4834044" y="1248561"/>
                  </a:lnTo>
                  <a:lnTo>
                    <a:pt x="4809225" y="1208742"/>
                  </a:lnTo>
                  <a:lnTo>
                    <a:pt x="4783715" y="1169409"/>
                  </a:lnTo>
                  <a:lnTo>
                    <a:pt x="4757522" y="1130571"/>
                  </a:lnTo>
                  <a:lnTo>
                    <a:pt x="4730654" y="1092236"/>
                  </a:lnTo>
                  <a:lnTo>
                    <a:pt x="4703120" y="1054414"/>
                  </a:lnTo>
                  <a:lnTo>
                    <a:pt x="4674928" y="1017112"/>
                  </a:lnTo>
                  <a:lnTo>
                    <a:pt x="4646087" y="980339"/>
                  </a:lnTo>
                  <a:lnTo>
                    <a:pt x="4616605" y="944104"/>
                  </a:lnTo>
                  <a:lnTo>
                    <a:pt x="4586490" y="908415"/>
                  </a:lnTo>
                  <a:lnTo>
                    <a:pt x="4555752" y="873280"/>
                  </a:lnTo>
                  <a:lnTo>
                    <a:pt x="4524397" y="838709"/>
                  </a:lnTo>
                  <a:lnTo>
                    <a:pt x="4492435" y="804709"/>
                  </a:lnTo>
                  <a:lnTo>
                    <a:pt x="4459875" y="771289"/>
                  </a:lnTo>
                  <a:lnTo>
                    <a:pt x="4426723" y="738458"/>
                  </a:lnTo>
                  <a:lnTo>
                    <a:pt x="4392990" y="706224"/>
                  </a:lnTo>
                  <a:lnTo>
                    <a:pt x="4358684" y="674595"/>
                  </a:lnTo>
                  <a:lnTo>
                    <a:pt x="4323812" y="643581"/>
                  </a:lnTo>
                  <a:lnTo>
                    <a:pt x="4288383" y="613190"/>
                  </a:lnTo>
                  <a:lnTo>
                    <a:pt x="4252406" y="583429"/>
                  </a:lnTo>
                  <a:lnTo>
                    <a:pt x="4215889" y="554309"/>
                  </a:lnTo>
                  <a:lnTo>
                    <a:pt x="4178841" y="525836"/>
                  </a:lnTo>
                  <a:lnTo>
                    <a:pt x="4141270" y="498020"/>
                  </a:lnTo>
                  <a:lnTo>
                    <a:pt x="4103184" y="470870"/>
                  </a:lnTo>
                  <a:lnTo>
                    <a:pt x="4064591" y="444393"/>
                  </a:lnTo>
                  <a:lnTo>
                    <a:pt x="4025501" y="418598"/>
                  </a:lnTo>
                  <a:lnTo>
                    <a:pt x="3985922" y="393495"/>
                  </a:lnTo>
                  <a:lnTo>
                    <a:pt x="3945861" y="369090"/>
                  </a:lnTo>
                  <a:lnTo>
                    <a:pt x="3905328" y="345393"/>
                  </a:lnTo>
                  <a:lnTo>
                    <a:pt x="3864331" y="322413"/>
                  </a:lnTo>
                  <a:lnTo>
                    <a:pt x="3822879" y="300157"/>
                  </a:lnTo>
                  <a:lnTo>
                    <a:pt x="3780979" y="278634"/>
                  </a:lnTo>
                  <a:lnTo>
                    <a:pt x="3738640" y="257854"/>
                  </a:lnTo>
                  <a:lnTo>
                    <a:pt x="3695871" y="237823"/>
                  </a:lnTo>
                  <a:lnTo>
                    <a:pt x="3652679" y="218552"/>
                  </a:lnTo>
                  <a:lnTo>
                    <a:pt x="3609074" y="200048"/>
                  </a:lnTo>
                  <a:lnTo>
                    <a:pt x="3565064" y="182319"/>
                  </a:lnTo>
                  <a:lnTo>
                    <a:pt x="3520658" y="165376"/>
                  </a:lnTo>
                  <a:lnTo>
                    <a:pt x="3475862" y="149225"/>
                  </a:lnTo>
                  <a:lnTo>
                    <a:pt x="3430955" y="134489"/>
                  </a:lnTo>
                  <a:lnTo>
                    <a:pt x="3385416" y="120359"/>
                  </a:lnTo>
                  <a:lnTo>
                    <a:pt x="3339289" y="106862"/>
                  </a:lnTo>
                  <a:lnTo>
                    <a:pt x="3292616" y="94027"/>
                  </a:lnTo>
                  <a:lnTo>
                    <a:pt x="3245441" y="81884"/>
                  </a:lnTo>
                  <a:lnTo>
                    <a:pt x="3197808" y="70461"/>
                  </a:lnTo>
                  <a:lnTo>
                    <a:pt x="3149759" y="59786"/>
                  </a:lnTo>
                  <a:lnTo>
                    <a:pt x="3101338" y="49889"/>
                  </a:lnTo>
                  <a:lnTo>
                    <a:pt x="3052587" y="40798"/>
                  </a:lnTo>
                  <a:lnTo>
                    <a:pt x="3003551" y="32542"/>
                  </a:lnTo>
                  <a:lnTo>
                    <a:pt x="2954273" y="25150"/>
                  </a:lnTo>
                  <a:lnTo>
                    <a:pt x="2904795" y="18650"/>
                  </a:lnTo>
                  <a:lnTo>
                    <a:pt x="2855162" y="13071"/>
                  </a:lnTo>
                  <a:lnTo>
                    <a:pt x="2805415" y="8442"/>
                  </a:lnTo>
                  <a:lnTo>
                    <a:pt x="2755599" y="4791"/>
                  </a:lnTo>
                  <a:lnTo>
                    <a:pt x="2705757" y="2148"/>
                  </a:lnTo>
                  <a:lnTo>
                    <a:pt x="2655932" y="542"/>
                  </a:lnTo>
                  <a:lnTo>
                    <a:pt x="260616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6595" y="3697223"/>
              <a:ext cx="3174492" cy="31744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03592" y="3284220"/>
              <a:ext cx="4000500" cy="4000500"/>
            </a:xfrm>
            <a:custGeom>
              <a:avLst/>
              <a:gdLst/>
              <a:ahLst/>
              <a:cxnLst/>
              <a:rect l="l" t="t" r="r" b="b"/>
              <a:pathLst>
                <a:path w="4000500" h="4000500">
                  <a:moveTo>
                    <a:pt x="2239849" y="3987800"/>
                  </a:moveTo>
                  <a:lnTo>
                    <a:pt x="1760482" y="3987800"/>
                  </a:lnTo>
                  <a:lnTo>
                    <a:pt x="1807820" y="4000500"/>
                  </a:lnTo>
                  <a:lnTo>
                    <a:pt x="2192540" y="4000500"/>
                  </a:lnTo>
                  <a:lnTo>
                    <a:pt x="2239849" y="3987800"/>
                  </a:lnTo>
                  <a:close/>
                </a:path>
                <a:path w="4000500" h="4000500">
                  <a:moveTo>
                    <a:pt x="2333459" y="3975100"/>
                  </a:moveTo>
                  <a:lnTo>
                    <a:pt x="1666819" y="3975100"/>
                  </a:lnTo>
                  <a:lnTo>
                    <a:pt x="1713477" y="3987800"/>
                  </a:lnTo>
                  <a:lnTo>
                    <a:pt x="2286827" y="3987800"/>
                  </a:lnTo>
                  <a:lnTo>
                    <a:pt x="2333459" y="3975100"/>
                  </a:lnTo>
                  <a:close/>
                </a:path>
                <a:path w="4000500" h="4000500">
                  <a:moveTo>
                    <a:pt x="2379978" y="38100"/>
                  </a:moveTo>
                  <a:lnTo>
                    <a:pt x="1620521" y="38100"/>
                  </a:lnTo>
                  <a:lnTo>
                    <a:pt x="1307629" y="127000"/>
                  </a:lnTo>
                  <a:lnTo>
                    <a:pt x="1264687" y="152400"/>
                  </a:lnTo>
                  <a:lnTo>
                    <a:pt x="1180252" y="177800"/>
                  </a:lnTo>
                  <a:lnTo>
                    <a:pt x="1138786" y="203200"/>
                  </a:lnTo>
                  <a:lnTo>
                    <a:pt x="1097838" y="215900"/>
                  </a:lnTo>
                  <a:lnTo>
                    <a:pt x="1017549" y="266700"/>
                  </a:lnTo>
                  <a:lnTo>
                    <a:pt x="939492" y="317500"/>
                  </a:lnTo>
                  <a:lnTo>
                    <a:pt x="901332" y="330200"/>
                  </a:lnTo>
                  <a:lnTo>
                    <a:pt x="863770" y="355600"/>
                  </a:lnTo>
                  <a:lnTo>
                    <a:pt x="826819" y="393700"/>
                  </a:lnTo>
                  <a:lnTo>
                    <a:pt x="790491" y="419100"/>
                  </a:lnTo>
                  <a:lnTo>
                    <a:pt x="754800" y="444500"/>
                  </a:lnTo>
                  <a:lnTo>
                    <a:pt x="719759" y="469900"/>
                  </a:lnTo>
                  <a:lnTo>
                    <a:pt x="685381" y="495300"/>
                  </a:lnTo>
                  <a:lnTo>
                    <a:pt x="651680" y="533400"/>
                  </a:lnTo>
                  <a:lnTo>
                    <a:pt x="618668" y="558800"/>
                  </a:lnTo>
                  <a:lnTo>
                    <a:pt x="586359" y="596900"/>
                  </a:lnTo>
                  <a:lnTo>
                    <a:pt x="554765" y="622300"/>
                  </a:lnTo>
                  <a:lnTo>
                    <a:pt x="523901" y="660400"/>
                  </a:lnTo>
                  <a:lnTo>
                    <a:pt x="493778" y="685800"/>
                  </a:lnTo>
                  <a:lnTo>
                    <a:pt x="464412" y="723900"/>
                  </a:lnTo>
                  <a:lnTo>
                    <a:pt x="435813" y="762000"/>
                  </a:lnTo>
                  <a:lnTo>
                    <a:pt x="407997" y="800100"/>
                  </a:lnTo>
                  <a:lnTo>
                    <a:pt x="380975" y="838200"/>
                  </a:lnTo>
                  <a:lnTo>
                    <a:pt x="354762" y="876300"/>
                  </a:lnTo>
                  <a:lnTo>
                    <a:pt x="329369" y="914400"/>
                  </a:lnTo>
                  <a:lnTo>
                    <a:pt x="304811" y="952500"/>
                  </a:lnTo>
                  <a:lnTo>
                    <a:pt x="281101" y="990600"/>
                  </a:lnTo>
                  <a:lnTo>
                    <a:pt x="258251" y="1028700"/>
                  </a:lnTo>
                  <a:lnTo>
                    <a:pt x="236276" y="1066800"/>
                  </a:lnTo>
                  <a:lnTo>
                    <a:pt x="215187" y="1104900"/>
                  </a:lnTo>
                  <a:lnTo>
                    <a:pt x="194999" y="1143000"/>
                  </a:lnTo>
                  <a:lnTo>
                    <a:pt x="175724" y="1181100"/>
                  </a:lnTo>
                  <a:lnTo>
                    <a:pt x="157376" y="1231900"/>
                  </a:lnTo>
                  <a:lnTo>
                    <a:pt x="139968" y="1270000"/>
                  </a:lnTo>
                  <a:lnTo>
                    <a:pt x="123513" y="1308100"/>
                  </a:lnTo>
                  <a:lnTo>
                    <a:pt x="108024" y="1358900"/>
                  </a:lnTo>
                  <a:lnTo>
                    <a:pt x="93514" y="1397000"/>
                  </a:lnTo>
                  <a:lnTo>
                    <a:pt x="79996" y="1447800"/>
                  </a:lnTo>
                  <a:lnTo>
                    <a:pt x="67485" y="1485900"/>
                  </a:lnTo>
                  <a:lnTo>
                    <a:pt x="55992" y="1536700"/>
                  </a:lnTo>
                  <a:lnTo>
                    <a:pt x="45531" y="1587500"/>
                  </a:lnTo>
                  <a:lnTo>
                    <a:pt x="36116" y="1625600"/>
                  </a:lnTo>
                  <a:lnTo>
                    <a:pt x="27759" y="1676400"/>
                  </a:lnTo>
                  <a:lnTo>
                    <a:pt x="20473" y="1714500"/>
                  </a:lnTo>
                  <a:lnTo>
                    <a:pt x="14272" y="1765300"/>
                  </a:lnTo>
                  <a:lnTo>
                    <a:pt x="9169" y="1816100"/>
                  </a:lnTo>
                  <a:lnTo>
                    <a:pt x="5177" y="1866900"/>
                  </a:lnTo>
                  <a:lnTo>
                    <a:pt x="2309" y="1905000"/>
                  </a:lnTo>
                  <a:lnTo>
                    <a:pt x="579" y="1955800"/>
                  </a:lnTo>
                  <a:lnTo>
                    <a:pt x="0" y="2006600"/>
                  </a:lnTo>
                  <a:lnTo>
                    <a:pt x="579" y="2057400"/>
                  </a:lnTo>
                  <a:lnTo>
                    <a:pt x="2309" y="2108200"/>
                  </a:lnTo>
                  <a:lnTo>
                    <a:pt x="5177" y="2146300"/>
                  </a:lnTo>
                  <a:lnTo>
                    <a:pt x="9169" y="2197100"/>
                  </a:lnTo>
                  <a:lnTo>
                    <a:pt x="14272" y="2247900"/>
                  </a:lnTo>
                  <a:lnTo>
                    <a:pt x="20473" y="2298700"/>
                  </a:lnTo>
                  <a:lnTo>
                    <a:pt x="27759" y="2336800"/>
                  </a:lnTo>
                  <a:lnTo>
                    <a:pt x="36116" y="2387600"/>
                  </a:lnTo>
                  <a:lnTo>
                    <a:pt x="45531" y="2425700"/>
                  </a:lnTo>
                  <a:lnTo>
                    <a:pt x="55992" y="2476500"/>
                  </a:lnTo>
                  <a:lnTo>
                    <a:pt x="67485" y="2527300"/>
                  </a:lnTo>
                  <a:lnTo>
                    <a:pt x="79996" y="2565400"/>
                  </a:lnTo>
                  <a:lnTo>
                    <a:pt x="93514" y="2616200"/>
                  </a:lnTo>
                  <a:lnTo>
                    <a:pt x="108024" y="2654300"/>
                  </a:lnTo>
                  <a:lnTo>
                    <a:pt x="123513" y="2705100"/>
                  </a:lnTo>
                  <a:lnTo>
                    <a:pt x="139968" y="2743200"/>
                  </a:lnTo>
                  <a:lnTo>
                    <a:pt x="157376" y="2781300"/>
                  </a:lnTo>
                  <a:lnTo>
                    <a:pt x="175724" y="2832100"/>
                  </a:lnTo>
                  <a:lnTo>
                    <a:pt x="194999" y="2870200"/>
                  </a:lnTo>
                  <a:lnTo>
                    <a:pt x="215187" y="2908300"/>
                  </a:lnTo>
                  <a:lnTo>
                    <a:pt x="236276" y="2946400"/>
                  </a:lnTo>
                  <a:lnTo>
                    <a:pt x="258251" y="2984500"/>
                  </a:lnTo>
                  <a:lnTo>
                    <a:pt x="281101" y="3022600"/>
                  </a:lnTo>
                  <a:lnTo>
                    <a:pt x="304811" y="3060700"/>
                  </a:lnTo>
                  <a:lnTo>
                    <a:pt x="329369" y="3098800"/>
                  </a:lnTo>
                  <a:lnTo>
                    <a:pt x="354762" y="3136900"/>
                  </a:lnTo>
                  <a:lnTo>
                    <a:pt x="380975" y="3175000"/>
                  </a:lnTo>
                  <a:lnTo>
                    <a:pt x="407997" y="3213100"/>
                  </a:lnTo>
                  <a:lnTo>
                    <a:pt x="435813" y="3251200"/>
                  </a:lnTo>
                  <a:lnTo>
                    <a:pt x="464412" y="3289300"/>
                  </a:lnTo>
                  <a:lnTo>
                    <a:pt x="493778" y="3327400"/>
                  </a:lnTo>
                  <a:lnTo>
                    <a:pt x="523901" y="3352800"/>
                  </a:lnTo>
                  <a:lnTo>
                    <a:pt x="554765" y="3390900"/>
                  </a:lnTo>
                  <a:lnTo>
                    <a:pt x="586358" y="3416300"/>
                  </a:lnTo>
                  <a:lnTo>
                    <a:pt x="618668" y="3454400"/>
                  </a:lnTo>
                  <a:lnTo>
                    <a:pt x="651680" y="3479800"/>
                  </a:lnTo>
                  <a:lnTo>
                    <a:pt x="685381" y="3517900"/>
                  </a:lnTo>
                  <a:lnTo>
                    <a:pt x="719759" y="3543300"/>
                  </a:lnTo>
                  <a:lnTo>
                    <a:pt x="754800" y="3568700"/>
                  </a:lnTo>
                  <a:lnTo>
                    <a:pt x="790491" y="3594100"/>
                  </a:lnTo>
                  <a:lnTo>
                    <a:pt x="826819" y="3619500"/>
                  </a:lnTo>
                  <a:lnTo>
                    <a:pt x="863770" y="3657600"/>
                  </a:lnTo>
                  <a:lnTo>
                    <a:pt x="901332" y="3683000"/>
                  </a:lnTo>
                  <a:lnTo>
                    <a:pt x="939492" y="3695700"/>
                  </a:lnTo>
                  <a:lnTo>
                    <a:pt x="1017549" y="3746500"/>
                  </a:lnTo>
                  <a:lnTo>
                    <a:pt x="1097838" y="3797300"/>
                  </a:lnTo>
                  <a:lnTo>
                    <a:pt x="1138786" y="3810000"/>
                  </a:lnTo>
                  <a:lnTo>
                    <a:pt x="1180252" y="3835400"/>
                  </a:lnTo>
                  <a:lnTo>
                    <a:pt x="1264687" y="3860800"/>
                  </a:lnTo>
                  <a:lnTo>
                    <a:pt x="1307629" y="3886200"/>
                  </a:lnTo>
                  <a:lnTo>
                    <a:pt x="1620521" y="3975100"/>
                  </a:lnTo>
                  <a:lnTo>
                    <a:pt x="2379733" y="3975100"/>
                  </a:lnTo>
                  <a:lnTo>
                    <a:pt x="2692513" y="3886200"/>
                  </a:lnTo>
                  <a:lnTo>
                    <a:pt x="2735445" y="3860800"/>
                  </a:lnTo>
                  <a:lnTo>
                    <a:pt x="2819865" y="3835400"/>
                  </a:lnTo>
                  <a:lnTo>
                    <a:pt x="2861326" y="3810000"/>
                  </a:lnTo>
                  <a:lnTo>
                    <a:pt x="2902270" y="3797300"/>
                  </a:lnTo>
                  <a:lnTo>
                    <a:pt x="2982555" y="3746500"/>
                  </a:lnTo>
                  <a:lnTo>
                    <a:pt x="3060613" y="3695700"/>
                  </a:lnTo>
                  <a:lnTo>
                    <a:pt x="3098775" y="3683000"/>
                  </a:lnTo>
                  <a:lnTo>
                    <a:pt x="1903721" y="3683000"/>
                  </a:lnTo>
                  <a:lnTo>
                    <a:pt x="1855980" y="3670300"/>
                  </a:lnTo>
                  <a:lnTo>
                    <a:pt x="1761639" y="3670300"/>
                  </a:lnTo>
                  <a:lnTo>
                    <a:pt x="1623259" y="3632200"/>
                  </a:lnTo>
                  <a:lnTo>
                    <a:pt x="1578043" y="3632200"/>
                  </a:lnTo>
                  <a:lnTo>
                    <a:pt x="1489089" y="3606800"/>
                  </a:lnTo>
                  <a:lnTo>
                    <a:pt x="1445389" y="3581400"/>
                  </a:lnTo>
                  <a:lnTo>
                    <a:pt x="1359636" y="3556000"/>
                  </a:lnTo>
                  <a:lnTo>
                    <a:pt x="1317620" y="3530600"/>
                  </a:lnTo>
                  <a:lnTo>
                    <a:pt x="1276204" y="3517900"/>
                  </a:lnTo>
                  <a:lnTo>
                    <a:pt x="1235405" y="3492500"/>
                  </a:lnTo>
                  <a:lnTo>
                    <a:pt x="1195244" y="3479800"/>
                  </a:lnTo>
                  <a:lnTo>
                    <a:pt x="1155737" y="3454400"/>
                  </a:lnTo>
                  <a:lnTo>
                    <a:pt x="1116905" y="3429000"/>
                  </a:lnTo>
                  <a:lnTo>
                    <a:pt x="1078766" y="3403600"/>
                  </a:lnTo>
                  <a:lnTo>
                    <a:pt x="1041338" y="3378200"/>
                  </a:lnTo>
                  <a:lnTo>
                    <a:pt x="1004641" y="3352800"/>
                  </a:lnTo>
                  <a:lnTo>
                    <a:pt x="968694" y="3327400"/>
                  </a:lnTo>
                  <a:lnTo>
                    <a:pt x="933514" y="3302000"/>
                  </a:lnTo>
                  <a:lnTo>
                    <a:pt x="899121" y="3263900"/>
                  </a:lnTo>
                  <a:lnTo>
                    <a:pt x="865534" y="3238500"/>
                  </a:lnTo>
                  <a:lnTo>
                    <a:pt x="832771" y="3200400"/>
                  </a:lnTo>
                  <a:lnTo>
                    <a:pt x="800851" y="3175000"/>
                  </a:lnTo>
                  <a:lnTo>
                    <a:pt x="769794" y="3136900"/>
                  </a:lnTo>
                  <a:lnTo>
                    <a:pt x="739617" y="3111500"/>
                  </a:lnTo>
                  <a:lnTo>
                    <a:pt x="710339" y="3073400"/>
                  </a:lnTo>
                  <a:lnTo>
                    <a:pt x="681980" y="3035300"/>
                  </a:lnTo>
                  <a:lnTo>
                    <a:pt x="654557" y="2997200"/>
                  </a:lnTo>
                  <a:lnTo>
                    <a:pt x="628091" y="2971800"/>
                  </a:lnTo>
                  <a:lnTo>
                    <a:pt x="602599" y="2933700"/>
                  </a:lnTo>
                  <a:lnTo>
                    <a:pt x="578100" y="2895600"/>
                  </a:lnTo>
                  <a:lnTo>
                    <a:pt x="554613" y="2844800"/>
                  </a:lnTo>
                  <a:lnTo>
                    <a:pt x="532157" y="2806700"/>
                  </a:lnTo>
                  <a:lnTo>
                    <a:pt x="510751" y="2768600"/>
                  </a:lnTo>
                  <a:lnTo>
                    <a:pt x="490413" y="2730500"/>
                  </a:lnTo>
                  <a:lnTo>
                    <a:pt x="471163" y="2692400"/>
                  </a:lnTo>
                  <a:lnTo>
                    <a:pt x="453018" y="2641600"/>
                  </a:lnTo>
                  <a:lnTo>
                    <a:pt x="435998" y="2603500"/>
                  </a:lnTo>
                  <a:lnTo>
                    <a:pt x="420122" y="2565400"/>
                  </a:lnTo>
                  <a:lnTo>
                    <a:pt x="405407" y="2514600"/>
                  </a:lnTo>
                  <a:lnTo>
                    <a:pt x="391874" y="2476500"/>
                  </a:lnTo>
                  <a:lnTo>
                    <a:pt x="379541" y="2425700"/>
                  </a:lnTo>
                  <a:lnTo>
                    <a:pt x="368426" y="2387600"/>
                  </a:lnTo>
                  <a:lnTo>
                    <a:pt x="358548" y="2336800"/>
                  </a:lnTo>
                  <a:lnTo>
                    <a:pt x="349927" y="2286000"/>
                  </a:lnTo>
                  <a:lnTo>
                    <a:pt x="342580" y="2247900"/>
                  </a:lnTo>
                  <a:lnTo>
                    <a:pt x="336527" y="2197100"/>
                  </a:lnTo>
                  <a:lnTo>
                    <a:pt x="331787" y="2146300"/>
                  </a:lnTo>
                  <a:lnTo>
                    <a:pt x="328377" y="2108200"/>
                  </a:lnTo>
                  <a:lnTo>
                    <a:pt x="326318" y="2057400"/>
                  </a:lnTo>
                  <a:lnTo>
                    <a:pt x="325627" y="2006600"/>
                  </a:lnTo>
                  <a:lnTo>
                    <a:pt x="326318" y="1955800"/>
                  </a:lnTo>
                  <a:lnTo>
                    <a:pt x="328377" y="1905000"/>
                  </a:lnTo>
                  <a:lnTo>
                    <a:pt x="331787" y="1866900"/>
                  </a:lnTo>
                  <a:lnTo>
                    <a:pt x="336527" y="1816100"/>
                  </a:lnTo>
                  <a:lnTo>
                    <a:pt x="342580" y="1765300"/>
                  </a:lnTo>
                  <a:lnTo>
                    <a:pt x="349927" y="1727200"/>
                  </a:lnTo>
                  <a:lnTo>
                    <a:pt x="358548" y="1676400"/>
                  </a:lnTo>
                  <a:lnTo>
                    <a:pt x="368426" y="1625600"/>
                  </a:lnTo>
                  <a:lnTo>
                    <a:pt x="379541" y="1587500"/>
                  </a:lnTo>
                  <a:lnTo>
                    <a:pt x="391874" y="1536700"/>
                  </a:lnTo>
                  <a:lnTo>
                    <a:pt x="405407" y="1498600"/>
                  </a:lnTo>
                  <a:lnTo>
                    <a:pt x="420122" y="1447800"/>
                  </a:lnTo>
                  <a:lnTo>
                    <a:pt x="435998" y="1409700"/>
                  </a:lnTo>
                  <a:lnTo>
                    <a:pt x="453018" y="1371600"/>
                  </a:lnTo>
                  <a:lnTo>
                    <a:pt x="471163" y="1320800"/>
                  </a:lnTo>
                  <a:lnTo>
                    <a:pt x="490413" y="1282700"/>
                  </a:lnTo>
                  <a:lnTo>
                    <a:pt x="510751" y="1244600"/>
                  </a:lnTo>
                  <a:lnTo>
                    <a:pt x="532157" y="1206500"/>
                  </a:lnTo>
                  <a:lnTo>
                    <a:pt x="554613" y="1168400"/>
                  </a:lnTo>
                  <a:lnTo>
                    <a:pt x="578100" y="1117600"/>
                  </a:lnTo>
                  <a:lnTo>
                    <a:pt x="602599" y="1079500"/>
                  </a:lnTo>
                  <a:lnTo>
                    <a:pt x="628091" y="1041400"/>
                  </a:lnTo>
                  <a:lnTo>
                    <a:pt x="654557" y="1016000"/>
                  </a:lnTo>
                  <a:lnTo>
                    <a:pt x="681980" y="977900"/>
                  </a:lnTo>
                  <a:lnTo>
                    <a:pt x="710339" y="939800"/>
                  </a:lnTo>
                  <a:lnTo>
                    <a:pt x="739617" y="901700"/>
                  </a:lnTo>
                  <a:lnTo>
                    <a:pt x="769794" y="876300"/>
                  </a:lnTo>
                  <a:lnTo>
                    <a:pt x="800851" y="838200"/>
                  </a:lnTo>
                  <a:lnTo>
                    <a:pt x="832771" y="812800"/>
                  </a:lnTo>
                  <a:lnTo>
                    <a:pt x="865534" y="774700"/>
                  </a:lnTo>
                  <a:lnTo>
                    <a:pt x="899121" y="749300"/>
                  </a:lnTo>
                  <a:lnTo>
                    <a:pt x="933514" y="711200"/>
                  </a:lnTo>
                  <a:lnTo>
                    <a:pt x="968694" y="685800"/>
                  </a:lnTo>
                  <a:lnTo>
                    <a:pt x="1004641" y="660400"/>
                  </a:lnTo>
                  <a:lnTo>
                    <a:pt x="1041338" y="635000"/>
                  </a:lnTo>
                  <a:lnTo>
                    <a:pt x="1078766" y="609600"/>
                  </a:lnTo>
                  <a:lnTo>
                    <a:pt x="1116905" y="584200"/>
                  </a:lnTo>
                  <a:lnTo>
                    <a:pt x="1155737" y="558800"/>
                  </a:lnTo>
                  <a:lnTo>
                    <a:pt x="1195244" y="533400"/>
                  </a:lnTo>
                  <a:lnTo>
                    <a:pt x="1235405" y="520700"/>
                  </a:lnTo>
                  <a:lnTo>
                    <a:pt x="1276204" y="495300"/>
                  </a:lnTo>
                  <a:lnTo>
                    <a:pt x="1317620" y="482600"/>
                  </a:lnTo>
                  <a:lnTo>
                    <a:pt x="1359636" y="457200"/>
                  </a:lnTo>
                  <a:lnTo>
                    <a:pt x="1445389" y="431800"/>
                  </a:lnTo>
                  <a:lnTo>
                    <a:pt x="1489089" y="406400"/>
                  </a:lnTo>
                  <a:lnTo>
                    <a:pt x="1578043" y="381000"/>
                  </a:lnTo>
                  <a:lnTo>
                    <a:pt x="1623259" y="381000"/>
                  </a:lnTo>
                  <a:lnTo>
                    <a:pt x="1761639" y="342900"/>
                  </a:lnTo>
                  <a:lnTo>
                    <a:pt x="1855980" y="342900"/>
                  </a:lnTo>
                  <a:lnTo>
                    <a:pt x="1903721" y="330200"/>
                  </a:lnTo>
                  <a:lnTo>
                    <a:pt x="3099167" y="330200"/>
                  </a:lnTo>
                  <a:lnTo>
                    <a:pt x="3061007" y="317500"/>
                  </a:lnTo>
                  <a:lnTo>
                    <a:pt x="2982950" y="266700"/>
                  </a:lnTo>
                  <a:lnTo>
                    <a:pt x="2902661" y="215900"/>
                  </a:lnTo>
                  <a:lnTo>
                    <a:pt x="2861713" y="203200"/>
                  </a:lnTo>
                  <a:lnTo>
                    <a:pt x="2820247" y="177800"/>
                  </a:lnTo>
                  <a:lnTo>
                    <a:pt x="2735812" y="152400"/>
                  </a:lnTo>
                  <a:lnTo>
                    <a:pt x="2692870" y="127000"/>
                  </a:lnTo>
                  <a:lnTo>
                    <a:pt x="2379978" y="38100"/>
                  </a:lnTo>
                  <a:close/>
                </a:path>
                <a:path w="4000500" h="4000500">
                  <a:moveTo>
                    <a:pt x="3099167" y="330200"/>
                  </a:moveTo>
                  <a:lnTo>
                    <a:pt x="2096778" y="330200"/>
                  </a:lnTo>
                  <a:lnTo>
                    <a:pt x="2144519" y="342900"/>
                  </a:lnTo>
                  <a:lnTo>
                    <a:pt x="2238860" y="342900"/>
                  </a:lnTo>
                  <a:lnTo>
                    <a:pt x="2377240" y="381000"/>
                  </a:lnTo>
                  <a:lnTo>
                    <a:pt x="2422456" y="381000"/>
                  </a:lnTo>
                  <a:lnTo>
                    <a:pt x="2511410" y="406400"/>
                  </a:lnTo>
                  <a:lnTo>
                    <a:pt x="2555110" y="431800"/>
                  </a:lnTo>
                  <a:lnTo>
                    <a:pt x="2640863" y="457200"/>
                  </a:lnTo>
                  <a:lnTo>
                    <a:pt x="2682879" y="482600"/>
                  </a:lnTo>
                  <a:lnTo>
                    <a:pt x="2724295" y="495300"/>
                  </a:lnTo>
                  <a:lnTo>
                    <a:pt x="2765094" y="520700"/>
                  </a:lnTo>
                  <a:lnTo>
                    <a:pt x="2805255" y="533400"/>
                  </a:lnTo>
                  <a:lnTo>
                    <a:pt x="2844762" y="558800"/>
                  </a:lnTo>
                  <a:lnTo>
                    <a:pt x="2883594" y="584200"/>
                  </a:lnTo>
                  <a:lnTo>
                    <a:pt x="2921733" y="609600"/>
                  </a:lnTo>
                  <a:lnTo>
                    <a:pt x="2959161" y="635000"/>
                  </a:lnTo>
                  <a:lnTo>
                    <a:pt x="2995858" y="660400"/>
                  </a:lnTo>
                  <a:lnTo>
                    <a:pt x="3031805" y="685800"/>
                  </a:lnTo>
                  <a:lnTo>
                    <a:pt x="3066985" y="711200"/>
                  </a:lnTo>
                  <a:lnTo>
                    <a:pt x="3101378" y="749300"/>
                  </a:lnTo>
                  <a:lnTo>
                    <a:pt x="3134965" y="774700"/>
                  </a:lnTo>
                  <a:lnTo>
                    <a:pt x="3167728" y="812800"/>
                  </a:lnTo>
                  <a:lnTo>
                    <a:pt x="3199648" y="838200"/>
                  </a:lnTo>
                  <a:lnTo>
                    <a:pt x="3230705" y="876300"/>
                  </a:lnTo>
                  <a:lnTo>
                    <a:pt x="3260882" y="901700"/>
                  </a:lnTo>
                  <a:lnTo>
                    <a:pt x="3290160" y="939800"/>
                  </a:lnTo>
                  <a:lnTo>
                    <a:pt x="3318519" y="977900"/>
                  </a:lnTo>
                  <a:lnTo>
                    <a:pt x="3345942" y="1016000"/>
                  </a:lnTo>
                  <a:lnTo>
                    <a:pt x="3372408" y="1041400"/>
                  </a:lnTo>
                  <a:lnTo>
                    <a:pt x="3397900" y="1079500"/>
                  </a:lnTo>
                  <a:lnTo>
                    <a:pt x="3422399" y="1117600"/>
                  </a:lnTo>
                  <a:lnTo>
                    <a:pt x="3445886" y="1168400"/>
                  </a:lnTo>
                  <a:lnTo>
                    <a:pt x="3468342" y="1206500"/>
                  </a:lnTo>
                  <a:lnTo>
                    <a:pt x="3489748" y="1244600"/>
                  </a:lnTo>
                  <a:lnTo>
                    <a:pt x="3510086" y="1282700"/>
                  </a:lnTo>
                  <a:lnTo>
                    <a:pt x="3529336" y="1320800"/>
                  </a:lnTo>
                  <a:lnTo>
                    <a:pt x="3547481" y="1371600"/>
                  </a:lnTo>
                  <a:lnTo>
                    <a:pt x="3564501" y="1409700"/>
                  </a:lnTo>
                  <a:lnTo>
                    <a:pt x="3580377" y="1447800"/>
                  </a:lnTo>
                  <a:lnTo>
                    <a:pt x="3595092" y="1498600"/>
                  </a:lnTo>
                  <a:lnTo>
                    <a:pt x="3608625" y="1536700"/>
                  </a:lnTo>
                  <a:lnTo>
                    <a:pt x="3620958" y="1587500"/>
                  </a:lnTo>
                  <a:lnTo>
                    <a:pt x="3632073" y="1625600"/>
                  </a:lnTo>
                  <a:lnTo>
                    <a:pt x="3641951" y="1676400"/>
                  </a:lnTo>
                  <a:lnTo>
                    <a:pt x="3650572" y="1727200"/>
                  </a:lnTo>
                  <a:lnTo>
                    <a:pt x="3657919" y="1765300"/>
                  </a:lnTo>
                  <a:lnTo>
                    <a:pt x="3663972" y="1816100"/>
                  </a:lnTo>
                  <a:lnTo>
                    <a:pt x="3668712" y="1866900"/>
                  </a:lnTo>
                  <a:lnTo>
                    <a:pt x="3672122" y="1905000"/>
                  </a:lnTo>
                  <a:lnTo>
                    <a:pt x="3674181" y="1955800"/>
                  </a:lnTo>
                  <a:lnTo>
                    <a:pt x="3674872" y="2006600"/>
                  </a:lnTo>
                  <a:lnTo>
                    <a:pt x="3674181" y="2057400"/>
                  </a:lnTo>
                  <a:lnTo>
                    <a:pt x="3672122" y="2108200"/>
                  </a:lnTo>
                  <a:lnTo>
                    <a:pt x="3668712" y="2146300"/>
                  </a:lnTo>
                  <a:lnTo>
                    <a:pt x="3663972" y="2197100"/>
                  </a:lnTo>
                  <a:lnTo>
                    <a:pt x="3657919" y="2247900"/>
                  </a:lnTo>
                  <a:lnTo>
                    <a:pt x="3650572" y="2286000"/>
                  </a:lnTo>
                  <a:lnTo>
                    <a:pt x="3641951" y="2336800"/>
                  </a:lnTo>
                  <a:lnTo>
                    <a:pt x="3632073" y="2387600"/>
                  </a:lnTo>
                  <a:lnTo>
                    <a:pt x="3620958" y="2425700"/>
                  </a:lnTo>
                  <a:lnTo>
                    <a:pt x="3608625" y="2476500"/>
                  </a:lnTo>
                  <a:lnTo>
                    <a:pt x="3595092" y="2514600"/>
                  </a:lnTo>
                  <a:lnTo>
                    <a:pt x="3580377" y="2565400"/>
                  </a:lnTo>
                  <a:lnTo>
                    <a:pt x="3564501" y="2603500"/>
                  </a:lnTo>
                  <a:lnTo>
                    <a:pt x="3547481" y="2641600"/>
                  </a:lnTo>
                  <a:lnTo>
                    <a:pt x="3529336" y="2692400"/>
                  </a:lnTo>
                  <a:lnTo>
                    <a:pt x="3510086" y="2730500"/>
                  </a:lnTo>
                  <a:lnTo>
                    <a:pt x="3489748" y="2768600"/>
                  </a:lnTo>
                  <a:lnTo>
                    <a:pt x="3468342" y="2806700"/>
                  </a:lnTo>
                  <a:lnTo>
                    <a:pt x="3445886" y="2844800"/>
                  </a:lnTo>
                  <a:lnTo>
                    <a:pt x="3422399" y="2895600"/>
                  </a:lnTo>
                  <a:lnTo>
                    <a:pt x="3397900" y="2933700"/>
                  </a:lnTo>
                  <a:lnTo>
                    <a:pt x="3372408" y="2971800"/>
                  </a:lnTo>
                  <a:lnTo>
                    <a:pt x="3345942" y="2997200"/>
                  </a:lnTo>
                  <a:lnTo>
                    <a:pt x="3318519" y="3035300"/>
                  </a:lnTo>
                  <a:lnTo>
                    <a:pt x="3290160" y="3073400"/>
                  </a:lnTo>
                  <a:lnTo>
                    <a:pt x="3260882" y="3111500"/>
                  </a:lnTo>
                  <a:lnTo>
                    <a:pt x="3230705" y="3136900"/>
                  </a:lnTo>
                  <a:lnTo>
                    <a:pt x="3199648" y="3175000"/>
                  </a:lnTo>
                  <a:lnTo>
                    <a:pt x="3167728" y="3200400"/>
                  </a:lnTo>
                  <a:lnTo>
                    <a:pt x="3134965" y="3238500"/>
                  </a:lnTo>
                  <a:lnTo>
                    <a:pt x="3101378" y="3263900"/>
                  </a:lnTo>
                  <a:lnTo>
                    <a:pt x="3066985" y="3302000"/>
                  </a:lnTo>
                  <a:lnTo>
                    <a:pt x="3031805" y="3327400"/>
                  </a:lnTo>
                  <a:lnTo>
                    <a:pt x="2995858" y="3352800"/>
                  </a:lnTo>
                  <a:lnTo>
                    <a:pt x="2959161" y="3378200"/>
                  </a:lnTo>
                  <a:lnTo>
                    <a:pt x="2921733" y="3403600"/>
                  </a:lnTo>
                  <a:lnTo>
                    <a:pt x="2883594" y="3429000"/>
                  </a:lnTo>
                  <a:lnTo>
                    <a:pt x="2844762" y="3454400"/>
                  </a:lnTo>
                  <a:lnTo>
                    <a:pt x="2805255" y="3479800"/>
                  </a:lnTo>
                  <a:lnTo>
                    <a:pt x="2765094" y="3492500"/>
                  </a:lnTo>
                  <a:lnTo>
                    <a:pt x="2724295" y="3517900"/>
                  </a:lnTo>
                  <a:lnTo>
                    <a:pt x="2682879" y="3530600"/>
                  </a:lnTo>
                  <a:lnTo>
                    <a:pt x="2640863" y="3556000"/>
                  </a:lnTo>
                  <a:lnTo>
                    <a:pt x="2555110" y="3581400"/>
                  </a:lnTo>
                  <a:lnTo>
                    <a:pt x="2511410" y="3606800"/>
                  </a:lnTo>
                  <a:lnTo>
                    <a:pt x="2422456" y="3632200"/>
                  </a:lnTo>
                  <a:lnTo>
                    <a:pt x="2377240" y="3632200"/>
                  </a:lnTo>
                  <a:lnTo>
                    <a:pt x="2238860" y="3670300"/>
                  </a:lnTo>
                  <a:lnTo>
                    <a:pt x="2144519" y="3670300"/>
                  </a:lnTo>
                  <a:lnTo>
                    <a:pt x="2096778" y="3683000"/>
                  </a:lnTo>
                  <a:lnTo>
                    <a:pt x="3098775" y="3683000"/>
                  </a:lnTo>
                  <a:lnTo>
                    <a:pt x="3136340" y="3657600"/>
                  </a:lnTo>
                  <a:lnTo>
                    <a:pt x="3173295" y="3632200"/>
                  </a:lnTo>
                  <a:lnTo>
                    <a:pt x="3209628" y="3594100"/>
                  </a:lnTo>
                  <a:lnTo>
                    <a:pt x="3245325" y="3568700"/>
                  </a:lnTo>
                  <a:lnTo>
                    <a:pt x="3280372" y="3543300"/>
                  </a:lnTo>
                  <a:lnTo>
                    <a:pt x="3314758" y="3517900"/>
                  </a:lnTo>
                  <a:lnTo>
                    <a:pt x="3348467" y="3479800"/>
                  </a:lnTo>
                  <a:lnTo>
                    <a:pt x="3381488" y="3454400"/>
                  </a:lnTo>
                  <a:lnTo>
                    <a:pt x="3413807" y="3416300"/>
                  </a:lnTo>
                  <a:lnTo>
                    <a:pt x="3445411" y="3390900"/>
                  </a:lnTo>
                  <a:lnTo>
                    <a:pt x="3476286" y="3352800"/>
                  </a:lnTo>
                  <a:lnTo>
                    <a:pt x="3506419" y="3327400"/>
                  </a:lnTo>
                  <a:lnTo>
                    <a:pt x="3535797" y="3289300"/>
                  </a:lnTo>
                  <a:lnTo>
                    <a:pt x="3564407" y="3251200"/>
                  </a:lnTo>
                  <a:lnTo>
                    <a:pt x="3592236" y="3213100"/>
                  </a:lnTo>
                  <a:lnTo>
                    <a:pt x="3619270" y="3175000"/>
                  </a:lnTo>
                  <a:lnTo>
                    <a:pt x="3645497" y="3136900"/>
                  </a:lnTo>
                  <a:lnTo>
                    <a:pt x="3670902" y="3111500"/>
                  </a:lnTo>
                  <a:lnTo>
                    <a:pt x="3695473" y="3073400"/>
                  </a:lnTo>
                  <a:lnTo>
                    <a:pt x="3719196" y="3022600"/>
                  </a:lnTo>
                  <a:lnTo>
                    <a:pt x="3742059" y="2984500"/>
                  </a:lnTo>
                  <a:lnTo>
                    <a:pt x="3764047" y="2946400"/>
                  </a:lnTo>
                  <a:lnTo>
                    <a:pt x="3785149" y="2908300"/>
                  </a:lnTo>
                  <a:lnTo>
                    <a:pt x="3805350" y="2870200"/>
                  </a:lnTo>
                  <a:lnTo>
                    <a:pt x="3824637" y="2832100"/>
                  </a:lnTo>
                  <a:lnTo>
                    <a:pt x="3842998" y="2781300"/>
                  </a:lnTo>
                  <a:lnTo>
                    <a:pt x="3860418" y="2743200"/>
                  </a:lnTo>
                  <a:lnTo>
                    <a:pt x="3876885" y="2705100"/>
                  </a:lnTo>
                  <a:lnTo>
                    <a:pt x="3892386" y="2654300"/>
                  </a:lnTo>
                  <a:lnTo>
                    <a:pt x="3906906" y="2616200"/>
                  </a:lnTo>
                  <a:lnTo>
                    <a:pt x="3920434" y="2565400"/>
                  </a:lnTo>
                  <a:lnTo>
                    <a:pt x="3932956" y="2527300"/>
                  </a:lnTo>
                  <a:lnTo>
                    <a:pt x="3944458" y="2476500"/>
                  </a:lnTo>
                  <a:lnTo>
                    <a:pt x="3954927" y="2438400"/>
                  </a:lnTo>
                  <a:lnTo>
                    <a:pt x="3964351" y="2387600"/>
                  </a:lnTo>
                  <a:lnTo>
                    <a:pt x="3972715" y="2336800"/>
                  </a:lnTo>
                  <a:lnTo>
                    <a:pt x="3980007" y="2298700"/>
                  </a:lnTo>
                  <a:lnTo>
                    <a:pt x="3986214" y="2247900"/>
                  </a:lnTo>
                  <a:lnTo>
                    <a:pt x="3991321" y="2197100"/>
                  </a:lnTo>
                  <a:lnTo>
                    <a:pt x="3995317" y="2146300"/>
                  </a:lnTo>
                  <a:lnTo>
                    <a:pt x="3998187" y="2108200"/>
                  </a:lnTo>
                  <a:lnTo>
                    <a:pt x="3999919" y="2057400"/>
                  </a:lnTo>
                  <a:lnTo>
                    <a:pt x="4000500" y="2006600"/>
                  </a:lnTo>
                  <a:lnTo>
                    <a:pt x="3999920" y="1955800"/>
                  </a:lnTo>
                  <a:lnTo>
                    <a:pt x="3998190" y="1905000"/>
                  </a:lnTo>
                  <a:lnTo>
                    <a:pt x="3995322" y="1866900"/>
                  </a:lnTo>
                  <a:lnTo>
                    <a:pt x="3991330" y="1816100"/>
                  </a:lnTo>
                  <a:lnTo>
                    <a:pt x="3986227" y="1765300"/>
                  </a:lnTo>
                  <a:lnTo>
                    <a:pt x="3980026" y="1714500"/>
                  </a:lnTo>
                  <a:lnTo>
                    <a:pt x="3972740" y="1676400"/>
                  </a:lnTo>
                  <a:lnTo>
                    <a:pt x="3964383" y="1625600"/>
                  </a:lnTo>
                  <a:lnTo>
                    <a:pt x="3954968" y="1587500"/>
                  </a:lnTo>
                  <a:lnTo>
                    <a:pt x="3944507" y="1536700"/>
                  </a:lnTo>
                  <a:lnTo>
                    <a:pt x="3933014" y="1485900"/>
                  </a:lnTo>
                  <a:lnTo>
                    <a:pt x="3920503" y="1447800"/>
                  </a:lnTo>
                  <a:lnTo>
                    <a:pt x="3906985" y="1397000"/>
                  </a:lnTo>
                  <a:lnTo>
                    <a:pt x="3892475" y="1358900"/>
                  </a:lnTo>
                  <a:lnTo>
                    <a:pt x="3876986" y="1308100"/>
                  </a:lnTo>
                  <a:lnTo>
                    <a:pt x="3860531" y="1270000"/>
                  </a:lnTo>
                  <a:lnTo>
                    <a:pt x="3843123" y="1231900"/>
                  </a:lnTo>
                  <a:lnTo>
                    <a:pt x="3824775" y="1181100"/>
                  </a:lnTo>
                  <a:lnTo>
                    <a:pt x="3805500" y="1143000"/>
                  </a:lnTo>
                  <a:lnTo>
                    <a:pt x="3785312" y="1104900"/>
                  </a:lnTo>
                  <a:lnTo>
                    <a:pt x="3764223" y="1066800"/>
                  </a:lnTo>
                  <a:lnTo>
                    <a:pt x="3742248" y="1028700"/>
                  </a:lnTo>
                  <a:lnTo>
                    <a:pt x="3719398" y="990600"/>
                  </a:lnTo>
                  <a:lnTo>
                    <a:pt x="3695688" y="952500"/>
                  </a:lnTo>
                  <a:lnTo>
                    <a:pt x="3671130" y="914400"/>
                  </a:lnTo>
                  <a:lnTo>
                    <a:pt x="3645737" y="876300"/>
                  </a:lnTo>
                  <a:lnTo>
                    <a:pt x="3619524" y="838200"/>
                  </a:lnTo>
                  <a:lnTo>
                    <a:pt x="3592502" y="800100"/>
                  </a:lnTo>
                  <a:lnTo>
                    <a:pt x="3564686" y="762000"/>
                  </a:lnTo>
                  <a:lnTo>
                    <a:pt x="3536087" y="723900"/>
                  </a:lnTo>
                  <a:lnTo>
                    <a:pt x="3506721" y="685800"/>
                  </a:lnTo>
                  <a:lnTo>
                    <a:pt x="3476598" y="660400"/>
                  </a:lnTo>
                  <a:lnTo>
                    <a:pt x="3445734" y="622300"/>
                  </a:lnTo>
                  <a:lnTo>
                    <a:pt x="3414141" y="596900"/>
                  </a:lnTo>
                  <a:lnTo>
                    <a:pt x="3381831" y="558800"/>
                  </a:lnTo>
                  <a:lnTo>
                    <a:pt x="3348819" y="533400"/>
                  </a:lnTo>
                  <a:lnTo>
                    <a:pt x="3315118" y="495300"/>
                  </a:lnTo>
                  <a:lnTo>
                    <a:pt x="3280740" y="469900"/>
                  </a:lnTo>
                  <a:lnTo>
                    <a:pt x="3245699" y="444500"/>
                  </a:lnTo>
                  <a:lnTo>
                    <a:pt x="3210008" y="419100"/>
                  </a:lnTo>
                  <a:lnTo>
                    <a:pt x="3173680" y="393700"/>
                  </a:lnTo>
                  <a:lnTo>
                    <a:pt x="3136729" y="355600"/>
                  </a:lnTo>
                  <a:lnTo>
                    <a:pt x="3099167" y="330200"/>
                  </a:lnTo>
                  <a:close/>
                </a:path>
                <a:path w="4000500" h="4000500">
                  <a:moveTo>
                    <a:pt x="2287022" y="25400"/>
                  </a:moveTo>
                  <a:lnTo>
                    <a:pt x="1713477" y="25400"/>
                  </a:lnTo>
                  <a:lnTo>
                    <a:pt x="1666819" y="38100"/>
                  </a:lnTo>
                  <a:lnTo>
                    <a:pt x="2333680" y="38100"/>
                  </a:lnTo>
                  <a:lnTo>
                    <a:pt x="2287022" y="25400"/>
                  </a:lnTo>
                  <a:close/>
                </a:path>
                <a:path w="4000500" h="4000500">
                  <a:moveTo>
                    <a:pt x="2192679" y="12700"/>
                  </a:moveTo>
                  <a:lnTo>
                    <a:pt x="1807820" y="12700"/>
                  </a:lnTo>
                  <a:lnTo>
                    <a:pt x="1760482" y="25400"/>
                  </a:lnTo>
                  <a:lnTo>
                    <a:pt x="2240017" y="25400"/>
                  </a:lnTo>
                  <a:lnTo>
                    <a:pt x="2192679" y="12700"/>
                  </a:lnTo>
                  <a:close/>
                </a:path>
                <a:path w="4000500" h="4000500">
                  <a:moveTo>
                    <a:pt x="2000250" y="0"/>
                  </a:moveTo>
                  <a:lnTo>
                    <a:pt x="1951707" y="12700"/>
                  </a:lnTo>
                  <a:lnTo>
                    <a:pt x="2048792" y="12700"/>
                  </a:lnTo>
                  <a:lnTo>
                    <a:pt x="2000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27" y="2845307"/>
              <a:ext cx="5215255" cy="7442200"/>
            </a:xfrm>
            <a:custGeom>
              <a:avLst/>
              <a:gdLst/>
              <a:ahLst/>
              <a:cxnLst/>
              <a:rect l="l" t="t" r="r" b="b"/>
              <a:pathLst>
                <a:path w="5215255" h="7442200">
                  <a:moveTo>
                    <a:pt x="2606167" y="0"/>
                  </a:moveTo>
                  <a:lnTo>
                    <a:pt x="2553640" y="523"/>
                  </a:lnTo>
                  <a:lnTo>
                    <a:pt x="2501359" y="2085"/>
                  </a:lnTo>
                  <a:lnTo>
                    <a:pt x="2449338" y="4672"/>
                  </a:lnTo>
                  <a:lnTo>
                    <a:pt x="2397591" y="8269"/>
                  </a:lnTo>
                  <a:lnTo>
                    <a:pt x="2346131" y="12862"/>
                  </a:lnTo>
                  <a:lnTo>
                    <a:pt x="2294974" y="18439"/>
                  </a:lnTo>
                  <a:lnTo>
                    <a:pt x="2244133" y="24985"/>
                  </a:lnTo>
                  <a:lnTo>
                    <a:pt x="2193621" y="32487"/>
                  </a:lnTo>
                  <a:lnTo>
                    <a:pt x="2143453" y="40930"/>
                  </a:lnTo>
                  <a:lnTo>
                    <a:pt x="2093642" y="50301"/>
                  </a:lnTo>
                  <a:lnTo>
                    <a:pt x="2044203" y="60585"/>
                  </a:lnTo>
                  <a:lnTo>
                    <a:pt x="1995150" y="71771"/>
                  </a:lnTo>
                  <a:lnTo>
                    <a:pt x="1946496" y="83842"/>
                  </a:lnTo>
                  <a:lnTo>
                    <a:pt x="1898256" y="96786"/>
                  </a:lnTo>
                  <a:lnTo>
                    <a:pt x="1850443" y="110589"/>
                  </a:lnTo>
                  <a:lnTo>
                    <a:pt x="1803072" y="125237"/>
                  </a:lnTo>
                  <a:lnTo>
                    <a:pt x="1756155" y="140716"/>
                  </a:lnTo>
                  <a:lnTo>
                    <a:pt x="1750567" y="143510"/>
                  </a:lnTo>
                  <a:lnTo>
                    <a:pt x="1744979" y="143510"/>
                  </a:lnTo>
                  <a:lnTo>
                    <a:pt x="1739264" y="146303"/>
                  </a:lnTo>
                  <a:lnTo>
                    <a:pt x="1694292" y="163086"/>
                  </a:lnTo>
                  <a:lnTo>
                    <a:pt x="1649689" y="180674"/>
                  </a:lnTo>
                  <a:lnTo>
                    <a:pt x="1605466" y="199059"/>
                  </a:lnTo>
                  <a:lnTo>
                    <a:pt x="1561632" y="218230"/>
                  </a:lnTo>
                  <a:lnTo>
                    <a:pt x="1518195" y="238180"/>
                  </a:lnTo>
                  <a:lnTo>
                    <a:pt x="1475167" y="258900"/>
                  </a:lnTo>
                  <a:lnTo>
                    <a:pt x="1432557" y="280380"/>
                  </a:lnTo>
                  <a:lnTo>
                    <a:pt x="1390373" y="302612"/>
                  </a:lnTo>
                  <a:lnTo>
                    <a:pt x="1348626" y="325587"/>
                  </a:lnTo>
                  <a:lnTo>
                    <a:pt x="1307325" y="349296"/>
                  </a:lnTo>
                  <a:lnTo>
                    <a:pt x="1266479" y="373729"/>
                  </a:lnTo>
                  <a:lnTo>
                    <a:pt x="1226098" y="398879"/>
                  </a:lnTo>
                  <a:lnTo>
                    <a:pt x="1186192" y="424736"/>
                  </a:lnTo>
                  <a:lnTo>
                    <a:pt x="1146770" y="451290"/>
                  </a:lnTo>
                  <a:lnTo>
                    <a:pt x="1107841" y="478535"/>
                  </a:lnTo>
                  <a:lnTo>
                    <a:pt x="1069416" y="506459"/>
                  </a:lnTo>
                  <a:lnTo>
                    <a:pt x="1031503" y="535055"/>
                  </a:lnTo>
                  <a:lnTo>
                    <a:pt x="994113" y="564313"/>
                  </a:lnTo>
                  <a:lnTo>
                    <a:pt x="957254" y="594225"/>
                  </a:lnTo>
                  <a:lnTo>
                    <a:pt x="920936" y="624782"/>
                  </a:lnTo>
                  <a:lnTo>
                    <a:pt x="885169" y="655975"/>
                  </a:lnTo>
                  <a:lnTo>
                    <a:pt x="849963" y="687794"/>
                  </a:lnTo>
                  <a:lnTo>
                    <a:pt x="815326" y="720231"/>
                  </a:lnTo>
                  <a:lnTo>
                    <a:pt x="781268" y="753277"/>
                  </a:lnTo>
                  <a:lnTo>
                    <a:pt x="747799" y="786924"/>
                  </a:lnTo>
                  <a:lnTo>
                    <a:pt x="714928" y="821161"/>
                  </a:lnTo>
                  <a:lnTo>
                    <a:pt x="682665" y="855981"/>
                  </a:lnTo>
                  <a:lnTo>
                    <a:pt x="651020" y="891374"/>
                  </a:lnTo>
                  <a:lnTo>
                    <a:pt x="620001" y="927331"/>
                  </a:lnTo>
                  <a:lnTo>
                    <a:pt x="589619" y="963844"/>
                  </a:lnTo>
                  <a:lnTo>
                    <a:pt x="559883" y="1000903"/>
                  </a:lnTo>
                  <a:lnTo>
                    <a:pt x="530802" y="1038500"/>
                  </a:lnTo>
                  <a:lnTo>
                    <a:pt x="502386" y="1076626"/>
                  </a:lnTo>
                  <a:lnTo>
                    <a:pt x="474645" y="1115272"/>
                  </a:lnTo>
                  <a:lnTo>
                    <a:pt x="447587" y="1154428"/>
                  </a:lnTo>
                  <a:lnTo>
                    <a:pt x="421223" y="1194087"/>
                  </a:lnTo>
                  <a:lnTo>
                    <a:pt x="395562" y="1234238"/>
                  </a:lnTo>
                  <a:lnTo>
                    <a:pt x="370614" y="1274874"/>
                  </a:lnTo>
                  <a:lnTo>
                    <a:pt x="346387" y="1315985"/>
                  </a:lnTo>
                  <a:lnTo>
                    <a:pt x="322893" y="1357562"/>
                  </a:lnTo>
                  <a:lnTo>
                    <a:pt x="300139" y="1399596"/>
                  </a:lnTo>
                  <a:lnTo>
                    <a:pt x="278136" y="1442079"/>
                  </a:lnTo>
                  <a:lnTo>
                    <a:pt x="256893" y="1485002"/>
                  </a:lnTo>
                  <a:lnTo>
                    <a:pt x="236420" y="1528355"/>
                  </a:lnTo>
                  <a:lnTo>
                    <a:pt x="216726" y="1572130"/>
                  </a:lnTo>
                  <a:lnTo>
                    <a:pt x="197820" y="1616318"/>
                  </a:lnTo>
                  <a:lnTo>
                    <a:pt x="179713" y="1660909"/>
                  </a:lnTo>
                  <a:lnTo>
                    <a:pt x="162414" y="1705896"/>
                  </a:lnTo>
                  <a:lnTo>
                    <a:pt x="145932" y="1751268"/>
                  </a:lnTo>
                  <a:lnTo>
                    <a:pt x="130276" y="1797018"/>
                  </a:lnTo>
                  <a:lnTo>
                    <a:pt x="115457" y="1843135"/>
                  </a:lnTo>
                  <a:lnTo>
                    <a:pt x="101484" y="1889612"/>
                  </a:lnTo>
                  <a:lnTo>
                    <a:pt x="88366" y="1936440"/>
                  </a:lnTo>
                  <a:lnTo>
                    <a:pt x="76113" y="1983609"/>
                  </a:lnTo>
                  <a:lnTo>
                    <a:pt x="64734" y="2031110"/>
                  </a:lnTo>
                  <a:lnTo>
                    <a:pt x="54239" y="2078935"/>
                  </a:lnTo>
                  <a:lnTo>
                    <a:pt x="44638" y="2127074"/>
                  </a:lnTo>
                  <a:lnTo>
                    <a:pt x="35940" y="2175520"/>
                  </a:lnTo>
                  <a:lnTo>
                    <a:pt x="28153" y="2224262"/>
                  </a:lnTo>
                  <a:lnTo>
                    <a:pt x="21289" y="2273292"/>
                  </a:lnTo>
                  <a:lnTo>
                    <a:pt x="15357" y="2322601"/>
                  </a:lnTo>
                  <a:lnTo>
                    <a:pt x="10365" y="2372180"/>
                  </a:lnTo>
                  <a:lnTo>
                    <a:pt x="6324" y="2422021"/>
                  </a:lnTo>
                  <a:lnTo>
                    <a:pt x="3243" y="2472113"/>
                  </a:lnTo>
                  <a:lnTo>
                    <a:pt x="1132" y="2522449"/>
                  </a:lnTo>
                  <a:lnTo>
                    <a:pt x="0" y="2573020"/>
                  </a:lnTo>
                  <a:lnTo>
                    <a:pt x="0" y="7441691"/>
                  </a:lnTo>
                  <a:lnTo>
                    <a:pt x="5215128" y="7441691"/>
                  </a:lnTo>
                  <a:lnTo>
                    <a:pt x="5215128" y="2576703"/>
                  </a:lnTo>
                  <a:lnTo>
                    <a:pt x="5214026" y="2526476"/>
                  </a:lnTo>
                  <a:lnTo>
                    <a:pt x="5211988" y="2476490"/>
                  </a:lnTo>
                  <a:lnTo>
                    <a:pt x="5209023" y="2426752"/>
                  </a:lnTo>
                  <a:lnTo>
                    <a:pt x="5205139" y="2377270"/>
                  </a:lnTo>
                  <a:lnTo>
                    <a:pt x="5200345" y="2328054"/>
                  </a:lnTo>
                  <a:lnTo>
                    <a:pt x="5194649" y="2279111"/>
                  </a:lnTo>
                  <a:lnTo>
                    <a:pt x="5188059" y="2230451"/>
                  </a:lnTo>
                  <a:lnTo>
                    <a:pt x="5180584" y="2182082"/>
                  </a:lnTo>
                  <a:lnTo>
                    <a:pt x="5172232" y="2134011"/>
                  </a:lnTo>
                  <a:lnTo>
                    <a:pt x="5163012" y="2086249"/>
                  </a:lnTo>
                  <a:lnTo>
                    <a:pt x="5152932" y="2038803"/>
                  </a:lnTo>
                  <a:lnTo>
                    <a:pt x="5142000" y="1991681"/>
                  </a:lnTo>
                  <a:lnTo>
                    <a:pt x="5130226" y="1944893"/>
                  </a:lnTo>
                  <a:lnTo>
                    <a:pt x="5117616" y="1898447"/>
                  </a:lnTo>
                  <a:lnTo>
                    <a:pt x="5104181" y="1852351"/>
                  </a:lnTo>
                  <a:lnTo>
                    <a:pt x="5089927" y="1806615"/>
                  </a:lnTo>
                  <a:lnTo>
                    <a:pt x="5074865" y="1761245"/>
                  </a:lnTo>
                  <a:lnTo>
                    <a:pt x="5059001" y="1716251"/>
                  </a:lnTo>
                  <a:lnTo>
                    <a:pt x="5042345" y="1671642"/>
                  </a:lnTo>
                  <a:lnTo>
                    <a:pt x="5024904" y="1627425"/>
                  </a:lnTo>
                  <a:lnTo>
                    <a:pt x="5006688" y="1583610"/>
                  </a:lnTo>
                  <a:lnTo>
                    <a:pt x="4987704" y="1540205"/>
                  </a:lnTo>
                  <a:lnTo>
                    <a:pt x="4967962" y="1497218"/>
                  </a:lnTo>
                  <a:lnTo>
                    <a:pt x="4947469" y="1454659"/>
                  </a:lnTo>
                  <a:lnTo>
                    <a:pt x="4926235" y="1412534"/>
                  </a:lnTo>
                  <a:lnTo>
                    <a:pt x="4904266" y="1370854"/>
                  </a:lnTo>
                  <a:lnTo>
                    <a:pt x="4881573" y="1329626"/>
                  </a:lnTo>
                  <a:lnTo>
                    <a:pt x="4858162" y="1288859"/>
                  </a:lnTo>
                  <a:lnTo>
                    <a:pt x="4834044" y="1248561"/>
                  </a:lnTo>
                  <a:lnTo>
                    <a:pt x="4809225" y="1208742"/>
                  </a:lnTo>
                  <a:lnTo>
                    <a:pt x="4783715" y="1169409"/>
                  </a:lnTo>
                  <a:lnTo>
                    <a:pt x="4757522" y="1130571"/>
                  </a:lnTo>
                  <a:lnTo>
                    <a:pt x="4730654" y="1092236"/>
                  </a:lnTo>
                  <a:lnTo>
                    <a:pt x="4703120" y="1054414"/>
                  </a:lnTo>
                  <a:lnTo>
                    <a:pt x="4674928" y="1017112"/>
                  </a:lnTo>
                  <a:lnTo>
                    <a:pt x="4646087" y="980339"/>
                  </a:lnTo>
                  <a:lnTo>
                    <a:pt x="4616605" y="944104"/>
                  </a:lnTo>
                  <a:lnTo>
                    <a:pt x="4586490" y="908415"/>
                  </a:lnTo>
                  <a:lnTo>
                    <a:pt x="4555752" y="873280"/>
                  </a:lnTo>
                  <a:lnTo>
                    <a:pt x="4524397" y="838709"/>
                  </a:lnTo>
                  <a:lnTo>
                    <a:pt x="4492435" y="804709"/>
                  </a:lnTo>
                  <a:lnTo>
                    <a:pt x="4459875" y="771289"/>
                  </a:lnTo>
                  <a:lnTo>
                    <a:pt x="4426723" y="738458"/>
                  </a:lnTo>
                  <a:lnTo>
                    <a:pt x="4392990" y="706224"/>
                  </a:lnTo>
                  <a:lnTo>
                    <a:pt x="4358684" y="674595"/>
                  </a:lnTo>
                  <a:lnTo>
                    <a:pt x="4323812" y="643581"/>
                  </a:lnTo>
                  <a:lnTo>
                    <a:pt x="4288383" y="613190"/>
                  </a:lnTo>
                  <a:lnTo>
                    <a:pt x="4252406" y="583429"/>
                  </a:lnTo>
                  <a:lnTo>
                    <a:pt x="4215889" y="554309"/>
                  </a:lnTo>
                  <a:lnTo>
                    <a:pt x="4178841" y="525836"/>
                  </a:lnTo>
                  <a:lnTo>
                    <a:pt x="4141270" y="498020"/>
                  </a:lnTo>
                  <a:lnTo>
                    <a:pt x="4103184" y="470870"/>
                  </a:lnTo>
                  <a:lnTo>
                    <a:pt x="4064591" y="444393"/>
                  </a:lnTo>
                  <a:lnTo>
                    <a:pt x="4025501" y="418598"/>
                  </a:lnTo>
                  <a:lnTo>
                    <a:pt x="3985922" y="393495"/>
                  </a:lnTo>
                  <a:lnTo>
                    <a:pt x="3945861" y="369090"/>
                  </a:lnTo>
                  <a:lnTo>
                    <a:pt x="3905328" y="345393"/>
                  </a:lnTo>
                  <a:lnTo>
                    <a:pt x="3864331" y="322413"/>
                  </a:lnTo>
                  <a:lnTo>
                    <a:pt x="3822879" y="300157"/>
                  </a:lnTo>
                  <a:lnTo>
                    <a:pt x="3780979" y="278634"/>
                  </a:lnTo>
                  <a:lnTo>
                    <a:pt x="3738640" y="257854"/>
                  </a:lnTo>
                  <a:lnTo>
                    <a:pt x="3695871" y="237823"/>
                  </a:lnTo>
                  <a:lnTo>
                    <a:pt x="3652679" y="218552"/>
                  </a:lnTo>
                  <a:lnTo>
                    <a:pt x="3609074" y="200048"/>
                  </a:lnTo>
                  <a:lnTo>
                    <a:pt x="3565064" y="182319"/>
                  </a:lnTo>
                  <a:lnTo>
                    <a:pt x="3520658" y="165376"/>
                  </a:lnTo>
                  <a:lnTo>
                    <a:pt x="3475863" y="149225"/>
                  </a:lnTo>
                  <a:lnTo>
                    <a:pt x="3430955" y="134489"/>
                  </a:lnTo>
                  <a:lnTo>
                    <a:pt x="3385416" y="120359"/>
                  </a:lnTo>
                  <a:lnTo>
                    <a:pt x="3339289" y="106862"/>
                  </a:lnTo>
                  <a:lnTo>
                    <a:pt x="3292616" y="94027"/>
                  </a:lnTo>
                  <a:lnTo>
                    <a:pt x="3245441" y="81884"/>
                  </a:lnTo>
                  <a:lnTo>
                    <a:pt x="3197808" y="70461"/>
                  </a:lnTo>
                  <a:lnTo>
                    <a:pt x="3149759" y="59786"/>
                  </a:lnTo>
                  <a:lnTo>
                    <a:pt x="3101338" y="49889"/>
                  </a:lnTo>
                  <a:lnTo>
                    <a:pt x="3052587" y="40798"/>
                  </a:lnTo>
                  <a:lnTo>
                    <a:pt x="3003551" y="32542"/>
                  </a:lnTo>
                  <a:lnTo>
                    <a:pt x="2954273" y="25150"/>
                  </a:lnTo>
                  <a:lnTo>
                    <a:pt x="2904795" y="18650"/>
                  </a:lnTo>
                  <a:lnTo>
                    <a:pt x="2855162" y="13071"/>
                  </a:lnTo>
                  <a:lnTo>
                    <a:pt x="2805415" y="8442"/>
                  </a:lnTo>
                  <a:lnTo>
                    <a:pt x="2755599" y="4791"/>
                  </a:lnTo>
                  <a:lnTo>
                    <a:pt x="2705757" y="2148"/>
                  </a:lnTo>
                  <a:lnTo>
                    <a:pt x="2655932" y="542"/>
                  </a:lnTo>
                  <a:lnTo>
                    <a:pt x="260616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7983" y="3697223"/>
              <a:ext cx="3174492" cy="31744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44979" y="3284220"/>
              <a:ext cx="4000500" cy="4000500"/>
            </a:xfrm>
            <a:custGeom>
              <a:avLst/>
              <a:gdLst/>
              <a:ahLst/>
              <a:cxnLst/>
              <a:rect l="l" t="t" r="r" b="b"/>
              <a:pathLst>
                <a:path w="4000500" h="4000500">
                  <a:moveTo>
                    <a:pt x="2239849" y="3987800"/>
                  </a:moveTo>
                  <a:lnTo>
                    <a:pt x="1760482" y="3987800"/>
                  </a:lnTo>
                  <a:lnTo>
                    <a:pt x="1807820" y="4000500"/>
                  </a:lnTo>
                  <a:lnTo>
                    <a:pt x="2192540" y="4000500"/>
                  </a:lnTo>
                  <a:lnTo>
                    <a:pt x="2239849" y="3987800"/>
                  </a:lnTo>
                  <a:close/>
                </a:path>
                <a:path w="4000500" h="4000500">
                  <a:moveTo>
                    <a:pt x="2333459" y="3975100"/>
                  </a:moveTo>
                  <a:lnTo>
                    <a:pt x="1666819" y="3975100"/>
                  </a:lnTo>
                  <a:lnTo>
                    <a:pt x="1713477" y="3987800"/>
                  </a:lnTo>
                  <a:lnTo>
                    <a:pt x="2286827" y="3987800"/>
                  </a:lnTo>
                  <a:lnTo>
                    <a:pt x="2333459" y="3975100"/>
                  </a:lnTo>
                  <a:close/>
                </a:path>
                <a:path w="4000500" h="4000500">
                  <a:moveTo>
                    <a:pt x="2379978" y="38100"/>
                  </a:moveTo>
                  <a:lnTo>
                    <a:pt x="1620521" y="38100"/>
                  </a:lnTo>
                  <a:lnTo>
                    <a:pt x="1307629" y="127000"/>
                  </a:lnTo>
                  <a:lnTo>
                    <a:pt x="1264687" y="152400"/>
                  </a:lnTo>
                  <a:lnTo>
                    <a:pt x="1180252" y="177800"/>
                  </a:lnTo>
                  <a:lnTo>
                    <a:pt x="1138786" y="203200"/>
                  </a:lnTo>
                  <a:lnTo>
                    <a:pt x="1097838" y="215900"/>
                  </a:lnTo>
                  <a:lnTo>
                    <a:pt x="1017549" y="266700"/>
                  </a:lnTo>
                  <a:lnTo>
                    <a:pt x="939492" y="317500"/>
                  </a:lnTo>
                  <a:lnTo>
                    <a:pt x="901332" y="330200"/>
                  </a:lnTo>
                  <a:lnTo>
                    <a:pt x="863770" y="355600"/>
                  </a:lnTo>
                  <a:lnTo>
                    <a:pt x="826819" y="393700"/>
                  </a:lnTo>
                  <a:lnTo>
                    <a:pt x="790491" y="419100"/>
                  </a:lnTo>
                  <a:lnTo>
                    <a:pt x="754800" y="444500"/>
                  </a:lnTo>
                  <a:lnTo>
                    <a:pt x="719759" y="469900"/>
                  </a:lnTo>
                  <a:lnTo>
                    <a:pt x="685381" y="495300"/>
                  </a:lnTo>
                  <a:lnTo>
                    <a:pt x="651680" y="533400"/>
                  </a:lnTo>
                  <a:lnTo>
                    <a:pt x="618668" y="558800"/>
                  </a:lnTo>
                  <a:lnTo>
                    <a:pt x="586358" y="596900"/>
                  </a:lnTo>
                  <a:lnTo>
                    <a:pt x="554765" y="622300"/>
                  </a:lnTo>
                  <a:lnTo>
                    <a:pt x="523901" y="660400"/>
                  </a:lnTo>
                  <a:lnTo>
                    <a:pt x="493778" y="685800"/>
                  </a:lnTo>
                  <a:lnTo>
                    <a:pt x="464412" y="723900"/>
                  </a:lnTo>
                  <a:lnTo>
                    <a:pt x="435813" y="762000"/>
                  </a:lnTo>
                  <a:lnTo>
                    <a:pt x="407997" y="800100"/>
                  </a:lnTo>
                  <a:lnTo>
                    <a:pt x="380975" y="838200"/>
                  </a:lnTo>
                  <a:lnTo>
                    <a:pt x="354762" y="876300"/>
                  </a:lnTo>
                  <a:lnTo>
                    <a:pt x="329369" y="914400"/>
                  </a:lnTo>
                  <a:lnTo>
                    <a:pt x="304811" y="952500"/>
                  </a:lnTo>
                  <a:lnTo>
                    <a:pt x="281101" y="990600"/>
                  </a:lnTo>
                  <a:lnTo>
                    <a:pt x="258251" y="1028700"/>
                  </a:lnTo>
                  <a:lnTo>
                    <a:pt x="236276" y="1066800"/>
                  </a:lnTo>
                  <a:lnTo>
                    <a:pt x="215187" y="1104900"/>
                  </a:lnTo>
                  <a:lnTo>
                    <a:pt x="194999" y="1143000"/>
                  </a:lnTo>
                  <a:lnTo>
                    <a:pt x="175724" y="1181100"/>
                  </a:lnTo>
                  <a:lnTo>
                    <a:pt x="157376" y="1231900"/>
                  </a:lnTo>
                  <a:lnTo>
                    <a:pt x="139968" y="1270000"/>
                  </a:lnTo>
                  <a:lnTo>
                    <a:pt x="123513" y="1308100"/>
                  </a:lnTo>
                  <a:lnTo>
                    <a:pt x="108024" y="1358900"/>
                  </a:lnTo>
                  <a:lnTo>
                    <a:pt x="93514" y="1397000"/>
                  </a:lnTo>
                  <a:lnTo>
                    <a:pt x="79996" y="1447800"/>
                  </a:lnTo>
                  <a:lnTo>
                    <a:pt x="67485" y="1485900"/>
                  </a:lnTo>
                  <a:lnTo>
                    <a:pt x="55992" y="1536700"/>
                  </a:lnTo>
                  <a:lnTo>
                    <a:pt x="45531" y="1587500"/>
                  </a:lnTo>
                  <a:lnTo>
                    <a:pt x="36116" y="1625600"/>
                  </a:lnTo>
                  <a:lnTo>
                    <a:pt x="27759" y="1676400"/>
                  </a:lnTo>
                  <a:lnTo>
                    <a:pt x="20473" y="1714500"/>
                  </a:lnTo>
                  <a:lnTo>
                    <a:pt x="14272" y="1765300"/>
                  </a:lnTo>
                  <a:lnTo>
                    <a:pt x="9169" y="1816100"/>
                  </a:lnTo>
                  <a:lnTo>
                    <a:pt x="5177" y="1866900"/>
                  </a:lnTo>
                  <a:lnTo>
                    <a:pt x="2309" y="1905000"/>
                  </a:lnTo>
                  <a:lnTo>
                    <a:pt x="579" y="1955800"/>
                  </a:lnTo>
                  <a:lnTo>
                    <a:pt x="0" y="2006600"/>
                  </a:lnTo>
                  <a:lnTo>
                    <a:pt x="579" y="2057400"/>
                  </a:lnTo>
                  <a:lnTo>
                    <a:pt x="2309" y="2108200"/>
                  </a:lnTo>
                  <a:lnTo>
                    <a:pt x="5177" y="2146300"/>
                  </a:lnTo>
                  <a:lnTo>
                    <a:pt x="9169" y="2197100"/>
                  </a:lnTo>
                  <a:lnTo>
                    <a:pt x="14272" y="2247900"/>
                  </a:lnTo>
                  <a:lnTo>
                    <a:pt x="20473" y="2298700"/>
                  </a:lnTo>
                  <a:lnTo>
                    <a:pt x="27759" y="2336800"/>
                  </a:lnTo>
                  <a:lnTo>
                    <a:pt x="36116" y="2387600"/>
                  </a:lnTo>
                  <a:lnTo>
                    <a:pt x="45531" y="2425700"/>
                  </a:lnTo>
                  <a:lnTo>
                    <a:pt x="55992" y="2476500"/>
                  </a:lnTo>
                  <a:lnTo>
                    <a:pt x="67485" y="2527300"/>
                  </a:lnTo>
                  <a:lnTo>
                    <a:pt x="79996" y="2565400"/>
                  </a:lnTo>
                  <a:lnTo>
                    <a:pt x="93514" y="2616200"/>
                  </a:lnTo>
                  <a:lnTo>
                    <a:pt x="108024" y="2654300"/>
                  </a:lnTo>
                  <a:lnTo>
                    <a:pt x="123513" y="2705100"/>
                  </a:lnTo>
                  <a:lnTo>
                    <a:pt x="139968" y="2743200"/>
                  </a:lnTo>
                  <a:lnTo>
                    <a:pt x="157376" y="2781300"/>
                  </a:lnTo>
                  <a:lnTo>
                    <a:pt x="175724" y="2832100"/>
                  </a:lnTo>
                  <a:lnTo>
                    <a:pt x="194999" y="2870200"/>
                  </a:lnTo>
                  <a:lnTo>
                    <a:pt x="215187" y="2908300"/>
                  </a:lnTo>
                  <a:lnTo>
                    <a:pt x="236276" y="2946400"/>
                  </a:lnTo>
                  <a:lnTo>
                    <a:pt x="258251" y="2984500"/>
                  </a:lnTo>
                  <a:lnTo>
                    <a:pt x="281101" y="3022600"/>
                  </a:lnTo>
                  <a:lnTo>
                    <a:pt x="304811" y="3060700"/>
                  </a:lnTo>
                  <a:lnTo>
                    <a:pt x="329369" y="3098800"/>
                  </a:lnTo>
                  <a:lnTo>
                    <a:pt x="354762" y="3136900"/>
                  </a:lnTo>
                  <a:lnTo>
                    <a:pt x="380975" y="3175000"/>
                  </a:lnTo>
                  <a:lnTo>
                    <a:pt x="407997" y="3213100"/>
                  </a:lnTo>
                  <a:lnTo>
                    <a:pt x="435813" y="3251200"/>
                  </a:lnTo>
                  <a:lnTo>
                    <a:pt x="464412" y="3289300"/>
                  </a:lnTo>
                  <a:lnTo>
                    <a:pt x="493778" y="3327400"/>
                  </a:lnTo>
                  <a:lnTo>
                    <a:pt x="523901" y="3352800"/>
                  </a:lnTo>
                  <a:lnTo>
                    <a:pt x="554765" y="3390900"/>
                  </a:lnTo>
                  <a:lnTo>
                    <a:pt x="586358" y="3416300"/>
                  </a:lnTo>
                  <a:lnTo>
                    <a:pt x="618668" y="3454400"/>
                  </a:lnTo>
                  <a:lnTo>
                    <a:pt x="651680" y="3479800"/>
                  </a:lnTo>
                  <a:lnTo>
                    <a:pt x="685381" y="3517900"/>
                  </a:lnTo>
                  <a:lnTo>
                    <a:pt x="719759" y="3543300"/>
                  </a:lnTo>
                  <a:lnTo>
                    <a:pt x="754800" y="3568700"/>
                  </a:lnTo>
                  <a:lnTo>
                    <a:pt x="790491" y="3594100"/>
                  </a:lnTo>
                  <a:lnTo>
                    <a:pt x="826819" y="3619500"/>
                  </a:lnTo>
                  <a:lnTo>
                    <a:pt x="863770" y="3657600"/>
                  </a:lnTo>
                  <a:lnTo>
                    <a:pt x="901332" y="3683000"/>
                  </a:lnTo>
                  <a:lnTo>
                    <a:pt x="939492" y="3695700"/>
                  </a:lnTo>
                  <a:lnTo>
                    <a:pt x="1017549" y="3746500"/>
                  </a:lnTo>
                  <a:lnTo>
                    <a:pt x="1097838" y="3797300"/>
                  </a:lnTo>
                  <a:lnTo>
                    <a:pt x="1138786" y="3810000"/>
                  </a:lnTo>
                  <a:lnTo>
                    <a:pt x="1180252" y="3835400"/>
                  </a:lnTo>
                  <a:lnTo>
                    <a:pt x="1264687" y="3860800"/>
                  </a:lnTo>
                  <a:lnTo>
                    <a:pt x="1307629" y="3886200"/>
                  </a:lnTo>
                  <a:lnTo>
                    <a:pt x="1620521" y="3975100"/>
                  </a:lnTo>
                  <a:lnTo>
                    <a:pt x="2379733" y="3975100"/>
                  </a:lnTo>
                  <a:lnTo>
                    <a:pt x="2692513" y="3886200"/>
                  </a:lnTo>
                  <a:lnTo>
                    <a:pt x="2735445" y="3860800"/>
                  </a:lnTo>
                  <a:lnTo>
                    <a:pt x="2819865" y="3835400"/>
                  </a:lnTo>
                  <a:lnTo>
                    <a:pt x="2861326" y="3810000"/>
                  </a:lnTo>
                  <a:lnTo>
                    <a:pt x="2902270" y="3797300"/>
                  </a:lnTo>
                  <a:lnTo>
                    <a:pt x="2982555" y="3746500"/>
                  </a:lnTo>
                  <a:lnTo>
                    <a:pt x="3060613" y="3695700"/>
                  </a:lnTo>
                  <a:lnTo>
                    <a:pt x="3098775" y="3683000"/>
                  </a:lnTo>
                  <a:lnTo>
                    <a:pt x="1903721" y="3683000"/>
                  </a:lnTo>
                  <a:lnTo>
                    <a:pt x="1855980" y="3670300"/>
                  </a:lnTo>
                  <a:lnTo>
                    <a:pt x="1761639" y="3670300"/>
                  </a:lnTo>
                  <a:lnTo>
                    <a:pt x="1623259" y="3632200"/>
                  </a:lnTo>
                  <a:lnTo>
                    <a:pt x="1578043" y="3632200"/>
                  </a:lnTo>
                  <a:lnTo>
                    <a:pt x="1489089" y="3606800"/>
                  </a:lnTo>
                  <a:lnTo>
                    <a:pt x="1445389" y="3581400"/>
                  </a:lnTo>
                  <a:lnTo>
                    <a:pt x="1359636" y="3556000"/>
                  </a:lnTo>
                  <a:lnTo>
                    <a:pt x="1317620" y="3530600"/>
                  </a:lnTo>
                  <a:lnTo>
                    <a:pt x="1276204" y="3517900"/>
                  </a:lnTo>
                  <a:lnTo>
                    <a:pt x="1235405" y="3492500"/>
                  </a:lnTo>
                  <a:lnTo>
                    <a:pt x="1195244" y="3479800"/>
                  </a:lnTo>
                  <a:lnTo>
                    <a:pt x="1155737" y="3454400"/>
                  </a:lnTo>
                  <a:lnTo>
                    <a:pt x="1116905" y="3429000"/>
                  </a:lnTo>
                  <a:lnTo>
                    <a:pt x="1078766" y="3403600"/>
                  </a:lnTo>
                  <a:lnTo>
                    <a:pt x="1041338" y="3378200"/>
                  </a:lnTo>
                  <a:lnTo>
                    <a:pt x="1004641" y="3352800"/>
                  </a:lnTo>
                  <a:lnTo>
                    <a:pt x="968694" y="3327400"/>
                  </a:lnTo>
                  <a:lnTo>
                    <a:pt x="933514" y="3302000"/>
                  </a:lnTo>
                  <a:lnTo>
                    <a:pt x="899121" y="3263900"/>
                  </a:lnTo>
                  <a:lnTo>
                    <a:pt x="865534" y="3238500"/>
                  </a:lnTo>
                  <a:lnTo>
                    <a:pt x="832771" y="3200400"/>
                  </a:lnTo>
                  <a:lnTo>
                    <a:pt x="800851" y="3175000"/>
                  </a:lnTo>
                  <a:lnTo>
                    <a:pt x="769794" y="3136900"/>
                  </a:lnTo>
                  <a:lnTo>
                    <a:pt x="739617" y="3111500"/>
                  </a:lnTo>
                  <a:lnTo>
                    <a:pt x="710339" y="3073400"/>
                  </a:lnTo>
                  <a:lnTo>
                    <a:pt x="681980" y="3035300"/>
                  </a:lnTo>
                  <a:lnTo>
                    <a:pt x="654557" y="2997200"/>
                  </a:lnTo>
                  <a:lnTo>
                    <a:pt x="628091" y="2971800"/>
                  </a:lnTo>
                  <a:lnTo>
                    <a:pt x="602599" y="2933700"/>
                  </a:lnTo>
                  <a:lnTo>
                    <a:pt x="578100" y="2895600"/>
                  </a:lnTo>
                  <a:lnTo>
                    <a:pt x="554613" y="2844800"/>
                  </a:lnTo>
                  <a:lnTo>
                    <a:pt x="532157" y="2806700"/>
                  </a:lnTo>
                  <a:lnTo>
                    <a:pt x="510751" y="2768600"/>
                  </a:lnTo>
                  <a:lnTo>
                    <a:pt x="490413" y="2730500"/>
                  </a:lnTo>
                  <a:lnTo>
                    <a:pt x="471163" y="2692400"/>
                  </a:lnTo>
                  <a:lnTo>
                    <a:pt x="453018" y="2641600"/>
                  </a:lnTo>
                  <a:lnTo>
                    <a:pt x="435998" y="2603500"/>
                  </a:lnTo>
                  <a:lnTo>
                    <a:pt x="420122" y="2565400"/>
                  </a:lnTo>
                  <a:lnTo>
                    <a:pt x="405407" y="2514600"/>
                  </a:lnTo>
                  <a:lnTo>
                    <a:pt x="391874" y="2476500"/>
                  </a:lnTo>
                  <a:lnTo>
                    <a:pt x="379541" y="2425700"/>
                  </a:lnTo>
                  <a:lnTo>
                    <a:pt x="368426" y="2387600"/>
                  </a:lnTo>
                  <a:lnTo>
                    <a:pt x="358548" y="2336800"/>
                  </a:lnTo>
                  <a:lnTo>
                    <a:pt x="349927" y="2286000"/>
                  </a:lnTo>
                  <a:lnTo>
                    <a:pt x="342580" y="2247900"/>
                  </a:lnTo>
                  <a:lnTo>
                    <a:pt x="336527" y="2197100"/>
                  </a:lnTo>
                  <a:lnTo>
                    <a:pt x="331787" y="2146300"/>
                  </a:lnTo>
                  <a:lnTo>
                    <a:pt x="328377" y="2108200"/>
                  </a:lnTo>
                  <a:lnTo>
                    <a:pt x="326318" y="2057400"/>
                  </a:lnTo>
                  <a:lnTo>
                    <a:pt x="325627" y="2006600"/>
                  </a:lnTo>
                  <a:lnTo>
                    <a:pt x="326318" y="1955800"/>
                  </a:lnTo>
                  <a:lnTo>
                    <a:pt x="328377" y="1905000"/>
                  </a:lnTo>
                  <a:lnTo>
                    <a:pt x="331787" y="1866900"/>
                  </a:lnTo>
                  <a:lnTo>
                    <a:pt x="336527" y="1816100"/>
                  </a:lnTo>
                  <a:lnTo>
                    <a:pt x="342580" y="1765300"/>
                  </a:lnTo>
                  <a:lnTo>
                    <a:pt x="349927" y="1727200"/>
                  </a:lnTo>
                  <a:lnTo>
                    <a:pt x="358548" y="1676400"/>
                  </a:lnTo>
                  <a:lnTo>
                    <a:pt x="368426" y="1625600"/>
                  </a:lnTo>
                  <a:lnTo>
                    <a:pt x="379541" y="1587500"/>
                  </a:lnTo>
                  <a:lnTo>
                    <a:pt x="391874" y="1536700"/>
                  </a:lnTo>
                  <a:lnTo>
                    <a:pt x="405407" y="1498600"/>
                  </a:lnTo>
                  <a:lnTo>
                    <a:pt x="420122" y="1447800"/>
                  </a:lnTo>
                  <a:lnTo>
                    <a:pt x="435998" y="1409700"/>
                  </a:lnTo>
                  <a:lnTo>
                    <a:pt x="453018" y="1371600"/>
                  </a:lnTo>
                  <a:lnTo>
                    <a:pt x="471163" y="1320800"/>
                  </a:lnTo>
                  <a:lnTo>
                    <a:pt x="490413" y="1282700"/>
                  </a:lnTo>
                  <a:lnTo>
                    <a:pt x="510751" y="1244600"/>
                  </a:lnTo>
                  <a:lnTo>
                    <a:pt x="532157" y="1206500"/>
                  </a:lnTo>
                  <a:lnTo>
                    <a:pt x="554613" y="1168400"/>
                  </a:lnTo>
                  <a:lnTo>
                    <a:pt x="578100" y="1117600"/>
                  </a:lnTo>
                  <a:lnTo>
                    <a:pt x="602599" y="1079500"/>
                  </a:lnTo>
                  <a:lnTo>
                    <a:pt x="628091" y="1041400"/>
                  </a:lnTo>
                  <a:lnTo>
                    <a:pt x="654557" y="1016000"/>
                  </a:lnTo>
                  <a:lnTo>
                    <a:pt x="681980" y="977900"/>
                  </a:lnTo>
                  <a:lnTo>
                    <a:pt x="710339" y="939800"/>
                  </a:lnTo>
                  <a:lnTo>
                    <a:pt x="739617" y="901700"/>
                  </a:lnTo>
                  <a:lnTo>
                    <a:pt x="769794" y="876300"/>
                  </a:lnTo>
                  <a:lnTo>
                    <a:pt x="800851" y="838200"/>
                  </a:lnTo>
                  <a:lnTo>
                    <a:pt x="832771" y="812800"/>
                  </a:lnTo>
                  <a:lnTo>
                    <a:pt x="865534" y="774700"/>
                  </a:lnTo>
                  <a:lnTo>
                    <a:pt x="899121" y="749300"/>
                  </a:lnTo>
                  <a:lnTo>
                    <a:pt x="933514" y="711200"/>
                  </a:lnTo>
                  <a:lnTo>
                    <a:pt x="968694" y="685800"/>
                  </a:lnTo>
                  <a:lnTo>
                    <a:pt x="1004641" y="660400"/>
                  </a:lnTo>
                  <a:lnTo>
                    <a:pt x="1041338" y="635000"/>
                  </a:lnTo>
                  <a:lnTo>
                    <a:pt x="1078766" y="609600"/>
                  </a:lnTo>
                  <a:lnTo>
                    <a:pt x="1116905" y="584200"/>
                  </a:lnTo>
                  <a:lnTo>
                    <a:pt x="1155737" y="558800"/>
                  </a:lnTo>
                  <a:lnTo>
                    <a:pt x="1195244" y="533400"/>
                  </a:lnTo>
                  <a:lnTo>
                    <a:pt x="1235405" y="520700"/>
                  </a:lnTo>
                  <a:lnTo>
                    <a:pt x="1276204" y="495300"/>
                  </a:lnTo>
                  <a:lnTo>
                    <a:pt x="1317620" y="482600"/>
                  </a:lnTo>
                  <a:lnTo>
                    <a:pt x="1359636" y="457200"/>
                  </a:lnTo>
                  <a:lnTo>
                    <a:pt x="1445389" y="431800"/>
                  </a:lnTo>
                  <a:lnTo>
                    <a:pt x="1489089" y="406400"/>
                  </a:lnTo>
                  <a:lnTo>
                    <a:pt x="1578043" y="381000"/>
                  </a:lnTo>
                  <a:lnTo>
                    <a:pt x="1623259" y="381000"/>
                  </a:lnTo>
                  <a:lnTo>
                    <a:pt x="1761639" y="342900"/>
                  </a:lnTo>
                  <a:lnTo>
                    <a:pt x="1855980" y="342900"/>
                  </a:lnTo>
                  <a:lnTo>
                    <a:pt x="1903721" y="330200"/>
                  </a:lnTo>
                  <a:lnTo>
                    <a:pt x="3099167" y="330200"/>
                  </a:lnTo>
                  <a:lnTo>
                    <a:pt x="3061007" y="317500"/>
                  </a:lnTo>
                  <a:lnTo>
                    <a:pt x="2982950" y="266700"/>
                  </a:lnTo>
                  <a:lnTo>
                    <a:pt x="2902661" y="215900"/>
                  </a:lnTo>
                  <a:lnTo>
                    <a:pt x="2861713" y="203200"/>
                  </a:lnTo>
                  <a:lnTo>
                    <a:pt x="2820247" y="177800"/>
                  </a:lnTo>
                  <a:lnTo>
                    <a:pt x="2735812" y="152400"/>
                  </a:lnTo>
                  <a:lnTo>
                    <a:pt x="2692870" y="127000"/>
                  </a:lnTo>
                  <a:lnTo>
                    <a:pt x="2379978" y="38100"/>
                  </a:lnTo>
                  <a:close/>
                </a:path>
                <a:path w="4000500" h="4000500">
                  <a:moveTo>
                    <a:pt x="3099167" y="330200"/>
                  </a:moveTo>
                  <a:lnTo>
                    <a:pt x="2096778" y="330200"/>
                  </a:lnTo>
                  <a:lnTo>
                    <a:pt x="2144519" y="342900"/>
                  </a:lnTo>
                  <a:lnTo>
                    <a:pt x="2238860" y="342900"/>
                  </a:lnTo>
                  <a:lnTo>
                    <a:pt x="2377240" y="381000"/>
                  </a:lnTo>
                  <a:lnTo>
                    <a:pt x="2422456" y="381000"/>
                  </a:lnTo>
                  <a:lnTo>
                    <a:pt x="2511410" y="406400"/>
                  </a:lnTo>
                  <a:lnTo>
                    <a:pt x="2555110" y="431800"/>
                  </a:lnTo>
                  <a:lnTo>
                    <a:pt x="2640863" y="457200"/>
                  </a:lnTo>
                  <a:lnTo>
                    <a:pt x="2682879" y="482600"/>
                  </a:lnTo>
                  <a:lnTo>
                    <a:pt x="2724295" y="495300"/>
                  </a:lnTo>
                  <a:lnTo>
                    <a:pt x="2765094" y="520700"/>
                  </a:lnTo>
                  <a:lnTo>
                    <a:pt x="2805255" y="533400"/>
                  </a:lnTo>
                  <a:lnTo>
                    <a:pt x="2844762" y="558800"/>
                  </a:lnTo>
                  <a:lnTo>
                    <a:pt x="2883594" y="584200"/>
                  </a:lnTo>
                  <a:lnTo>
                    <a:pt x="2921733" y="609600"/>
                  </a:lnTo>
                  <a:lnTo>
                    <a:pt x="2959161" y="635000"/>
                  </a:lnTo>
                  <a:lnTo>
                    <a:pt x="2995858" y="660400"/>
                  </a:lnTo>
                  <a:lnTo>
                    <a:pt x="3031805" y="685800"/>
                  </a:lnTo>
                  <a:lnTo>
                    <a:pt x="3066985" y="711200"/>
                  </a:lnTo>
                  <a:lnTo>
                    <a:pt x="3101378" y="749300"/>
                  </a:lnTo>
                  <a:lnTo>
                    <a:pt x="3134965" y="774700"/>
                  </a:lnTo>
                  <a:lnTo>
                    <a:pt x="3167728" y="812800"/>
                  </a:lnTo>
                  <a:lnTo>
                    <a:pt x="3199648" y="838200"/>
                  </a:lnTo>
                  <a:lnTo>
                    <a:pt x="3230705" y="876300"/>
                  </a:lnTo>
                  <a:lnTo>
                    <a:pt x="3260882" y="901700"/>
                  </a:lnTo>
                  <a:lnTo>
                    <a:pt x="3290160" y="939800"/>
                  </a:lnTo>
                  <a:lnTo>
                    <a:pt x="3318519" y="977900"/>
                  </a:lnTo>
                  <a:lnTo>
                    <a:pt x="3345942" y="1016000"/>
                  </a:lnTo>
                  <a:lnTo>
                    <a:pt x="3372408" y="1041400"/>
                  </a:lnTo>
                  <a:lnTo>
                    <a:pt x="3397900" y="1079500"/>
                  </a:lnTo>
                  <a:lnTo>
                    <a:pt x="3422399" y="1117600"/>
                  </a:lnTo>
                  <a:lnTo>
                    <a:pt x="3445886" y="1168400"/>
                  </a:lnTo>
                  <a:lnTo>
                    <a:pt x="3468342" y="1206500"/>
                  </a:lnTo>
                  <a:lnTo>
                    <a:pt x="3489748" y="1244600"/>
                  </a:lnTo>
                  <a:lnTo>
                    <a:pt x="3510086" y="1282700"/>
                  </a:lnTo>
                  <a:lnTo>
                    <a:pt x="3529336" y="1320800"/>
                  </a:lnTo>
                  <a:lnTo>
                    <a:pt x="3547481" y="1371600"/>
                  </a:lnTo>
                  <a:lnTo>
                    <a:pt x="3564501" y="1409700"/>
                  </a:lnTo>
                  <a:lnTo>
                    <a:pt x="3580377" y="1447800"/>
                  </a:lnTo>
                  <a:lnTo>
                    <a:pt x="3595092" y="1498600"/>
                  </a:lnTo>
                  <a:lnTo>
                    <a:pt x="3608625" y="1536700"/>
                  </a:lnTo>
                  <a:lnTo>
                    <a:pt x="3620958" y="1587500"/>
                  </a:lnTo>
                  <a:lnTo>
                    <a:pt x="3632073" y="1625600"/>
                  </a:lnTo>
                  <a:lnTo>
                    <a:pt x="3641951" y="1676400"/>
                  </a:lnTo>
                  <a:lnTo>
                    <a:pt x="3650572" y="1727200"/>
                  </a:lnTo>
                  <a:lnTo>
                    <a:pt x="3657919" y="1765300"/>
                  </a:lnTo>
                  <a:lnTo>
                    <a:pt x="3663972" y="1816100"/>
                  </a:lnTo>
                  <a:lnTo>
                    <a:pt x="3668712" y="1866900"/>
                  </a:lnTo>
                  <a:lnTo>
                    <a:pt x="3672122" y="1905000"/>
                  </a:lnTo>
                  <a:lnTo>
                    <a:pt x="3674181" y="1955800"/>
                  </a:lnTo>
                  <a:lnTo>
                    <a:pt x="3674872" y="2006600"/>
                  </a:lnTo>
                  <a:lnTo>
                    <a:pt x="3674181" y="2057400"/>
                  </a:lnTo>
                  <a:lnTo>
                    <a:pt x="3672122" y="2108200"/>
                  </a:lnTo>
                  <a:lnTo>
                    <a:pt x="3668712" y="2146300"/>
                  </a:lnTo>
                  <a:lnTo>
                    <a:pt x="3663972" y="2197100"/>
                  </a:lnTo>
                  <a:lnTo>
                    <a:pt x="3657919" y="2247900"/>
                  </a:lnTo>
                  <a:lnTo>
                    <a:pt x="3650572" y="2286000"/>
                  </a:lnTo>
                  <a:lnTo>
                    <a:pt x="3641951" y="2336800"/>
                  </a:lnTo>
                  <a:lnTo>
                    <a:pt x="3632073" y="2387600"/>
                  </a:lnTo>
                  <a:lnTo>
                    <a:pt x="3620958" y="2425700"/>
                  </a:lnTo>
                  <a:lnTo>
                    <a:pt x="3608625" y="2476500"/>
                  </a:lnTo>
                  <a:lnTo>
                    <a:pt x="3595092" y="2514600"/>
                  </a:lnTo>
                  <a:lnTo>
                    <a:pt x="3580377" y="2565400"/>
                  </a:lnTo>
                  <a:lnTo>
                    <a:pt x="3564501" y="2603500"/>
                  </a:lnTo>
                  <a:lnTo>
                    <a:pt x="3547481" y="2641600"/>
                  </a:lnTo>
                  <a:lnTo>
                    <a:pt x="3529336" y="2692400"/>
                  </a:lnTo>
                  <a:lnTo>
                    <a:pt x="3510086" y="2730500"/>
                  </a:lnTo>
                  <a:lnTo>
                    <a:pt x="3489748" y="2768600"/>
                  </a:lnTo>
                  <a:lnTo>
                    <a:pt x="3468342" y="2806700"/>
                  </a:lnTo>
                  <a:lnTo>
                    <a:pt x="3445886" y="2844800"/>
                  </a:lnTo>
                  <a:lnTo>
                    <a:pt x="3422399" y="2895600"/>
                  </a:lnTo>
                  <a:lnTo>
                    <a:pt x="3397900" y="2933700"/>
                  </a:lnTo>
                  <a:lnTo>
                    <a:pt x="3372408" y="2971800"/>
                  </a:lnTo>
                  <a:lnTo>
                    <a:pt x="3345942" y="2997200"/>
                  </a:lnTo>
                  <a:lnTo>
                    <a:pt x="3318519" y="3035300"/>
                  </a:lnTo>
                  <a:lnTo>
                    <a:pt x="3290160" y="3073400"/>
                  </a:lnTo>
                  <a:lnTo>
                    <a:pt x="3260882" y="3111500"/>
                  </a:lnTo>
                  <a:lnTo>
                    <a:pt x="3230705" y="3136900"/>
                  </a:lnTo>
                  <a:lnTo>
                    <a:pt x="3199648" y="3175000"/>
                  </a:lnTo>
                  <a:lnTo>
                    <a:pt x="3167728" y="3200400"/>
                  </a:lnTo>
                  <a:lnTo>
                    <a:pt x="3134965" y="3238500"/>
                  </a:lnTo>
                  <a:lnTo>
                    <a:pt x="3101378" y="3263900"/>
                  </a:lnTo>
                  <a:lnTo>
                    <a:pt x="3066985" y="3302000"/>
                  </a:lnTo>
                  <a:lnTo>
                    <a:pt x="3031805" y="3327400"/>
                  </a:lnTo>
                  <a:lnTo>
                    <a:pt x="2995858" y="3352800"/>
                  </a:lnTo>
                  <a:lnTo>
                    <a:pt x="2959161" y="3378200"/>
                  </a:lnTo>
                  <a:lnTo>
                    <a:pt x="2921733" y="3403600"/>
                  </a:lnTo>
                  <a:lnTo>
                    <a:pt x="2883594" y="3429000"/>
                  </a:lnTo>
                  <a:lnTo>
                    <a:pt x="2844762" y="3454400"/>
                  </a:lnTo>
                  <a:lnTo>
                    <a:pt x="2805255" y="3479800"/>
                  </a:lnTo>
                  <a:lnTo>
                    <a:pt x="2765094" y="3492500"/>
                  </a:lnTo>
                  <a:lnTo>
                    <a:pt x="2724295" y="3517900"/>
                  </a:lnTo>
                  <a:lnTo>
                    <a:pt x="2682879" y="3530600"/>
                  </a:lnTo>
                  <a:lnTo>
                    <a:pt x="2640863" y="3556000"/>
                  </a:lnTo>
                  <a:lnTo>
                    <a:pt x="2555110" y="3581400"/>
                  </a:lnTo>
                  <a:lnTo>
                    <a:pt x="2511410" y="3606800"/>
                  </a:lnTo>
                  <a:lnTo>
                    <a:pt x="2422456" y="3632200"/>
                  </a:lnTo>
                  <a:lnTo>
                    <a:pt x="2377240" y="3632200"/>
                  </a:lnTo>
                  <a:lnTo>
                    <a:pt x="2238860" y="3670300"/>
                  </a:lnTo>
                  <a:lnTo>
                    <a:pt x="2144519" y="3670300"/>
                  </a:lnTo>
                  <a:lnTo>
                    <a:pt x="2096778" y="3683000"/>
                  </a:lnTo>
                  <a:lnTo>
                    <a:pt x="3098775" y="3683000"/>
                  </a:lnTo>
                  <a:lnTo>
                    <a:pt x="3136340" y="3657600"/>
                  </a:lnTo>
                  <a:lnTo>
                    <a:pt x="3173295" y="3632200"/>
                  </a:lnTo>
                  <a:lnTo>
                    <a:pt x="3209628" y="3594100"/>
                  </a:lnTo>
                  <a:lnTo>
                    <a:pt x="3245325" y="3568700"/>
                  </a:lnTo>
                  <a:lnTo>
                    <a:pt x="3280372" y="3543300"/>
                  </a:lnTo>
                  <a:lnTo>
                    <a:pt x="3314758" y="3517900"/>
                  </a:lnTo>
                  <a:lnTo>
                    <a:pt x="3348467" y="3479800"/>
                  </a:lnTo>
                  <a:lnTo>
                    <a:pt x="3381488" y="3454400"/>
                  </a:lnTo>
                  <a:lnTo>
                    <a:pt x="3413807" y="3416300"/>
                  </a:lnTo>
                  <a:lnTo>
                    <a:pt x="3445411" y="3390900"/>
                  </a:lnTo>
                  <a:lnTo>
                    <a:pt x="3476286" y="3352800"/>
                  </a:lnTo>
                  <a:lnTo>
                    <a:pt x="3506419" y="3327400"/>
                  </a:lnTo>
                  <a:lnTo>
                    <a:pt x="3535797" y="3289300"/>
                  </a:lnTo>
                  <a:lnTo>
                    <a:pt x="3564407" y="3251200"/>
                  </a:lnTo>
                  <a:lnTo>
                    <a:pt x="3592236" y="3213100"/>
                  </a:lnTo>
                  <a:lnTo>
                    <a:pt x="3619270" y="3175000"/>
                  </a:lnTo>
                  <a:lnTo>
                    <a:pt x="3645497" y="3136900"/>
                  </a:lnTo>
                  <a:lnTo>
                    <a:pt x="3670902" y="3111500"/>
                  </a:lnTo>
                  <a:lnTo>
                    <a:pt x="3695473" y="3073400"/>
                  </a:lnTo>
                  <a:lnTo>
                    <a:pt x="3719196" y="3022600"/>
                  </a:lnTo>
                  <a:lnTo>
                    <a:pt x="3742059" y="2984500"/>
                  </a:lnTo>
                  <a:lnTo>
                    <a:pt x="3764047" y="2946400"/>
                  </a:lnTo>
                  <a:lnTo>
                    <a:pt x="3785149" y="2908300"/>
                  </a:lnTo>
                  <a:lnTo>
                    <a:pt x="3805350" y="2870200"/>
                  </a:lnTo>
                  <a:lnTo>
                    <a:pt x="3824637" y="2832100"/>
                  </a:lnTo>
                  <a:lnTo>
                    <a:pt x="3842998" y="2781300"/>
                  </a:lnTo>
                  <a:lnTo>
                    <a:pt x="3860418" y="2743200"/>
                  </a:lnTo>
                  <a:lnTo>
                    <a:pt x="3876885" y="2705100"/>
                  </a:lnTo>
                  <a:lnTo>
                    <a:pt x="3892386" y="2654300"/>
                  </a:lnTo>
                  <a:lnTo>
                    <a:pt x="3906906" y="2616200"/>
                  </a:lnTo>
                  <a:lnTo>
                    <a:pt x="3920434" y="2565400"/>
                  </a:lnTo>
                  <a:lnTo>
                    <a:pt x="3932956" y="2527300"/>
                  </a:lnTo>
                  <a:lnTo>
                    <a:pt x="3944458" y="2476500"/>
                  </a:lnTo>
                  <a:lnTo>
                    <a:pt x="3954927" y="2438400"/>
                  </a:lnTo>
                  <a:lnTo>
                    <a:pt x="3964351" y="2387600"/>
                  </a:lnTo>
                  <a:lnTo>
                    <a:pt x="3972715" y="2336800"/>
                  </a:lnTo>
                  <a:lnTo>
                    <a:pt x="3980007" y="2298700"/>
                  </a:lnTo>
                  <a:lnTo>
                    <a:pt x="3986214" y="2247900"/>
                  </a:lnTo>
                  <a:lnTo>
                    <a:pt x="3991321" y="2197100"/>
                  </a:lnTo>
                  <a:lnTo>
                    <a:pt x="3995317" y="2146300"/>
                  </a:lnTo>
                  <a:lnTo>
                    <a:pt x="3998187" y="2108200"/>
                  </a:lnTo>
                  <a:lnTo>
                    <a:pt x="3999919" y="2057400"/>
                  </a:lnTo>
                  <a:lnTo>
                    <a:pt x="4000500" y="2006600"/>
                  </a:lnTo>
                  <a:lnTo>
                    <a:pt x="3999920" y="1955800"/>
                  </a:lnTo>
                  <a:lnTo>
                    <a:pt x="3998190" y="1905000"/>
                  </a:lnTo>
                  <a:lnTo>
                    <a:pt x="3995322" y="1866900"/>
                  </a:lnTo>
                  <a:lnTo>
                    <a:pt x="3991330" y="1816100"/>
                  </a:lnTo>
                  <a:lnTo>
                    <a:pt x="3986227" y="1765300"/>
                  </a:lnTo>
                  <a:lnTo>
                    <a:pt x="3980026" y="1714500"/>
                  </a:lnTo>
                  <a:lnTo>
                    <a:pt x="3972740" y="1676400"/>
                  </a:lnTo>
                  <a:lnTo>
                    <a:pt x="3964383" y="1625600"/>
                  </a:lnTo>
                  <a:lnTo>
                    <a:pt x="3954968" y="1587500"/>
                  </a:lnTo>
                  <a:lnTo>
                    <a:pt x="3944507" y="1536700"/>
                  </a:lnTo>
                  <a:lnTo>
                    <a:pt x="3933014" y="1485900"/>
                  </a:lnTo>
                  <a:lnTo>
                    <a:pt x="3920503" y="1447800"/>
                  </a:lnTo>
                  <a:lnTo>
                    <a:pt x="3906985" y="1397000"/>
                  </a:lnTo>
                  <a:lnTo>
                    <a:pt x="3892475" y="1358900"/>
                  </a:lnTo>
                  <a:lnTo>
                    <a:pt x="3876986" y="1308100"/>
                  </a:lnTo>
                  <a:lnTo>
                    <a:pt x="3860531" y="1270000"/>
                  </a:lnTo>
                  <a:lnTo>
                    <a:pt x="3843123" y="1231900"/>
                  </a:lnTo>
                  <a:lnTo>
                    <a:pt x="3824775" y="1181100"/>
                  </a:lnTo>
                  <a:lnTo>
                    <a:pt x="3805500" y="1143000"/>
                  </a:lnTo>
                  <a:lnTo>
                    <a:pt x="3785312" y="1104900"/>
                  </a:lnTo>
                  <a:lnTo>
                    <a:pt x="3764223" y="1066800"/>
                  </a:lnTo>
                  <a:lnTo>
                    <a:pt x="3742248" y="1028700"/>
                  </a:lnTo>
                  <a:lnTo>
                    <a:pt x="3719398" y="990600"/>
                  </a:lnTo>
                  <a:lnTo>
                    <a:pt x="3695688" y="952500"/>
                  </a:lnTo>
                  <a:lnTo>
                    <a:pt x="3671130" y="914400"/>
                  </a:lnTo>
                  <a:lnTo>
                    <a:pt x="3645737" y="876300"/>
                  </a:lnTo>
                  <a:lnTo>
                    <a:pt x="3619524" y="838200"/>
                  </a:lnTo>
                  <a:lnTo>
                    <a:pt x="3592502" y="800100"/>
                  </a:lnTo>
                  <a:lnTo>
                    <a:pt x="3564686" y="762000"/>
                  </a:lnTo>
                  <a:lnTo>
                    <a:pt x="3536087" y="723900"/>
                  </a:lnTo>
                  <a:lnTo>
                    <a:pt x="3506721" y="685800"/>
                  </a:lnTo>
                  <a:lnTo>
                    <a:pt x="3476598" y="660400"/>
                  </a:lnTo>
                  <a:lnTo>
                    <a:pt x="3445734" y="622300"/>
                  </a:lnTo>
                  <a:lnTo>
                    <a:pt x="3414141" y="596900"/>
                  </a:lnTo>
                  <a:lnTo>
                    <a:pt x="3381831" y="558800"/>
                  </a:lnTo>
                  <a:lnTo>
                    <a:pt x="3348819" y="533400"/>
                  </a:lnTo>
                  <a:lnTo>
                    <a:pt x="3315118" y="495300"/>
                  </a:lnTo>
                  <a:lnTo>
                    <a:pt x="3280740" y="469900"/>
                  </a:lnTo>
                  <a:lnTo>
                    <a:pt x="3245699" y="444500"/>
                  </a:lnTo>
                  <a:lnTo>
                    <a:pt x="3210008" y="419100"/>
                  </a:lnTo>
                  <a:lnTo>
                    <a:pt x="3173680" y="393700"/>
                  </a:lnTo>
                  <a:lnTo>
                    <a:pt x="3136729" y="355600"/>
                  </a:lnTo>
                  <a:lnTo>
                    <a:pt x="3099167" y="330200"/>
                  </a:lnTo>
                  <a:close/>
                </a:path>
                <a:path w="4000500" h="4000500">
                  <a:moveTo>
                    <a:pt x="2287022" y="25400"/>
                  </a:moveTo>
                  <a:lnTo>
                    <a:pt x="1713477" y="25400"/>
                  </a:lnTo>
                  <a:lnTo>
                    <a:pt x="1666819" y="38100"/>
                  </a:lnTo>
                  <a:lnTo>
                    <a:pt x="2333680" y="38100"/>
                  </a:lnTo>
                  <a:lnTo>
                    <a:pt x="2287022" y="25400"/>
                  </a:lnTo>
                  <a:close/>
                </a:path>
                <a:path w="4000500" h="4000500">
                  <a:moveTo>
                    <a:pt x="2192679" y="12700"/>
                  </a:moveTo>
                  <a:lnTo>
                    <a:pt x="1807820" y="12700"/>
                  </a:lnTo>
                  <a:lnTo>
                    <a:pt x="1760482" y="25400"/>
                  </a:lnTo>
                  <a:lnTo>
                    <a:pt x="2240017" y="25400"/>
                  </a:lnTo>
                  <a:lnTo>
                    <a:pt x="2192679" y="12700"/>
                  </a:lnTo>
                  <a:close/>
                </a:path>
                <a:path w="4000500" h="4000500">
                  <a:moveTo>
                    <a:pt x="2000249" y="0"/>
                  </a:moveTo>
                  <a:lnTo>
                    <a:pt x="1951707" y="12700"/>
                  </a:lnTo>
                  <a:lnTo>
                    <a:pt x="2048792" y="12700"/>
                  </a:lnTo>
                  <a:lnTo>
                    <a:pt x="2000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83833" y="1501902"/>
            <a:ext cx="6367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4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need</a:t>
            </a:r>
            <a:r>
              <a:rPr sz="4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treatment</a:t>
            </a:r>
            <a:r>
              <a:rPr sz="4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gap</a:t>
            </a:r>
            <a:endParaRPr sz="4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3194" y="7397318"/>
            <a:ext cx="3487420" cy="2197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70" algn="ctr">
              <a:lnSpc>
                <a:spcPct val="97800"/>
              </a:lnSpc>
              <a:spcBef>
                <a:spcPts val="180"/>
              </a:spcBef>
            </a:pPr>
            <a:r>
              <a:rPr sz="2900" b="1" dirty="0">
                <a:latin typeface="Arial"/>
                <a:cs typeface="Arial"/>
              </a:rPr>
              <a:t>Despite</a:t>
            </a:r>
            <a:r>
              <a:rPr sz="2900" b="1" spc="-6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acute</a:t>
            </a:r>
            <a:r>
              <a:rPr sz="2900" b="1" spc="-6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need, </a:t>
            </a:r>
            <a:r>
              <a:rPr sz="2900" b="1" spc="-79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pediatric </a:t>
            </a:r>
            <a:r>
              <a:rPr sz="2900" b="1" spc="-5" dirty="0">
                <a:latin typeface="Arial"/>
                <a:cs typeface="Arial"/>
              </a:rPr>
              <a:t>cardiac 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services </a:t>
            </a:r>
            <a:r>
              <a:rPr sz="2900" b="1" dirty="0">
                <a:latin typeface="Arial"/>
                <a:cs typeface="Arial"/>
              </a:rPr>
              <a:t>&amp; </a:t>
            </a:r>
            <a:r>
              <a:rPr sz="2900" b="1" spc="-5" dirty="0">
                <a:latin typeface="Arial"/>
                <a:cs typeface="Arial"/>
              </a:rPr>
              <a:t>care 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remains</a:t>
            </a:r>
            <a:r>
              <a:rPr sz="2900" b="1" spc="-8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inadequate </a:t>
            </a:r>
            <a:r>
              <a:rPr sz="2900" b="1" spc="-79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and</a:t>
            </a:r>
            <a:r>
              <a:rPr sz="2900" b="1" spc="-10" dirty="0">
                <a:latin typeface="Arial"/>
                <a:cs typeface="Arial"/>
              </a:rPr>
              <a:t> beyond</a:t>
            </a:r>
            <a:r>
              <a:rPr sz="2900" b="1" spc="1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reach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4581" y="7397318"/>
            <a:ext cx="4940300" cy="26282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2545" marR="39370" indent="1905" algn="ctr">
              <a:lnSpc>
                <a:spcPct val="97800"/>
              </a:lnSpc>
              <a:spcBef>
                <a:spcPts val="180"/>
              </a:spcBef>
            </a:pPr>
            <a:r>
              <a:rPr sz="2900" b="1" spc="-30" dirty="0">
                <a:latin typeface="Arial"/>
                <a:cs typeface="Arial"/>
              </a:rPr>
              <a:t>Currently, </a:t>
            </a:r>
            <a:r>
              <a:rPr sz="2900" b="1" dirty="0">
                <a:latin typeface="Arial"/>
                <a:cs typeface="Arial"/>
              </a:rPr>
              <a:t>only 2-3% of </a:t>
            </a:r>
            <a:r>
              <a:rPr sz="2900" b="1" spc="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infants</a:t>
            </a:r>
            <a:r>
              <a:rPr sz="2900" b="1" spc="-7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requiring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congenital </a:t>
            </a:r>
            <a:r>
              <a:rPr sz="2900" b="1" spc="-79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heart </a:t>
            </a:r>
            <a:r>
              <a:rPr sz="2900" b="1" spc="-5" dirty="0">
                <a:latin typeface="Arial"/>
                <a:cs typeface="Arial"/>
              </a:rPr>
              <a:t>surgery </a:t>
            </a:r>
            <a:r>
              <a:rPr sz="2900" b="1" dirty="0">
                <a:latin typeface="Arial"/>
                <a:cs typeface="Arial"/>
              </a:rPr>
              <a:t>undergo</a:t>
            </a:r>
            <a:r>
              <a:rPr sz="2900" b="1" spc="80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it, </a:t>
            </a:r>
            <a:r>
              <a:rPr sz="2900" b="1" spc="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as </a:t>
            </a:r>
            <a:r>
              <a:rPr sz="2900" b="1" dirty="0">
                <a:latin typeface="Arial"/>
                <a:cs typeface="Arial"/>
              </a:rPr>
              <a:t>the condition remains </a:t>
            </a:r>
            <a:r>
              <a:rPr sz="2900" b="1" spc="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undetected,</a:t>
            </a:r>
            <a:r>
              <a:rPr sz="2900" b="1" spc="-6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or</a:t>
            </a:r>
            <a:r>
              <a:rPr sz="2900" b="1" spc="-30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facilities</a:t>
            </a:r>
            <a:r>
              <a:rPr sz="2900" b="1" spc="-4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are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3395"/>
              </a:lnSpc>
            </a:pPr>
            <a:r>
              <a:rPr sz="2900" b="1" dirty="0">
                <a:latin typeface="Arial"/>
                <a:cs typeface="Arial"/>
              </a:rPr>
              <a:t>unavailable</a:t>
            </a:r>
            <a:r>
              <a:rPr sz="2900" b="1" spc="-7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or</a:t>
            </a:r>
            <a:r>
              <a:rPr sz="2900" b="1" spc="-2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unaffordable.</a:t>
            </a:r>
            <a:endParaRPr sz="2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49198" y="7397318"/>
            <a:ext cx="3867785" cy="9017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38100">
              <a:lnSpc>
                <a:spcPts val="3410"/>
              </a:lnSpc>
              <a:spcBef>
                <a:spcPts val="275"/>
              </a:spcBef>
            </a:pPr>
            <a:r>
              <a:rPr sz="2900" b="1" dirty="0">
                <a:latin typeface="Arial"/>
                <a:cs typeface="Arial"/>
              </a:rPr>
              <a:t>Result - thousands of </a:t>
            </a:r>
            <a:r>
              <a:rPr sz="2900" b="1" spc="-79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infants</a:t>
            </a:r>
            <a:r>
              <a:rPr sz="2900" b="1" spc="-7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die</a:t>
            </a:r>
            <a:r>
              <a:rPr sz="2900" b="1" spc="-3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every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spc="-40" dirty="0">
                <a:latin typeface="Arial"/>
                <a:cs typeface="Arial"/>
              </a:rPr>
              <a:t>year.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5260" y="5568823"/>
            <a:ext cx="1677035" cy="8743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50" b="1" spc="5" dirty="0">
                <a:latin typeface="Arial"/>
                <a:cs typeface="Arial"/>
              </a:rPr>
              <a:t>2</a:t>
            </a:r>
            <a:r>
              <a:rPr sz="5550" b="1" spc="10" dirty="0">
                <a:latin typeface="Arial"/>
                <a:cs typeface="Arial"/>
              </a:rPr>
              <a:t>-3%</a:t>
            </a:r>
            <a:endParaRPr sz="5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60664" y="153923"/>
            <a:ext cx="9927590" cy="875030"/>
            <a:chOff x="8360664" y="153923"/>
            <a:chExt cx="9927590" cy="875030"/>
          </a:xfrm>
        </p:grpSpPr>
        <p:sp>
          <p:nvSpPr>
            <p:cNvPr id="19" name="object 19"/>
            <p:cNvSpPr/>
            <p:nvPr/>
          </p:nvSpPr>
          <p:spPr>
            <a:xfrm>
              <a:off x="8360664" y="153923"/>
              <a:ext cx="9927590" cy="875030"/>
            </a:xfrm>
            <a:custGeom>
              <a:avLst/>
              <a:gdLst/>
              <a:ahLst/>
              <a:cxnLst/>
              <a:rect l="l" t="t" r="r" b="b"/>
              <a:pathLst>
                <a:path w="9927590" h="875030">
                  <a:moveTo>
                    <a:pt x="9927336" y="0"/>
                  </a:moveTo>
                  <a:lnTo>
                    <a:pt x="0" y="0"/>
                  </a:lnTo>
                  <a:lnTo>
                    <a:pt x="0" y="874776"/>
                  </a:lnTo>
                  <a:lnTo>
                    <a:pt x="9927336" y="874776"/>
                  </a:lnTo>
                  <a:lnTo>
                    <a:pt x="9927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9047" y="313944"/>
              <a:ext cx="562355" cy="62636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530081" y="86994"/>
            <a:ext cx="894461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Need</a:t>
            </a:r>
            <a:r>
              <a:rPr spc="-15" dirty="0"/>
              <a:t> </a:t>
            </a:r>
            <a:r>
              <a:rPr spc="-10" dirty="0"/>
              <a:t>for</a:t>
            </a:r>
            <a:r>
              <a:rPr spc="10" dirty="0"/>
              <a:t> </a:t>
            </a:r>
            <a:r>
              <a:rPr spc="-10" dirty="0"/>
              <a:t>the</a:t>
            </a:r>
            <a:r>
              <a:rPr spc="-15" dirty="0"/>
              <a:t> </a:t>
            </a:r>
            <a:r>
              <a:rPr spc="-5" dirty="0"/>
              <a:t>Project</a:t>
            </a:r>
            <a:endParaRPr sz="4425" baseline="10357" dirty="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593090" cy="10279380"/>
          </a:xfrm>
          <a:custGeom>
            <a:avLst/>
            <a:gdLst/>
            <a:ahLst/>
            <a:cxnLst/>
            <a:rect l="l" t="t" r="r" b="b"/>
            <a:pathLst>
              <a:path w="593090" h="10279380">
                <a:moveTo>
                  <a:pt x="0" y="10279379"/>
                </a:moveTo>
                <a:lnTo>
                  <a:pt x="592836" y="10279379"/>
                </a:lnTo>
                <a:lnTo>
                  <a:pt x="592836" y="0"/>
                </a:lnTo>
                <a:lnTo>
                  <a:pt x="0" y="0"/>
                </a:lnTo>
                <a:lnTo>
                  <a:pt x="0" y="10279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6700" y="0"/>
            <a:ext cx="3548379" cy="10279380"/>
            <a:chOff x="266700" y="0"/>
            <a:chExt cx="3548379" cy="10279380"/>
          </a:xfrm>
        </p:grpSpPr>
        <p:sp>
          <p:nvSpPr>
            <p:cNvPr id="25" name="object 25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0557" y="1761565"/>
            <a:ext cx="12406630" cy="12503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72435" marR="5080" indent="-2960370">
              <a:lnSpc>
                <a:spcPts val="4600"/>
              </a:lnSpc>
              <a:spcBef>
                <a:spcPts val="620"/>
              </a:spcBef>
              <a:tabLst>
                <a:tab pos="9134475" algn="l"/>
                <a:tab pos="11800205" algn="l"/>
              </a:tabLst>
            </a:pP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Scope: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4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cos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4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surger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	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4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cove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	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 </a:t>
            </a:r>
            <a:r>
              <a:rPr sz="4200" b="1" spc="-5" dirty="0"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related</a:t>
            </a:r>
            <a:r>
              <a:rPr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expenses</a:t>
            </a:r>
            <a:r>
              <a:rPr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such</a:t>
            </a:r>
            <a:r>
              <a:rPr sz="4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6967" y="6729983"/>
            <a:ext cx="3945890" cy="3557270"/>
          </a:xfrm>
          <a:custGeom>
            <a:avLst/>
            <a:gdLst/>
            <a:ahLst/>
            <a:cxnLst/>
            <a:rect l="l" t="t" r="r" b="b"/>
            <a:pathLst>
              <a:path w="3945890" h="3557270">
                <a:moveTo>
                  <a:pt x="3945635" y="0"/>
                </a:moveTo>
                <a:lnTo>
                  <a:pt x="0" y="0"/>
                </a:lnTo>
                <a:lnTo>
                  <a:pt x="0" y="3557016"/>
                </a:lnTo>
                <a:lnTo>
                  <a:pt x="3945635" y="3557016"/>
                </a:lnTo>
                <a:lnTo>
                  <a:pt x="394563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2157" y="7702677"/>
            <a:ext cx="2163445" cy="1371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ct val="97200"/>
              </a:lnSpc>
              <a:spcBef>
                <a:spcPts val="200"/>
              </a:spcBef>
            </a:pPr>
            <a:r>
              <a:rPr sz="3000" b="1" dirty="0">
                <a:latin typeface="Arial"/>
                <a:cs typeface="Arial"/>
              </a:rPr>
              <a:t>Pr</a:t>
            </a:r>
            <a:r>
              <a:rPr sz="3000" b="1" spc="-5" dirty="0">
                <a:latin typeface="Arial"/>
                <a:cs typeface="Arial"/>
              </a:rPr>
              <a:t>e-surgery  </a:t>
            </a:r>
            <a:r>
              <a:rPr sz="3000" b="1" dirty="0">
                <a:latin typeface="Arial"/>
                <a:cs typeface="Arial"/>
              </a:rPr>
              <a:t>tests </a:t>
            </a:r>
            <a:r>
              <a:rPr sz="3000" b="1" spc="-5" dirty="0">
                <a:latin typeface="Arial"/>
                <a:cs typeface="Arial"/>
              </a:rPr>
              <a:t>and </a:t>
            </a:r>
            <a:r>
              <a:rPr sz="3000" b="1" dirty="0">
                <a:latin typeface="Arial"/>
                <a:cs typeface="Arial"/>
              </a:rPr>
              <a:t> diagnostics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0872" y="3192779"/>
            <a:ext cx="8336280" cy="3557270"/>
            <a:chOff x="880872" y="3192779"/>
            <a:chExt cx="8336280" cy="35572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872" y="3192779"/>
              <a:ext cx="3945636" cy="35372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1516" y="3192779"/>
              <a:ext cx="3945890" cy="3557270"/>
            </a:xfrm>
            <a:custGeom>
              <a:avLst/>
              <a:gdLst/>
              <a:ahLst/>
              <a:cxnLst/>
              <a:rect l="l" t="t" r="r" b="b"/>
              <a:pathLst>
                <a:path w="3945890" h="3557270">
                  <a:moveTo>
                    <a:pt x="3945636" y="0"/>
                  </a:moveTo>
                  <a:lnTo>
                    <a:pt x="0" y="0"/>
                  </a:lnTo>
                  <a:lnTo>
                    <a:pt x="0" y="3557015"/>
                  </a:lnTo>
                  <a:lnTo>
                    <a:pt x="3945636" y="3557015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71515" y="3192779"/>
            <a:ext cx="3945890" cy="35572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618490" marR="610870" algn="ctr">
              <a:lnSpc>
                <a:spcPct val="97200"/>
              </a:lnSpc>
              <a:spcBef>
                <a:spcPts val="5"/>
              </a:spcBef>
            </a:pPr>
            <a:r>
              <a:rPr sz="3000" b="1" spc="-5" dirty="0">
                <a:latin typeface="Arial"/>
                <a:cs typeface="Arial"/>
              </a:rPr>
              <a:t>H</a:t>
            </a:r>
            <a:r>
              <a:rPr sz="3000" b="1" spc="5" dirty="0">
                <a:latin typeface="Arial"/>
                <a:cs typeface="Arial"/>
              </a:rPr>
              <a:t>o</a:t>
            </a:r>
            <a:r>
              <a:rPr sz="3000" b="1" spc="-5" dirty="0">
                <a:latin typeface="Arial"/>
                <a:cs typeface="Arial"/>
              </a:rPr>
              <a:t>spita</a:t>
            </a:r>
            <a:r>
              <a:rPr sz="3000" b="1" spc="-15" dirty="0">
                <a:latin typeface="Arial"/>
                <a:cs typeface="Arial"/>
              </a:rPr>
              <a:t>l</a:t>
            </a:r>
            <a:r>
              <a:rPr sz="3000" b="1" dirty="0">
                <a:latin typeface="Arial"/>
                <a:cs typeface="Arial"/>
              </a:rPr>
              <a:t>iza</a:t>
            </a:r>
            <a:r>
              <a:rPr sz="3000" b="1" spc="-10" dirty="0">
                <a:latin typeface="Arial"/>
                <a:cs typeface="Arial"/>
              </a:rPr>
              <a:t>t</a:t>
            </a:r>
            <a:r>
              <a:rPr sz="3000" b="1" dirty="0">
                <a:latin typeface="Arial"/>
                <a:cs typeface="Arial"/>
              </a:rPr>
              <a:t>ion  </a:t>
            </a:r>
            <a:r>
              <a:rPr sz="3000" b="1" spc="-5" dirty="0">
                <a:latin typeface="Arial"/>
                <a:cs typeface="Arial"/>
              </a:rPr>
              <a:t>including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surgery costs,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medicines and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consumables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9780" y="6710171"/>
            <a:ext cx="3945890" cy="3557270"/>
          </a:xfrm>
          <a:custGeom>
            <a:avLst/>
            <a:gdLst/>
            <a:ahLst/>
            <a:cxnLst/>
            <a:rect l="l" t="t" r="r" b="b"/>
            <a:pathLst>
              <a:path w="3945890" h="3557270">
                <a:moveTo>
                  <a:pt x="3945635" y="0"/>
                </a:moveTo>
                <a:lnTo>
                  <a:pt x="0" y="0"/>
                </a:lnTo>
                <a:lnTo>
                  <a:pt x="0" y="3557016"/>
                </a:lnTo>
                <a:lnTo>
                  <a:pt x="3945635" y="3557016"/>
                </a:lnTo>
                <a:lnTo>
                  <a:pt x="394563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228326" y="7303465"/>
            <a:ext cx="2818130" cy="2260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ct val="97200"/>
              </a:lnSpc>
              <a:spcBef>
                <a:spcPts val="200"/>
              </a:spcBef>
            </a:pPr>
            <a:r>
              <a:rPr sz="3000" b="1" spc="-5" dirty="0">
                <a:latin typeface="Arial"/>
                <a:cs typeface="Arial"/>
              </a:rPr>
              <a:t>Post-surgery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recuperation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(including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ICU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stay),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follow-up </a:t>
            </a:r>
            <a:r>
              <a:rPr sz="3000" b="1" spc="-8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checks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etc.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71515" y="3172967"/>
            <a:ext cx="12750165" cy="7065645"/>
            <a:chOff x="5271515" y="3172967"/>
            <a:chExt cx="12750165" cy="706564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3683" y="3172967"/>
              <a:ext cx="3945635" cy="35372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515" y="6701026"/>
              <a:ext cx="3948684" cy="353720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072615" y="3172967"/>
              <a:ext cx="3944620" cy="3557270"/>
            </a:xfrm>
            <a:custGeom>
              <a:avLst/>
              <a:gdLst/>
              <a:ahLst/>
              <a:cxnLst/>
              <a:rect l="l" t="t" r="r" b="b"/>
              <a:pathLst>
                <a:path w="3944619" h="3557270">
                  <a:moveTo>
                    <a:pt x="3944111" y="0"/>
                  </a:moveTo>
                  <a:lnTo>
                    <a:pt x="0" y="0"/>
                  </a:lnTo>
                  <a:lnTo>
                    <a:pt x="0" y="3557016"/>
                  </a:lnTo>
                  <a:lnTo>
                    <a:pt x="3944111" y="3557016"/>
                  </a:lnTo>
                  <a:lnTo>
                    <a:pt x="3944111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75663" y="6681214"/>
              <a:ext cx="3945636" cy="353720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072615" y="3172967"/>
            <a:ext cx="3944620" cy="35572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464820" marR="445770" indent="-1270" algn="ctr">
              <a:lnSpc>
                <a:spcPct val="97200"/>
              </a:lnSpc>
            </a:pPr>
            <a:r>
              <a:rPr sz="3000" b="1" spc="-5" dirty="0">
                <a:latin typeface="Arial"/>
                <a:cs typeface="Arial"/>
              </a:rPr>
              <a:t>Accommodation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and </a:t>
            </a:r>
            <a:r>
              <a:rPr sz="3000" b="1" dirty="0">
                <a:latin typeface="Arial"/>
                <a:cs typeface="Arial"/>
              </a:rPr>
              <a:t>food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expenses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for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the </a:t>
            </a:r>
            <a:r>
              <a:rPr sz="3000" b="1" spc="-8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parents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accompanying </a:t>
            </a:r>
            <a:r>
              <a:rPr sz="3000" b="1" dirty="0">
                <a:latin typeface="Arial"/>
                <a:cs typeface="Arial"/>
              </a:rPr>
              <a:t> the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child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439400" y="153923"/>
            <a:ext cx="7848600" cy="1480185"/>
            <a:chOff x="10439400" y="153923"/>
            <a:chExt cx="7848600" cy="1480185"/>
          </a:xfrm>
        </p:grpSpPr>
        <p:sp>
          <p:nvSpPr>
            <p:cNvPr id="18" name="object 18"/>
            <p:cNvSpPr/>
            <p:nvPr/>
          </p:nvSpPr>
          <p:spPr>
            <a:xfrm>
              <a:off x="10439400" y="153923"/>
              <a:ext cx="7848600" cy="1480185"/>
            </a:xfrm>
            <a:custGeom>
              <a:avLst/>
              <a:gdLst/>
              <a:ahLst/>
              <a:cxnLst/>
              <a:rect l="l" t="t" r="r" b="b"/>
              <a:pathLst>
                <a:path w="7848600" h="1480185">
                  <a:moveTo>
                    <a:pt x="7848600" y="0"/>
                  </a:moveTo>
                  <a:lnTo>
                    <a:pt x="0" y="0"/>
                  </a:lnTo>
                  <a:lnTo>
                    <a:pt x="0" y="1479803"/>
                  </a:lnTo>
                  <a:lnTo>
                    <a:pt x="7848600" y="1479803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9047" y="339852"/>
              <a:ext cx="595883" cy="664463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799064" y="119583"/>
            <a:ext cx="6893559" cy="1628266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8100" marR="30480">
              <a:lnSpc>
                <a:spcPct val="78100"/>
              </a:lnSpc>
              <a:spcBef>
                <a:spcPts val="1465"/>
              </a:spcBef>
            </a:pPr>
            <a:r>
              <a:rPr sz="4800" spc="-5" dirty="0"/>
              <a:t>Objectives</a:t>
            </a:r>
            <a:r>
              <a:rPr sz="4800" spc="170" dirty="0"/>
              <a:t> </a:t>
            </a:r>
            <a:r>
              <a:rPr sz="4800" spc="-5" dirty="0"/>
              <a:t>&amp;</a:t>
            </a:r>
            <a:r>
              <a:rPr sz="4800" spc="140" dirty="0"/>
              <a:t> </a:t>
            </a:r>
            <a:r>
              <a:rPr sz="4800" spc="-5" dirty="0"/>
              <a:t>Scope </a:t>
            </a:r>
            <a:r>
              <a:rPr sz="4800" dirty="0"/>
              <a:t> </a:t>
            </a:r>
            <a:r>
              <a:rPr sz="7200" spc="-7" baseline="-9081" dirty="0"/>
              <a:t>of</a:t>
            </a:r>
            <a:r>
              <a:rPr sz="7200" spc="-22" baseline="-9081" dirty="0"/>
              <a:t> </a:t>
            </a:r>
            <a:r>
              <a:rPr sz="7200" spc="-15" baseline="-9081" dirty="0"/>
              <a:t>the</a:t>
            </a:r>
            <a:r>
              <a:rPr sz="7200" spc="7" baseline="-9081" dirty="0"/>
              <a:t> </a:t>
            </a:r>
            <a:r>
              <a:rPr sz="7200" spc="-7" baseline="-9081" dirty="0"/>
              <a:t>Project</a:t>
            </a:r>
            <a:endParaRPr sz="2800" dirty="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593090" cy="10279380"/>
          </a:xfrm>
          <a:custGeom>
            <a:avLst/>
            <a:gdLst/>
            <a:ahLst/>
            <a:cxnLst/>
            <a:rect l="l" t="t" r="r" b="b"/>
            <a:pathLst>
              <a:path w="593090" h="10279380">
                <a:moveTo>
                  <a:pt x="0" y="10279379"/>
                </a:moveTo>
                <a:lnTo>
                  <a:pt x="592836" y="10279379"/>
                </a:lnTo>
                <a:lnTo>
                  <a:pt x="592836" y="0"/>
                </a:lnTo>
                <a:lnTo>
                  <a:pt x="0" y="0"/>
                </a:lnTo>
                <a:lnTo>
                  <a:pt x="0" y="10279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6700" y="0"/>
            <a:ext cx="3548379" cy="10279380"/>
            <a:chOff x="266700" y="0"/>
            <a:chExt cx="3548379" cy="10279380"/>
          </a:xfrm>
        </p:grpSpPr>
        <p:sp>
          <p:nvSpPr>
            <p:cNvPr id="24" name="object 24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0308335" y="4201667"/>
              <a:ext cx="7980045" cy="6085840"/>
            </a:xfrm>
            <a:custGeom>
              <a:avLst/>
              <a:gdLst/>
              <a:ahLst/>
              <a:cxnLst/>
              <a:rect l="l" t="t" r="r" b="b"/>
              <a:pathLst>
                <a:path w="7980044" h="6085840">
                  <a:moveTo>
                    <a:pt x="7979664" y="0"/>
                  </a:moveTo>
                  <a:lnTo>
                    <a:pt x="0" y="0"/>
                  </a:lnTo>
                  <a:lnTo>
                    <a:pt x="0" y="6085332"/>
                  </a:lnTo>
                  <a:lnTo>
                    <a:pt x="7979664" y="6085332"/>
                  </a:lnTo>
                  <a:lnTo>
                    <a:pt x="7979664" y="0"/>
                  </a:lnTo>
                  <a:close/>
                </a:path>
              </a:pathLst>
            </a:custGeom>
            <a:solidFill>
              <a:srgbClr val="FCC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6080759"/>
              <a:ext cx="8895588" cy="42062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352" y="4504944"/>
              <a:ext cx="1184148" cy="11673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82365" y="2379980"/>
            <a:ext cx="10920730" cy="12496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260600" marR="5080" indent="-2248535">
              <a:lnSpc>
                <a:spcPts val="4600"/>
              </a:lnSpc>
              <a:spcBef>
                <a:spcPts val="620"/>
              </a:spcBef>
            </a:pP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Shall</a:t>
            </a:r>
            <a:r>
              <a:rPr sz="4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engage</a:t>
            </a:r>
            <a:r>
              <a:rPr sz="4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4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4200" b="1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reputed</a:t>
            </a:r>
            <a:r>
              <a:rPr sz="4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hospital</a:t>
            </a:r>
            <a:r>
              <a:rPr sz="4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 </a:t>
            </a:r>
            <a:r>
              <a:rPr sz="4200" b="1" spc="-1155" dirty="0">
                <a:latin typeface="Arial"/>
                <a:cs typeface="Arial"/>
              </a:rPr>
              <a:t> </a:t>
            </a:r>
            <a:r>
              <a:rPr lang="en-US" sz="4200" b="1" spc="-1155" dirty="0">
                <a:latin typeface="Arial"/>
                <a:cs typeface="Arial"/>
              </a:rPr>
              <a:t>an </a:t>
            </a:r>
            <a:r>
              <a:rPr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implementation</a:t>
            </a:r>
            <a:r>
              <a:rPr sz="42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partner: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3705" y="4741290"/>
            <a:ext cx="7379970" cy="4927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35280" marR="897255" indent="-323215">
              <a:lnSpc>
                <a:spcPct val="97200"/>
              </a:lnSpc>
              <a:spcBef>
                <a:spcPts val="200"/>
              </a:spcBef>
              <a:buFont typeface="Arial MT"/>
              <a:buChar char="•"/>
              <a:tabLst>
                <a:tab pos="335280" algn="l"/>
                <a:tab pos="335915" algn="l"/>
              </a:tabLst>
            </a:pPr>
            <a:r>
              <a:rPr sz="3000" b="1" spc="-5" dirty="0">
                <a:latin typeface="Arial"/>
                <a:cs typeface="Arial"/>
              </a:rPr>
              <a:t>Having capacity </a:t>
            </a:r>
            <a:r>
              <a:rPr sz="3000" b="1" dirty="0">
                <a:latin typeface="Arial"/>
                <a:cs typeface="Arial"/>
              </a:rPr>
              <a:t>to </a:t>
            </a:r>
            <a:r>
              <a:rPr sz="3000" b="1" spc="-5" dirty="0">
                <a:latin typeface="Arial"/>
                <a:cs typeface="Arial"/>
              </a:rPr>
              <a:t>perform 130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surgeries </a:t>
            </a:r>
            <a:r>
              <a:rPr sz="3000" b="1" dirty="0">
                <a:latin typeface="Arial"/>
                <a:cs typeface="Arial"/>
              </a:rPr>
              <a:t>per </a:t>
            </a:r>
            <a:r>
              <a:rPr sz="3000" b="1" spc="-5" dirty="0">
                <a:latin typeface="Arial"/>
                <a:cs typeface="Arial"/>
              </a:rPr>
              <a:t>month ranging </a:t>
            </a:r>
            <a:r>
              <a:rPr sz="3000" b="1" dirty="0">
                <a:latin typeface="Arial"/>
                <a:cs typeface="Arial"/>
              </a:rPr>
              <a:t>from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simple </a:t>
            </a:r>
            <a:r>
              <a:rPr sz="3000" b="1" dirty="0">
                <a:latin typeface="Arial"/>
                <a:cs typeface="Arial"/>
              </a:rPr>
              <a:t>ASD to </a:t>
            </a:r>
            <a:r>
              <a:rPr sz="3000" b="1" spc="-5" dirty="0">
                <a:latin typeface="Arial"/>
                <a:cs typeface="Arial"/>
              </a:rPr>
              <a:t>complex </a:t>
            </a:r>
            <a:r>
              <a:rPr sz="3000" b="1" spc="-40" dirty="0">
                <a:latin typeface="Arial"/>
                <a:cs typeface="Arial"/>
              </a:rPr>
              <a:t>TAPVC, 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Arterial</a:t>
            </a:r>
            <a:r>
              <a:rPr sz="3000" b="1" spc="-5" dirty="0">
                <a:latin typeface="Arial"/>
                <a:cs typeface="Arial"/>
              </a:rPr>
              <a:t> Switch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etc.</a:t>
            </a:r>
            <a:endParaRPr sz="3000">
              <a:latin typeface="Arial"/>
              <a:cs typeface="Arial"/>
            </a:endParaRPr>
          </a:p>
          <a:p>
            <a:pPr marL="335280" marR="90170" indent="-323215">
              <a:lnSpc>
                <a:spcPts val="3500"/>
              </a:lnSpc>
              <a:spcBef>
                <a:spcPts val="95"/>
              </a:spcBef>
              <a:buFont typeface="Arial MT"/>
              <a:buChar char="•"/>
              <a:tabLst>
                <a:tab pos="335280" algn="l"/>
                <a:tab pos="335915" algn="l"/>
              </a:tabLst>
            </a:pPr>
            <a:r>
              <a:rPr sz="3000" b="1" spc="-5" dirty="0">
                <a:latin typeface="Arial"/>
                <a:cs typeface="Arial"/>
              </a:rPr>
              <a:t>Notified </a:t>
            </a:r>
            <a:r>
              <a:rPr sz="3000" b="1" dirty="0">
                <a:latin typeface="Arial"/>
                <a:cs typeface="Arial"/>
              </a:rPr>
              <a:t>by MH </a:t>
            </a:r>
            <a:r>
              <a:rPr sz="3000" b="1" spc="-5" dirty="0">
                <a:latin typeface="Arial"/>
                <a:cs typeface="Arial"/>
              </a:rPr>
              <a:t>Govt as an apex centre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for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CHD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referral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&amp;</a:t>
            </a:r>
            <a:r>
              <a:rPr sz="3000" b="1" spc="-10" dirty="0">
                <a:latin typeface="Arial"/>
                <a:cs typeface="Arial"/>
              </a:rPr>
              <a:t> treatment.</a:t>
            </a:r>
            <a:endParaRPr sz="3000">
              <a:latin typeface="Arial"/>
              <a:cs typeface="Arial"/>
            </a:endParaRPr>
          </a:p>
          <a:p>
            <a:pPr marL="335280" indent="-323215">
              <a:lnSpc>
                <a:spcPts val="3354"/>
              </a:lnSpc>
              <a:buFont typeface="Arial MT"/>
              <a:buChar char="•"/>
              <a:tabLst>
                <a:tab pos="335280" algn="l"/>
                <a:tab pos="335915" algn="l"/>
              </a:tabLst>
            </a:pPr>
            <a:r>
              <a:rPr sz="3000" b="1" spc="-5" dirty="0">
                <a:latin typeface="Arial"/>
                <a:cs typeface="Arial"/>
              </a:rPr>
              <a:t>Having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waiting</a:t>
            </a:r>
            <a:r>
              <a:rPr sz="3000" b="1" spc="3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list </a:t>
            </a:r>
            <a:r>
              <a:rPr sz="3000" b="1" dirty="0">
                <a:latin typeface="Arial"/>
                <a:cs typeface="Arial"/>
              </a:rPr>
              <a:t>of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&gt;600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cases.</a:t>
            </a:r>
            <a:endParaRPr sz="3000">
              <a:latin typeface="Arial"/>
              <a:cs typeface="Arial"/>
            </a:endParaRPr>
          </a:p>
          <a:p>
            <a:pPr marL="335280" indent="-323215">
              <a:lnSpc>
                <a:spcPts val="3500"/>
              </a:lnSpc>
              <a:buFont typeface="Arial MT"/>
              <a:buChar char="•"/>
              <a:tabLst>
                <a:tab pos="335280" algn="l"/>
                <a:tab pos="335915" algn="l"/>
              </a:tabLst>
            </a:pPr>
            <a:r>
              <a:rPr sz="3000" b="1" spc="-5" dirty="0">
                <a:latin typeface="Arial"/>
                <a:cs typeface="Arial"/>
              </a:rPr>
              <a:t>Post-surgery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mortality</a:t>
            </a:r>
            <a:r>
              <a:rPr sz="3000" b="1" dirty="0">
                <a:latin typeface="Arial"/>
                <a:cs typeface="Arial"/>
              </a:rPr>
              <a:t> is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&lt;1.5%.</a:t>
            </a:r>
            <a:endParaRPr sz="3000">
              <a:latin typeface="Arial"/>
              <a:cs typeface="Arial"/>
            </a:endParaRPr>
          </a:p>
          <a:p>
            <a:pPr marL="335280" marR="5080" indent="-323215">
              <a:lnSpc>
                <a:spcPct val="97200"/>
              </a:lnSpc>
              <a:spcBef>
                <a:spcPts val="55"/>
              </a:spcBef>
              <a:buFont typeface="Arial MT"/>
              <a:buChar char="•"/>
              <a:tabLst>
                <a:tab pos="335280" algn="l"/>
                <a:tab pos="335915" algn="l"/>
              </a:tabLst>
            </a:pPr>
            <a:r>
              <a:rPr sz="3000" b="1" dirty="0">
                <a:latin typeface="Arial"/>
                <a:cs typeface="Arial"/>
              </a:rPr>
              <a:t>Included in the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project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scope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is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follow-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up </a:t>
            </a:r>
            <a:r>
              <a:rPr sz="3000" b="1" spc="-5" dirty="0">
                <a:latin typeface="Arial"/>
                <a:cs typeface="Arial"/>
              </a:rPr>
              <a:t>consultation at </a:t>
            </a:r>
            <a:r>
              <a:rPr sz="3000" b="1" dirty="0">
                <a:latin typeface="Arial"/>
                <a:cs typeface="Arial"/>
              </a:rPr>
              <a:t>interval of 1 </a:t>
            </a:r>
            <a:r>
              <a:rPr sz="3000" b="1" spc="-5" dirty="0">
                <a:latin typeface="Arial"/>
                <a:cs typeface="Arial"/>
              </a:rPr>
              <a:t>month, </a:t>
            </a:r>
            <a:r>
              <a:rPr sz="3000" b="1" dirty="0">
                <a:latin typeface="Arial"/>
                <a:cs typeface="Arial"/>
              </a:rPr>
              <a:t> 6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months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and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one-year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after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35" dirty="0">
                <a:latin typeface="Arial"/>
                <a:cs typeface="Arial"/>
              </a:rPr>
              <a:t>surgery.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5901" y="4259707"/>
            <a:ext cx="7595870" cy="14643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just">
              <a:lnSpc>
                <a:spcPts val="3500"/>
              </a:lnSpc>
              <a:spcBef>
                <a:spcPts val="900"/>
              </a:spcBef>
            </a:pPr>
            <a:r>
              <a:rPr sz="3600" spc="-5" dirty="0">
                <a:latin typeface="Arial MT"/>
                <a:cs typeface="Arial MT"/>
              </a:rPr>
              <a:t>Sri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Sathya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Sai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Sanjeevani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Hospital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at </a:t>
            </a:r>
            <a:r>
              <a:rPr sz="3600" spc="-990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Kharghar, </a:t>
            </a:r>
            <a:r>
              <a:rPr sz="3600" spc="-5" dirty="0">
                <a:latin typeface="Arial MT"/>
                <a:cs typeface="Arial MT"/>
              </a:rPr>
              <a:t>Navi Mumbai, </a:t>
            </a:r>
            <a:r>
              <a:rPr sz="3600" dirty="0">
                <a:latin typeface="Arial MT"/>
                <a:cs typeface="Arial MT"/>
              </a:rPr>
              <a:t>dedicated to </a:t>
            </a:r>
            <a:r>
              <a:rPr sz="3600" spc="-99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paediatric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CHD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corrective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surgeries: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47559" y="153923"/>
            <a:ext cx="11140440" cy="1689100"/>
            <a:chOff x="7147559" y="153923"/>
            <a:chExt cx="11140440" cy="1689100"/>
          </a:xfrm>
        </p:grpSpPr>
        <p:sp>
          <p:nvSpPr>
            <p:cNvPr id="10" name="object 10"/>
            <p:cNvSpPr/>
            <p:nvPr/>
          </p:nvSpPr>
          <p:spPr>
            <a:xfrm>
              <a:off x="7147559" y="153923"/>
              <a:ext cx="11140440" cy="1689100"/>
            </a:xfrm>
            <a:custGeom>
              <a:avLst/>
              <a:gdLst/>
              <a:ahLst/>
              <a:cxnLst/>
              <a:rect l="l" t="t" r="r" b="b"/>
              <a:pathLst>
                <a:path w="11140440" h="1689100">
                  <a:moveTo>
                    <a:pt x="11140440" y="0"/>
                  </a:moveTo>
                  <a:lnTo>
                    <a:pt x="0" y="0"/>
                  </a:lnTo>
                  <a:lnTo>
                    <a:pt x="0" y="1688592"/>
                  </a:lnTo>
                  <a:lnTo>
                    <a:pt x="11140440" y="1688592"/>
                  </a:lnTo>
                  <a:lnTo>
                    <a:pt x="11140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9131" y="339852"/>
              <a:ext cx="685800" cy="76657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6278245" marR="30480">
              <a:lnSpc>
                <a:spcPts val="5700"/>
              </a:lnSpc>
              <a:spcBef>
                <a:spcPts val="735"/>
              </a:spcBef>
            </a:pPr>
            <a:r>
              <a:rPr spc="-5" dirty="0"/>
              <a:t>Project</a:t>
            </a:r>
            <a:r>
              <a:rPr spc="-10" dirty="0"/>
              <a:t> </a:t>
            </a:r>
            <a:r>
              <a:rPr spc="-5" dirty="0"/>
              <a:t>Implementation</a:t>
            </a:r>
            <a:r>
              <a:rPr spc="40" dirty="0"/>
              <a:t> </a:t>
            </a:r>
            <a:r>
              <a:rPr spc="-5" dirty="0"/>
              <a:t>Partner </a:t>
            </a:r>
            <a:r>
              <a:rPr spc="-1430" dirty="0"/>
              <a:t> </a:t>
            </a:r>
            <a:r>
              <a:rPr spc="-5" dirty="0"/>
              <a:t>&amp; </a:t>
            </a:r>
            <a:r>
              <a:rPr spc="-10" dirty="0"/>
              <a:t>thei</a:t>
            </a:r>
            <a:r>
              <a:rPr spc="-5" dirty="0"/>
              <a:t>r</a:t>
            </a:r>
            <a:r>
              <a:rPr spc="20" dirty="0"/>
              <a:t> </a:t>
            </a:r>
            <a:r>
              <a:rPr spc="-10" dirty="0"/>
              <a:t>Credential</a:t>
            </a:r>
            <a:r>
              <a:rPr spc="-5" dirty="0"/>
              <a:t>s</a:t>
            </a:r>
            <a:endParaRPr sz="4425" baseline="9416" dirty="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593090" cy="10279380"/>
          </a:xfrm>
          <a:custGeom>
            <a:avLst/>
            <a:gdLst/>
            <a:ahLst/>
            <a:cxnLst/>
            <a:rect l="l" t="t" r="r" b="b"/>
            <a:pathLst>
              <a:path w="593090" h="10279380">
                <a:moveTo>
                  <a:pt x="0" y="10279379"/>
                </a:moveTo>
                <a:lnTo>
                  <a:pt x="592836" y="10279379"/>
                </a:lnTo>
                <a:lnTo>
                  <a:pt x="592836" y="0"/>
                </a:lnTo>
                <a:lnTo>
                  <a:pt x="0" y="0"/>
                </a:lnTo>
                <a:lnTo>
                  <a:pt x="0" y="10279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700" y="0"/>
            <a:ext cx="3548379" cy="10279380"/>
            <a:chOff x="266700" y="0"/>
            <a:chExt cx="3548379" cy="10279380"/>
          </a:xfrm>
        </p:grpSpPr>
        <p:sp>
          <p:nvSpPr>
            <p:cNvPr id="16" name="object 16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8572500" y="153923"/>
              <a:ext cx="9715500" cy="963294"/>
            </a:xfrm>
            <a:custGeom>
              <a:avLst/>
              <a:gdLst/>
              <a:ahLst/>
              <a:cxnLst/>
              <a:rect l="l" t="t" r="r" b="b"/>
              <a:pathLst>
                <a:path w="9715500" h="963294">
                  <a:moveTo>
                    <a:pt x="9715500" y="0"/>
                  </a:moveTo>
                  <a:lnTo>
                    <a:pt x="0" y="0"/>
                  </a:lnTo>
                  <a:lnTo>
                    <a:pt x="0" y="963168"/>
                  </a:lnTo>
                  <a:lnTo>
                    <a:pt x="9715500" y="963168"/>
                  </a:lnTo>
                  <a:lnTo>
                    <a:pt x="9715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65623" y="339852"/>
              <a:ext cx="559308" cy="624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700" y="3313176"/>
              <a:ext cx="3949065" cy="4615180"/>
            </a:xfrm>
            <a:custGeom>
              <a:avLst/>
              <a:gdLst/>
              <a:ahLst/>
              <a:cxnLst/>
              <a:rect l="l" t="t" r="r" b="b"/>
              <a:pathLst>
                <a:path w="3949065" h="4615180">
                  <a:moveTo>
                    <a:pt x="3817747" y="0"/>
                  </a:moveTo>
                  <a:lnTo>
                    <a:pt x="130962" y="0"/>
                  </a:lnTo>
                  <a:lnTo>
                    <a:pt x="79986" y="10296"/>
                  </a:lnTo>
                  <a:lnTo>
                    <a:pt x="38358" y="38369"/>
                  </a:lnTo>
                  <a:lnTo>
                    <a:pt x="10291" y="79992"/>
                  </a:lnTo>
                  <a:lnTo>
                    <a:pt x="0" y="130937"/>
                  </a:lnTo>
                  <a:lnTo>
                    <a:pt x="0" y="4483735"/>
                  </a:lnTo>
                  <a:lnTo>
                    <a:pt x="10291" y="4534679"/>
                  </a:lnTo>
                  <a:lnTo>
                    <a:pt x="38358" y="4576302"/>
                  </a:lnTo>
                  <a:lnTo>
                    <a:pt x="79986" y="4604375"/>
                  </a:lnTo>
                  <a:lnTo>
                    <a:pt x="130962" y="4614672"/>
                  </a:lnTo>
                  <a:lnTo>
                    <a:pt x="3817747" y="4614672"/>
                  </a:lnTo>
                  <a:lnTo>
                    <a:pt x="3868691" y="4604375"/>
                  </a:lnTo>
                  <a:lnTo>
                    <a:pt x="3910314" y="4576302"/>
                  </a:lnTo>
                  <a:lnTo>
                    <a:pt x="3938387" y="4534679"/>
                  </a:lnTo>
                  <a:lnTo>
                    <a:pt x="3948684" y="4483735"/>
                  </a:lnTo>
                  <a:lnTo>
                    <a:pt x="3948684" y="130937"/>
                  </a:lnTo>
                  <a:lnTo>
                    <a:pt x="3938698" y="80835"/>
                  </a:lnTo>
                  <a:lnTo>
                    <a:pt x="3910329" y="38353"/>
                  </a:lnTo>
                  <a:lnTo>
                    <a:pt x="3867848" y="9985"/>
                  </a:lnTo>
                  <a:lnTo>
                    <a:pt x="3817747" y="0"/>
                  </a:lnTo>
                  <a:close/>
                </a:path>
              </a:pathLst>
            </a:custGeom>
            <a:solidFill>
              <a:srgbClr val="FDB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7047" y="3944111"/>
              <a:ext cx="3949065" cy="4615180"/>
            </a:xfrm>
            <a:custGeom>
              <a:avLst/>
              <a:gdLst/>
              <a:ahLst/>
              <a:cxnLst/>
              <a:rect l="l" t="t" r="r" b="b"/>
              <a:pathLst>
                <a:path w="3949065" h="4615180">
                  <a:moveTo>
                    <a:pt x="3817747" y="0"/>
                  </a:moveTo>
                  <a:lnTo>
                    <a:pt x="130937" y="0"/>
                  </a:lnTo>
                  <a:lnTo>
                    <a:pt x="79992" y="10296"/>
                  </a:lnTo>
                  <a:lnTo>
                    <a:pt x="38369" y="38369"/>
                  </a:lnTo>
                  <a:lnTo>
                    <a:pt x="10296" y="79992"/>
                  </a:lnTo>
                  <a:lnTo>
                    <a:pt x="0" y="130937"/>
                  </a:lnTo>
                  <a:lnTo>
                    <a:pt x="0" y="4483735"/>
                  </a:lnTo>
                  <a:lnTo>
                    <a:pt x="10296" y="4534679"/>
                  </a:lnTo>
                  <a:lnTo>
                    <a:pt x="38369" y="4576302"/>
                  </a:lnTo>
                  <a:lnTo>
                    <a:pt x="79992" y="4604375"/>
                  </a:lnTo>
                  <a:lnTo>
                    <a:pt x="130937" y="4614672"/>
                  </a:lnTo>
                  <a:lnTo>
                    <a:pt x="3817747" y="4614672"/>
                  </a:lnTo>
                  <a:lnTo>
                    <a:pt x="3868691" y="4604375"/>
                  </a:lnTo>
                  <a:lnTo>
                    <a:pt x="3910314" y="4576302"/>
                  </a:lnTo>
                  <a:lnTo>
                    <a:pt x="3938387" y="4534679"/>
                  </a:lnTo>
                  <a:lnTo>
                    <a:pt x="3948683" y="4483735"/>
                  </a:lnTo>
                  <a:lnTo>
                    <a:pt x="3948683" y="130937"/>
                  </a:lnTo>
                  <a:lnTo>
                    <a:pt x="3938698" y="80835"/>
                  </a:lnTo>
                  <a:lnTo>
                    <a:pt x="3910329" y="38353"/>
                  </a:lnTo>
                  <a:lnTo>
                    <a:pt x="3867848" y="9985"/>
                  </a:lnTo>
                  <a:lnTo>
                    <a:pt x="38177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5395" y="3128772"/>
              <a:ext cx="3949065" cy="4615180"/>
            </a:xfrm>
            <a:custGeom>
              <a:avLst/>
              <a:gdLst/>
              <a:ahLst/>
              <a:cxnLst/>
              <a:rect l="l" t="t" r="r" b="b"/>
              <a:pathLst>
                <a:path w="3949065" h="4615180">
                  <a:moveTo>
                    <a:pt x="3817746" y="0"/>
                  </a:moveTo>
                  <a:lnTo>
                    <a:pt x="130936" y="0"/>
                  </a:lnTo>
                  <a:lnTo>
                    <a:pt x="79992" y="10296"/>
                  </a:lnTo>
                  <a:lnTo>
                    <a:pt x="38369" y="38369"/>
                  </a:lnTo>
                  <a:lnTo>
                    <a:pt x="10296" y="79992"/>
                  </a:lnTo>
                  <a:lnTo>
                    <a:pt x="0" y="130936"/>
                  </a:lnTo>
                  <a:lnTo>
                    <a:pt x="0" y="4483734"/>
                  </a:lnTo>
                  <a:lnTo>
                    <a:pt x="10296" y="4534679"/>
                  </a:lnTo>
                  <a:lnTo>
                    <a:pt x="38369" y="4576302"/>
                  </a:lnTo>
                  <a:lnTo>
                    <a:pt x="79992" y="4604375"/>
                  </a:lnTo>
                  <a:lnTo>
                    <a:pt x="130936" y="4614672"/>
                  </a:lnTo>
                  <a:lnTo>
                    <a:pt x="3817746" y="4614672"/>
                  </a:lnTo>
                  <a:lnTo>
                    <a:pt x="3868691" y="4604375"/>
                  </a:lnTo>
                  <a:lnTo>
                    <a:pt x="3910314" y="4576302"/>
                  </a:lnTo>
                  <a:lnTo>
                    <a:pt x="3938387" y="4534679"/>
                  </a:lnTo>
                  <a:lnTo>
                    <a:pt x="3948684" y="4483734"/>
                  </a:lnTo>
                  <a:lnTo>
                    <a:pt x="3948684" y="130936"/>
                  </a:lnTo>
                  <a:lnTo>
                    <a:pt x="3938698" y="80835"/>
                  </a:lnTo>
                  <a:lnTo>
                    <a:pt x="3910330" y="38353"/>
                  </a:lnTo>
                  <a:lnTo>
                    <a:pt x="3867848" y="9985"/>
                  </a:lnTo>
                  <a:lnTo>
                    <a:pt x="3817746" y="0"/>
                  </a:lnTo>
                  <a:close/>
                </a:path>
              </a:pathLst>
            </a:custGeom>
            <a:solidFill>
              <a:srgbClr val="FDB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55267" y="3944111"/>
              <a:ext cx="3947160" cy="4615180"/>
            </a:xfrm>
            <a:custGeom>
              <a:avLst/>
              <a:gdLst/>
              <a:ahLst/>
              <a:cxnLst/>
              <a:rect l="l" t="t" r="r" b="b"/>
              <a:pathLst>
                <a:path w="3947159" h="4615180">
                  <a:moveTo>
                    <a:pt x="3816223" y="0"/>
                  </a:moveTo>
                  <a:lnTo>
                    <a:pt x="130937" y="0"/>
                  </a:lnTo>
                  <a:lnTo>
                    <a:pt x="79992" y="10296"/>
                  </a:lnTo>
                  <a:lnTo>
                    <a:pt x="38369" y="38369"/>
                  </a:lnTo>
                  <a:lnTo>
                    <a:pt x="10296" y="79992"/>
                  </a:lnTo>
                  <a:lnTo>
                    <a:pt x="0" y="130937"/>
                  </a:lnTo>
                  <a:lnTo>
                    <a:pt x="0" y="4483735"/>
                  </a:lnTo>
                  <a:lnTo>
                    <a:pt x="10296" y="4534679"/>
                  </a:lnTo>
                  <a:lnTo>
                    <a:pt x="38369" y="4576302"/>
                  </a:lnTo>
                  <a:lnTo>
                    <a:pt x="79992" y="4604375"/>
                  </a:lnTo>
                  <a:lnTo>
                    <a:pt x="130937" y="4614672"/>
                  </a:lnTo>
                  <a:lnTo>
                    <a:pt x="3816223" y="4614672"/>
                  </a:lnTo>
                  <a:lnTo>
                    <a:pt x="3867167" y="4604375"/>
                  </a:lnTo>
                  <a:lnTo>
                    <a:pt x="3908790" y="4576302"/>
                  </a:lnTo>
                  <a:lnTo>
                    <a:pt x="3936863" y="4534679"/>
                  </a:lnTo>
                  <a:lnTo>
                    <a:pt x="3947160" y="4483735"/>
                  </a:lnTo>
                  <a:lnTo>
                    <a:pt x="3947160" y="130937"/>
                  </a:lnTo>
                  <a:lnTo>
                    <a:pt x="3937174" y="80835"/>
                  </a:lnTo>
                  <a:lnTo>
                    <a:pt x="3908805" y="38353"/>
                  </a:lnTo>
                  <a:lnTo>
                    <a:pt x="3866372" y="9985"/>
                  </a:lnTo>
                  <a:lnTo>
                    <a:pt x="381622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20" y="8269223"/>
              <a:ext cx="2557272" cy="1661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7047" y="2234183"/>
              <a:ext cx="1370076" cy="15011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2847" y="1415796"/>
              <a:ext cx="1635252" cy="1112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7123" y="2491739"/>
              <a:ext cx="2365248" cy="12435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91188" y="7876031"/>
              <a:ext cx="893063" cy="682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0535" y="7827264"/>
              <a:ext cx="912876" cy="2103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26752" y="8100059"/>
              <a:ext cx="2482596" cy="16855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86104" y="1984248"/>
              <a:ext cx="1772411" cy="17510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98139" y="2365248"/>
              <a:ext cx="1690115" cy="12862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67987" y="1926335"/>
              <a:ext cx="1057655" cy="10591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603494" y="4763515"/>
            <a:ext cx="3411220" cy="31502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-635" algn="ctr">
              <a:lnSpc>
                <a:spcPct val="97200"/>
              </a:lnSpc>
              <a:spcBef>
                <a:spcPts val="200"/>
              </a:spcBef>
            </a:pPr>
            <a:r>
              <a:rPr sz="3000" b="1" spc="-5" dirty="0">
                <a:latin typeface="Arial"/>
                <a:cs typeface="Arial"/>
              </a:rPr>
              <a:t>Health check-up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and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distribution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nutritional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food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packets &amp;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counselling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for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 err="1">
                <a:latin typeface="Arial"/>
                <a:cs typeface="Arial"/>
              </a:rPr>
              <a:t>upto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lang="en-US" sz="3000" b="1" spc="-5" dirty="0">
                <a:latin typeface="Arial"/>
                <a:cs typeface="Arial"/>
              </a:rPr>
              <a:t>50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expecting</a:t>
            </a:r>
            <a:r>
              <a:rPr sz="3000" b="1" spc="-8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mothers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764651" y="182702"/>
            <a:ext cx="853948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Beneficiaries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the </a:t>
            </a:r>
            <a:r>
              <a:rPr dirty="0"/>
              <a:t>Project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37817" y="4215460"/>
            <a:ext cx="3329940" cy="271253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5715" algn="ctr">
              <a:lnSpc>
                <a:spcPct val="97200"/>
              </a:lnSpc>
              <a:spcBef>
                <a:spcPts val="200"/>
              </a:spcBef>
            </a:pPr>
            <a:r>
              <a:rPr sz="3000" b="1" spc="-5" dirty="0" err="1">
                <a:latin typeface="Arial"/>
                <a:cs typeface="Arial"/>
              </a:rPr>
              <a:t>Upto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lang="en-US" sz="3000" b="1" spc="-5" dirty="0">
                <a:latin typeface="Arial"/>
                <a:cs typeface="Arial"/>
              </a:rPr>
              <a:t>25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paediatric CHD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corrective </a:t>
            </a:r>
            <a:r>
              <a:rPr sz="3000" b="1" spc="-5" dirty="0">
                <a:latin typeface="Arial"/>
                <a:cs typeface="Arial"/>
              </a:rPr>
              <a:t> surgeries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children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from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BPL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families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28021" y="3230118"/>
            <a:ext cx="3583940" cy="44837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635" algn="ctr">
              <a:lnSpc>
                <a:spcPct val="97200"/>
              </a:lnSpc>
              <a:spcBef>
                <a:spcPts val="200"/>
              </a:spcBef>
            </a:pPr>
            <a:r>
              <a:rPr sz="3000" b="1" dirty="0">
                <a:latin typeface="Arial"/>
                <a:cs typeface="Arial"/>
              </a:rPr>
              <a:t>BPL </a:t>
            </a:r>
            <a:r>
              <a:rPr sz="3000" b="1" spc="-5" dirty="0">
                <a:latin typeface="Arial"/>
                <a:cs typeface="Arial"/>
              </a:rPr>
              <a:t>families are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scrutinized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through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various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tools/mechanisms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such as </a:t>
            </a:r>
            <a:r>
              <a:rPr sz="3000" b="1" dirty="0">
                <a:latin typeface="Arial"/>
                <a:cs typeface="Arial"/>
              </a:rPr>
              <a:t> documentation,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home </a:t>
            </a:r>
            <a:r>
              <a:rPr sz="3000" b="1" spc="-10" dirty="0">
                <a:latin typeface="Arial"/>
                <a:cs typeface="Arial"/>
              </a:rPr>
              <a:t>visits, </a:t>
            </a:r>
            <a:r>
              <a:rPr sz="3000" b="1" spc="-5" dirty="0">
                <a:latin typeface="Arial"/>
                <a:cs typeface="Arial"/>
              </a:rPr>
              <a:t> references</a:t>
            </a:r>
            <a:r>
              <a:rPr sz="3000" b="1" spc="9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by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social </a:t>
            </a:r>
            <a:r>
              <a:rPr sz="3000" b="1" dirty="0">
                <a:latin typeface="Arial"/>
                <a:cs typeface="Arial"/>
              </a:rPr>
              <a:t>&amp;/or health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workers,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etc.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41322" y="4763515"/>
            <a:ext cx="3582670" cy="31502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270" algn="ctr">
              <a:lnSpc>
                <a:spcPct val="97200"/>
              </a:lnSpc>
              <a:spcBef>
                <a:spcPts val="200"/>
              </a:spcBef>
            </a:pPr>
            <a:r>
              <a:rPr sz="3000" b="1" dirty="0">
                <a:latin typeface="Arial"/>
                <a:cs typeface="Arial"/>
              </a:rPr>
              <a:t>The project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envisages treating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all cases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5" dirty="0">
                <a:latin typeface="Arial"/>
                <a:cs typeface="Arial"/>
              </a:rPr>
              <a:t>non- 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affording paediatric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CHD </a:t>
            </a:r>
            <a:r>
              <a:rPr sz="3000" b="1" spc="-5" dirty="0">
                <a:latin typeface="Arial"/>
                <a:cs typeface="Arial"/>
              </a:rPr>
              <a:t>referred to </a:t>
            </a:r>
            <a:r>
              <a:rPr sz="3000" b="1" dirty="0">
                <a:latin typeface="Arial"/>
                <a:cs typeface="Arial"/>
              </a:rPr>
              <a:t>us 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or to the </a:t>
            </a:r>
            <a:r>
              <a:rPr sz="3000" b="1" spc="-5" dirty="0">
                <a:latin typeface="Arial"/>
                <a:cs typeface="Arial"/>
              </a:rPr>
              <a:t>partner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hospital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593090" cy="10279380"/>
          </a:xfrm>
          <a:custGeom>
            <a:avLst/>
            <a:gdLst/>
            <a:ahLst/>
            <a:cxnLst/>
            <a:rect l="l" t="t" r="r" b="b"/>
            <a:pathLst>
              <a:path w="593090" h="10279380">
                <a:moveTo>
                  <a:pt x="0" y="10279379"/>
                </a:moveTo>
                <a:lnTo>
                  <a:pt x="592836" y="10279379"/>
                </a:lnTo>
                <a:lnTo>
                  <a:pt x="592836" y="0"/>
                </a:lnTo>
                <a:lnTo>
                  <a:pt x="0" y="0"/>
                </a:lnTo>
                <a:lnTo>
                  <a:pt x="0" y="10279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6700" y="0"/>
            <a:ext cx="3548379" cy="10279380"/>
            <a:chOff x="266700" y="0"/>
            <a:chExt cx="3548379" cy="10279380"/>
          </a:xfrm>
        </p:grpSpPr>
        <p:sp>
          <p:nvSpPr>
            <p:cNvPr id="27" name="object 27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40867" y="153923"/>
              <a:ext cx="5247640" cy="829310"/>
            </a:xfrm>
            <a:custGeom>
              <a:avLst/>
              <a:gdLst/>
              <a:ahLst/>
              <a:cxnLst/>
              <a:rect l="l" t="t" r="r" b="b"/>
              <a:pathLst>
                <a:path w="5247640" h="829310">
                  <a:moveTo>
                    <a:pt x="5247132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5247132" y="829055"/>
                  </a:lnTo>
                  <a:lnTo>
                    <a:pt x="5247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14095" y="121742"/>
            <a:ext cx="391414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Project</a:t>
            </a:r>
            <a:r>
              <a:rPr spc="-50" dirty="0"/>
              <a:t> </a:t>
            </a:r>
            <a:r>
              <a:rPr spc="-10" dirty="0"/>
              <a:t>Cost</a:t>
            </a:r>
          </a:p>
        </p:txBody>
      </p:sp>
      <p:sp>
        <p:nvSpPr>
          <p:cNvPr id="6" name="object 6"/>
          <p:cNvSpPr/>
          <p:nvPr/>
        </p:nvSpPr>
        <p:spPr>
          <a:xfrm>
            <a:off x="1191768" y="2734055"/>
            <a:ext cx="16590644" cy="4864735"/>
          </a:xfrm>
          <a:custGeom>
            <a:avLst/>
            <a:gdLst/>
            <a:ahLst/>
            <a:cxnLst/>
            <a:rect l="l" t="t" r="r" b="b"/>
            <a:pathLst>
              <a:path w="16590644" h="4864734">
                <a:moveTo>
                  <a:pt x="3703320" y="4195445"/>
                </a:moveTo>
                <a:lnTo>
                  <a:pt x="3695369" y="4146423"/>
                </a:lnTo>
                <a:lnTo>
                  <a:pt x="3673246" y="4103801"/>
                </a:lnTo>
                <a:lnTo>
                  <a:pt x="3639566" y="4070146"/>
                </a:lnTo>
                <a:lnTo>
                  <a:pt x="3596906" y="4048061"/>
                </a:lnTo>
                <a:lnTo>
                  <a:pt x="3547872" y="4040124"/>
                </a:lnTo>
                <a:lnTo>
                  <a:pt x="155448" y="4040124"/>
                </a:lnTo>
                <a:lnTo>
                  <a:pt x="106387" y="4048061"/>
                </a:lnTo>
                <a:lnTo>
                  <a:pt x="63728" y="4070146"/>
                </a:lnTo>
                <a:lnTo>
                  <a:pt x="30048" y="4103801"/>
                </a:lnTo>
                <a:lnTo>
                  <a:pt x="7937" y="4146423"/>
                </a:lnTo>
                <a:lnTo>
                  <a:pt x="0" y="4195445"/>
                </a:lnTo>
                <a:lnTo>
                  <a:pt x="0" y="4709287"/>
                </a:lnTo>
                <a:lnTo>
                  <a:pt x="7937" y="4758321"/>
                </a:lnTo>
                <a:lnTo>
                  <a:pt x="30048" y="4800943"/>
                </a:lnTo>
                <a:lnTo>
                  <a:pt x="63728" y="4834598"/>
                </a:lnTo>
                <a:lnTo>
                  <a:pt x="106387" y="4856683"/>
                </a:lnTo>
                <a:lnTo>
                  <a:pt x="155448" y="4864608"/>
                </a:lnTo>
                <a:lnTo>
                  <a:pt x="3547872" y="4864608"/>
                </a:lnTo>
                <a:lnTo>
                  <a:pt x="3596906" y="4856683"/>
                </a:lnTo>
                <a:lnTo>
                  <a:pt x="3639566" y="4834598"/>
                </a:lnTo>
                <a:lnTo>
                  <a:pt x="3673246" y="4800943"/>
                </a:lnTo>
                <a:lnTo>
                  <a:pt x="3695369" y="4758321"/>
                </a:lnTo>
                <a:lnTo>
                  <a:pt x="3703320" y="4709287"/>
                </a:lnTo>
                <a:lnTo>
                  <a:pt x="3703320" y="4195445"/>
                </a:lnTo>
                <a:close/>
              </a:path>
              <a:path w="16590644" h="4864734">
                <a:moveTo>
                  <a:pt x="3703320" y="2598420"/>
                </a:moveTo>
                <a:lnTo>
                  <a:pt x="3695369" y="2549347"/>
                </a:lnTo>
                <a:lnTo>
                  <a:pt x="3673246" y="2506675"/>
                </a:lnTo>
                <a:lnTo>
                  <a:pt x="3639566" y="2473007"/>
                </a:lnTo>
                <a:lnTo>
                  <a:pt x="3596906" y="2450909"/>
                </a:lnTo>
                <a:lnTo>
                  <a:pt x="3547872" y="2442972"/>
                </a:lnTo>
                <a:lnTo>
                  <a:pt x="155448" y="2442972"/>
                </a:lnTo>
                <a:lnTo>
                  <a:pt x="106387" y="2450909"/>
                </a:lnTo>
                <a:lnTo>
                  <a:pt x="63728" y="2473007"/>
                </a:lnTo>
                <a:lnTo>
                  <a:pt x="30048" y="2506675"/>
                </a:lnTo>
                <a:lnTo>
                  <a:pt x="7937" y="2549347"/>
                </a:lnTo>
                <a:lnTo>
                  <a:pt x="0" y="2598420"/>
                </a:lnTo>
                <a:lnTo>
                  <a:pt x="0" y="3700272"/>
                </a:lnTo>
                <a:lnTo>
                  <a:pt x="7937" y="3749357"/>
                </a:lnTo>
                <a:lnTo>
                  <a:pt x="30048" y="3792029"/>
                </a:lnTo>
                <a:lnTo>
                  <a:pt x="63728" y="3825697"/>
                </a:lnTo>
                <a:lnTo>
                  <a:pt x="106387" y="3847795"/>
                </a:lnTo>
                <a:lnTo>
                  <a:pt x="155448" y="3855720"/>
                </a:lnTo>
                <a:lnTo>
                  <a:pt x="3547872" y="3855720"/>
                </a:lnTo>
                <a:lnTo>
                  <a:pt x="3596906" y="3847795"/>
                </a:lnTo>
                <a:lnTo>
                  <a:pt x="3639566" y="3825697"/>
                </a:lnTo>
                <a:lnTo>
                  <a:pt x="3673246" y="3792029"/>
                </a:lnTo>
                <a:lnTo>
                  <a:pt x="3695369" y="3749357"/>
                </a:lnTo>
                <a:lnTo>
                  <a:pt x="3703320" y="3700272"/>
                </a:lnTo>
                <a:lnTo>
                  <a:pt x="3703320" y="2598420"/>
                </a:lnTo>
                <a:close/>
              </a:path>
              <a:path w="16590644" h="4864734">
                <a:moveTo>
                  <a:pt x="3703320" y="155448"/>
                </a:moveTo>
                <a:lnTo>
                  <a:pt x="3695369" y="106413"/>
                </a:lnTo>
                <a:lnTo>
                  <a:pt x="3673246" y="63754"/>
                </a:lnTo>
                <a:lnTo>
                  <a:pt x="3639566" y="30073"/>
                </a:lnTo>
                <a:lnTo>
                  <a:pt x="3596906" y="7950"/>
                </a:lnTo>
                <a:lnTo>
                  <a:pt x="3547872" y="0"/>
                </a:lnTo>
                <a:lnTo>
                  <a:pt x="155448" y="0"/>
                </a:lnTo>
                <a:lnTo>
                  <a:pt x="106387" y="7950"/>
                </a:lnTo>
                <a:lnTo>
                  <a:pt x="63728" y="30073"/>
                </a:lnTo>
                <a:lnTo>
                  <a:pt x="30048" y="63754"/>
                </a:lnTo>
                <a:lnTo>
                  <a:pt x="7937" y="106413"/>
                </a:lnTo>
                <a:lnTo>
                  <a:pt x="0" y="155448"/>
                </a:lnTo>
                <a:lnTo>
                  <a:pt x="0" y="2106168"/>
                </a:lnTo>
                <a:lnTo>
                  <a:pt x="7937" y="2155215"/>
                </a:lnTo>
                <a:lnTo>
                  <a:pt x="30048" y="2197874"/>
                </a:lnTo>
                <a:lnTo>
                  <a:pt x="63728" y="2231555"/>
                </a:lnTo>
                <a:lnTo>
                  <a:pt x="106387" y="2253678"/>
                </a:lnTo>
                <a:lnTo>
                  <a:pt x="155448" y="2261616"/>
                </a:lnTo>
                <a:lnTo>
                  <a:pt x="3547872" y="2261616"/>
                </a:lnTo>
                <a:lnTo>
                  <a:pt x="3596906" y="2253678"/>
                </a:lnTo>
                <a:lnTo>
                  <a:pt x="3639566" y="2231555"/>
                </a:lnTo>
                <a:lnTo>
                  <a:pt x="3673246" y="2197874"/>
                </a:lnTo>
                <a:lnTo>
                  <a:pt x="3695369" y="2155215"/>
                </a:lnTo>
                <a:lnTo>
                  <a:pt x="3703320" y="2106168"/>
                </a:lnTo>
                <a:lnTo>
                  <a:pt x="3703320" y="155448"/>
                </a:lnTo>
                <a:close/>
              </a:path>
              <a:path w="16590644" h="4864734">
                <a:moveTo>
                  <a:pt x="6045708" y="4145153"/>
                </a:moveTo>
                <a:lnTo>
                  <a:pt x="6037770" y="4096131"/>
                </a:lnTo>
                <a:lnTo>
                  <a:pt x="6015672" y="4053509"/>
                </a:lnTo>
                <a:lnTo>
                  <a:pt x="5982005" y="4019854"/>
                </a:lnTo>
                <a:lnTo>
                  <a:pt x="5939333" y="3997769"/>
                </a:lnTo>
                <a:lnTo>
                  <a:pt x="5890260" y="3989832"/>
                </a:lnTo>
                <a:lnTo>
                  <a:pt x="4067556" y="3989832"/>
                </a:lnTo>
                <a:lnTo>
                  <a:pt x="4018470" y="3997769"/>
                </a:lnTo>
                <a:lnTo>
                  <a:pt x="3975798" y="4019854"/>
                </a:lnTo>
                <a:lnTo>
                  <a:pt x="3942130" y="4053509"/>
                </a:lnTo>
                <a:lnTo>
                  <a:pt x="3920032" y="4096131"/>
                </a:lnTo>
                <a:lnTo>
                  <a:pt x="3912108" y="4145153"/>
                </a:lnTo>
                <a:lnTo>
                  <a:pt x="3912108" y="4709287"/>
                </a:lnTo>
                <a:lnTo>
                  <a:pt x="3920032" y="4758321"/>
                </a:lnTo>
                <a:lnTo>
                  <a:pt x="3942130" y="4800943"/>
                </a:lnTo>
                <a:lnTo>
                  <a:pt x="3975798" y="4834598"/>
                </a:lnTo>
                <a:lnTo>
                  <a:pt x="4018470" y="4856683"/>
                </a:lnTo>
                <a:lnTo>
                  <a:pt x="4067556" y="4864608"/>
                </a:lnTo>
                <a:lnTo>
                  <a:pt x="5890260" y="4864608"/>
                </a:lnTo>
                <a:lnTo>
                  <a:pt x="5939333" y="4856683"/>
                </a:lnTo>
                <a:lnTo>
                  <a:pt x="5982005" y="4834598"/>
                </a:lnTo>
                <a:lnTo>
                  <a:pt x="6015672" y="4800943"/>
                </a:lnTo>
                <a:lnTo>
                  <a:pt x="6037770" y="4758321"/>
                </a:lnTo>
                <a:lnTo>
                  <a:pt x="6045708" y="4709287"/>
                </a:lnTo>
                <a:lnTo>
                  <a:pt x="6045708" y="4145153"/>
                </a:lnTo>
                <a:close/>
              </a:path>
              <a:path w="16590644" h="4864734">
                <a:moveTo>
                  <a:pt x="6045708" y="2598420"/>
                </a:moveTo>
                <a:lnTo>
                  <a:pt x="6037770" y="2549347"/>
                </a:lnTo>
                <a:lnTo>
                  <a:pt x="6015672" y="2506675"/>
                </a:lnTo>
                <a:lnTo>
                  <a:pt x="5982005" y="2473007"/>
                </a:lnTo>
                <a:lnTo>
                  <a:pt x="5939333" y="2450909"/>
                </a:lnTo>
                <a:lnTo>
                  <a:pt x="5890260" y="2442972"/>
                </a:lnTo>
                <a:lnTo>
                  <a:pt x="4067556" y="2442972"/>
                </a:lnTo>
                <a:lnTo>
                  <a:pt x="4018470" y="2450909"/>
                </a:lnTo>
                <a:lnTo>
                  <a:pt x="3975798" y="2473007"/>
                </a:lnTo>
                <a:lnTo>
                  <a:pt x="3942130" y="2506675"/>
                </a:lnTo>
                <a:lnTo>
                  <a:pt x="3920032" y="2549347"/>
                </a:lnTo>
                <a:lnTo>
                  <a:pt x="3912108" y="2598420"/>
                </a:lnTo>
                <a:lnTo>
                  <a:pt x="3912108" y="3700272"/>
                </a:lnTo>
                <a:lnTo>
                  <a:pt x="3920032" y="3749357"/>
                </a:lnTo>
                <a:lnTo>
                  <a:pt x="3942130" y="3792029"/>
                </a:lnTo>
                <a:lnTo>
                  <a:pt x="3975798" y="3825697"/>
                </a:lnTo>
                <a:lnTo>
                  <a:pt x="4018470" y="3847795"/>
                </a:lnTo>
                <a:lnTo>
                  <a:pt x="4067556" y="3855720"/>
                </a:lnTo>
                <a:lnTo>
                  <a:pt x="5890260" y="3855720"/>
                </a:lnTo>
                <a:lnTo>
                  <a:pt x="5939333" y="3847795"/>
                </a:lnTo>
                <a:lnTo>
                  <a:pt x="5982005" y="3825697"/>
                </a:lnTo>
                <a:lnTo>
                  <a:pt x="6015672" y="3792029"/>
                </a:lnTo>
                <a:lnTo>
                  <a:pt x="6037770" y="3749357"/>
                </a:lnTo>
                <a:lnTo>
                  <a:pt x="6045708" y="3700272"/>
                </a:lnTo>
                <a:lnTo>
                  <a:pt x="6045708" y="2598420"/>
                </a:lnTo>
                <a:close/>
              </a:path>
              <a:path w="16590644" h="4864734">
                <a:moveTo>
                  <a:pt x="6051804" y="155448"/>
                </a:moveTo>
                <a:lnTo>
                  <a:pt x="6043854" y="106413"/>
                </a:lnTo>
                <a:lnTo>
                  <a:pt x="6021730" y="63754"/>
                </a:lnTo>
                <a:lnTo>
                  <a:pt x="5988050" y="30073"/>
                </a:lnTo>
                <a:lnTo>
                  <a:pt x="5945390" y="7950"/>
                </a:lnTo>
                <a:lnTo>
                  <a:pt x="5896356" y="0"/>
                </a:lnTo>
                <a:lnTo>
                  <a:pt x="4072128" y="0"/>
                </a:lnTo>
                <a:lnTo>
                  <a:pt x="4023080" y="7950"/>
                </a:lnTo>
                <a:lnTo>
                  <a:pt x="3980421" y="30073"/>
                </a:lnTo>
                <a:lnTo>
                  <a:pt x="3946741" y="63754"/>
                </a:lnTo>
                <a:lnTo>
                  <a:pt x="3924617" y="106413"/>
                </a:lnTo>
                <a:lnTo>
                  <a:pt x="3916680" y="155448"/>
                </a:lnTo>
                <a:lnTo>
                  <a:pt x="3916680" y="2106168"/>
                </a:lnTo>
                <a:lnTo>
                  <a:pt x="3924617" y="2155215"/>
                </a:lnTo>
                <a:lnTo>
                  <a:pt x="3946741" y="2197874"/>
                </a:lnTo>
                <a:lnTo>
                  <a:pt x="3980421" y="2231555"/>
                </a:lnTo>
                <a:lnTo>
                  <a:pt x="4023080" y="2253678"/>
                </a:lnTo>
                <a:lnTo>
                  <a:pt x="4072128" y="2261616"/>
                </a:lnTo>
                <a:lnTo>
                  <a:pt x="5896356" y="2261616"/>
                </a:lnTo>
                <a:lnTo>
                  <a:pt x="5945390" y="2253678"/>
                </a:lnTo>
                <a:lnTo>
                  <a:pt x="5988050" y="2231555"/>
                </a:lnTo>
                <a:lnTo>
                  <a:pt x="6021730" y="2197874"/>
                </a:lnTo>
                <a:lnTo>
                  <a:pt x="6043854" y="2155215"/>
                </a:lnTo>
                <a:lnTo>
                  <a:pt x="6051804" y="2106168"/>
                </a:lnTo>
                <a:lnTo>
                  <a:pt x="6051804" y="155448"/>
                </a:lnTo>
                <a:close/>
              </a:path>
              <a:path w="16590644" h="4864734">
                <a:moveTo>
                  <a:pt x="10994136" y="4145153"/>
                </a:moveTo>
                <a:lnTo>
                  <a:pt x="10986186" y="4096131"/>
                </a:lnTo>
                <a:lnTo>
                  <a:pt x="10964062" y="4053509"/>
                </a:lnTo>
                <a:lnTo>
                  <a:pt x="10930382" y="4019854"/>
                </a:lnTo>
                <a:lnTo>
                  <a:pt x="10887723" y="3997769"/>
                </a:lnTo>
                <a:lnTo>
                  <a:pt x="10838688" y="3989832"/>
                </a:lnTo>
                <a:lnTo>
                  <a:pt x="6411468" y="3989832"/>
                </a:lnTo>
                <a:lnTo>
                  <a:pt x="6362420" y="3997769"/>
                </a:lnTo>
                <a:lnTo>
                  <a:pt x="6319761" y="4019854"/>
                </a:lnTo>
                <a:lnTo>
                  <a:pt x="6286081" y="4053509"/>
                </a:lnTo>
                <a:lnTo>
                  <a:pt x="6263957" y="4096131"/>
                </a:lnTo>
                <a:lnTo>
                  <a:pt x="6256020" y="4145153"/>
                </a:lnTo>
                <a:lnTo>
                  <a:pt x="6256020" y="4709287"/>
                </a:lnTo>
                <a:lnTo>
                  <a:pt x="6263957" y="4758321"/>
                </a:lnTo>
                <a:lnTo>
                  <a:pt x="6286081" y="4800943"/>
                </a:lnTo>
                <a:lnTo>
                  <a:pt x="6319761" y="4834598"/>
                </a:lnTo>
                <a:lnTo>
                  <a:pt x="6362420" y="4856683"/>
                </a:lnTo>
                <a:lnTo>
                  <a:pt x="6411468" y="4864608"/>
                </a:lnTo>
                <a:lnTo>
                  <a:pt x="10838688" y="4864608"/>
                </a:lnTo>
                <a:lnTo>
                  <a:pt x="10887723" y="4856683"/>
                </a:lnTo>
                <a:lnTo>
                  <a:pt x="10930382" y="4834598"/>
                </a:lnTo>
                <a:lnTo>
                  <a:pt x="10964062" y="4800943"/>
                </a:lnTo>
                <a:lnTo>
                  <a:pt x="10986186" y="4758321"/>
                </a:lnTo>
                <a:lnTo>
                  <a:pt x="10994136" y="4709287"/>
                </a:lnTo>
                <a:lnTo>
                  <a:pt x="10994136" y="4145153"/>
                </a:lnTo>
                <a:close/>
              </a:path>
              <a:path w="16590644" h="4864734">
                <a:moveTo>
                  <a:pt x="10994136" y="2598420"/>
                </a:moveTo>
                <a:lnTo>
                  <a:pt x="10986186" y="2549347"/>
                </a:lnTo>
                <a:lnTo>
                  <a:pt x="10964062" y="2506675"/>
                </a:lnTo>
                <a:lnTo>
                  <a:pt x="10930382" y="2473007"/>
                </a:lnTo>
                <a:lnTo>
                  <a:pt x="10887723" y="2450909"/>
                </a:lnTo>
                <a:lnTo>
                  <a:pt x="10838688" y="2442972"/>
                </a:lnTo>
                <a:lnTo>
                  <a:pt x="6411468" y="2442972"/>
                </a:lnTo>
                <a:lnTo>
                  <a:pt x="6362420" y="2450909"/>
                </a:lnTo>
                <a:lnTo>
                  <a:pt x="6319761" y="2473007"/>
                </a:lnTo>
                <a:lnTo>
                  <a:pt x="6286081" y="2506675"/>
                </a:lnTo>
                <a:lnTo>
                  <a:pt x="6263957" y="2549347"/>
                </a:lnTo>
                <a:lnTo>
                  <a:pt x="6256020" y="2598420"/>
                </a:lnTo>
                <a:lnTo>
                  <a:pt x="6256020" y="3700272"/>
                </a:lnTo>
                <a:lnTo>
                  <a:pt x="6263957" y="3749357"/>
                </a:lnTo>
                <a:lnTo>
                  <a:pt x="6286081" y="3792029"/>
                </a:lnTo>
                <a:lnTo>
                  <a:pt x="6319761" y="3825697"/>
                </a:lnTo>
                <a:lnTo>
                  <a:pt x="6362420" y="3847795"/>
                </a:lnTo>
                <a:lnTo>
                  <a:pt x="6411468" y="3855720"/>
                </a:lnTo>
                <a:lnTo>
                  <a:pt x="10838688" y="3855720"/>
                </a:lnTo>
                <a:lnTo>
                  <a:pt x="10887723" y="3847795"/>
                </a:lnTo>
                <a:lnTo>
                  <a:pt x="10930382" y="3825697"/>
                </a:lnTo>
                <a:lnTo>
                  <a:pt x="10964062" y="3792029"/>
                </a:lnTo>
                <a:lnTo>
                  <a:pt x="10986186" y="3749357"/>
                </a:lnTo>
                <a:lnTo>
                  <a:pt x="10994136" y="3700272"/>
                </a:lnTo>
                <a:lnTo>
                  <a:pt x="10994136" y="2598420"/>
                </a:lnTo>
                <a:close/>
              </a:path>
              <a:path w="16590644" h="4864734">
                <a:moveTo>
                  <a:pt x="11000232" y="155448"/>
                </a:moveTo>
                <a:lnTo>
                  <a:pt x="10992282" y="106413"/>
                </a:lnTo>
                <a:lnTo>
                  <a:pt x="10970158" y="63754"/>
                </a:lnTo>
                <a:lnTo>
                  <a:pt x="10936478" y="30073"/>
                </a:lnTo>
                <a:lnTo>
                  <a:pt x="10893819" y="7950"/>
                </a:lnTo>
                <a:lnTo>
                  <a:pt x="10844784" y="0"/>
                </a:lnTo>
                <a:lnTo>
                  <a:pt x="6417564" y="0"/>
                </a:lnTo>
                <a:lnTo>
                  <a:pt x="6368516" y="7950"/>
                </a:lnTo>
                <a:lnTo>
                  <a:pt x="6325857" y="30073"/>
                </a:lnTo>
                <a:lnTo>
                  <a:pt x="6292177" y="63754"/>
                </a:lnTo>
                <a:lnTo>
                  <a:pt x="6270053" y="106413"/>
                </a:lnTo>
                <a:lnTo>
                  <a:pt x="6262116" y="155448"/>
                </a:lnTo>
                <a:lnTo>
                  <a:pt x="6262116" y="2106168"/>
                </a:lnTo>
                <a:lnTo>
                  <a:pt x="6270053" y="2155215"/>
                </a:lnTo>
                <a:lnTo>
                  <a:pt x="6292177" y="2197874"/>
                </a:lnTo>
                <a:lnTo>
                  <a:pt x="6325857" y="2231555"/>
                </a:lnTo>
                <a:lnTo>
                  <a:pt x="6368516" y="2253678"/>
                </a:lnTo>
                <a:lnTo>
                  <a:pt x="6417564" y="2261616"/>
                </a:lnTo>
                <a:lnTo>
                  <a:pt x="10844784" y="2261616"/>
                </a:lnTo>
                <a:lnTo>
                  <a:pt x="10893819" y="2253678"/>
                </a:lnTo>
                <a:lnTo>
                  <a:pt x="10936478" y="2231555"/>
                </a:lnTo>
                <a:lnTo>
                  <a:pt x="10970158" y="2197874"/>
                </a:lnTo>
                <a:lnTo>
                  <a:pt x="10992282" y="2155215"/>
                </a:lnTo>
                <a:lnTo>
                  <a:pt x="11000232" y="2106168"/>
                </a:lnTo>
                <a:lnTo>
                  <a:pt x="11000232" y="155448"/>
                </a:lnTo>
                <a:close/>
              </a:path>
              <a:path w="16590644" h="4864734">
                <a:moveTo>
                  <a:pt x="13868400" y="4145153"/>
                </a:moveTo>
                <a:lnTo>
                  <a:pt x="13860463" y="4096131"/>
                </a:lnTo>
                <a:lnTo>
                  <a:pt x="13838365" y="4053509"/>
                </a:lnTo>
                <a:lnTo>
                  <a:pt x="13804697" y="4019854"/>
                </a:lnTo>
                <a:lnTo>
                  <a:pt x="13762025" y="3997769"/>
                </a:lnTo>
                <a:lnTo>
                  <a:pt x="13712952" y="3989832"/>
                </a:lnTo>
                <a:lnTo>
                  <a:pt x="11359896" y="3989832"/>
                </a:lnTo>
                <a:lnTo>
                  <a:pt x="11310811" y="3997769"/>
                </a:lnTo>
                <a:lnTo>
                  <a:pt x="11268139" y="4019854"/>
                </a:lnTo>
                <a:lnTo>
                  <a:pt x="11234471" y="4053509"/>
                </a:lnTo>
                <a:lnTo>
                  <a:pt x="11212373" y="4096131"/>
                </a:lnTo>
                <a:lnTo>
                  <a:pt x="11204448" y="4145153"/>
                </a:lnTo>
                <a:lnTo>
                  <a:pt x="11204448" y="4709287"/>
                </a:lnTo>
                <a:lnTo>
                  <a:pt x="11212373" y="4758321"/>
                </a:lnTo>
                <a:lnTo>
                  <a:pt x="11234471" y="4800943"/>
                </a:lnTo>
                <a:lnTo>
                  <a:pt x="11268139" y="4834598"/>
                </a:lnTo>
                <a:lnTo>
                  <a:pt x="11310811" y="4856683"/>
                </a:lnTo>
                <a:lnTo>
                  <a:pt x="11359896" y="4864608"/>
                </a:lnTo>
                <a:lnTo>
                  <a:pt x="13712952" y="4864608"/>
                </a:lnTo>
                <a:lnTo>
                  <a:pt x="13762025" y="4856683"/>
                </a:lnTo>
                <a:lnTo>
                  <a:pt x="13804697" y="4834598"/>
                </a:lnTo>
                <a:lnTo>
                  <a:pt x="13838365" y="4800943"/>
                </a:lnTo>
                <a:lnTo>
                  <a:pt x="13860463" y="4758321"/>
                </a:lnTo>
                <a:lnTo>
                  <a:pt x="13868400" y="4709287"/>
                </a:lnTo>
                <a:lnTo>
                  <a:pt x="13868400" y="4145153"/>
                </a:lnTo>
                <a:close/>
              </a:path>
              <a:path w="16590644" h="4864734">
                <a:moveTo>
                  <a:pt x="13868400" y="2598420"/>
                </a:moveTo>
                <a:lnTo>
                  <a:pt x="13860463" y="2549347"/>
                </a:lnTo>
                <a:lnTo>
                  <a:pt x="13838365" y="2506675"/>
                </a:lnTo>
                <a:lnTo>
                  <a:pt x="13804697" y="2473007"/>
                </a:lnTo>
                <a:lnTo>
                  <a:pt x="13762025" y="2450909"/>
                </a:lnTo>
                <a:lnTo>
                  <a:pt x="13712952" y="2442972"/>
                </a:lnTo>
                <a:lnTo>
                  <a:pt x="11359896" y="2442972"/>
                </a:lnTo>
                <a:lnTo>
                  <a:pt x="11310811" y="2450909"/>
                </a:lnTo>
                <a:lnTo>
                  <a:pt x="11268139" y="2473007"/>
                </a:lnTo>
                <a:lnTo>
                  <a:pt x="11234471" y="2506675"/>
                </a:lnTo>
                <a:lnTo>
                  <a:pt x="11212373" y="2549347"/>
                </a:lnTo>
                <a:lnTo>
                  <a:pt x="11204448" y="2598420"/>
                </a:lnTo>
                <a:lnTo>
                  <a:pt x="11204448" y="3700272"/>
                </a:lnTo>
                <a:lnTo>
                  <a:pt x="11212373" y="3749357"/>
                </a:lnTo>
                <a:lnTo>
                  <a:pt x="11234471" y="3792029"/>
                </a:lnTo>
                <a:lnTo>
                  <a:pt x="11268139" y="3825697"/>
                </a:lnTo>
                <a:lnTo>
                  <a:pt x="11310811" y="3847795"/>
                </a:lnTo>
                <a:lnTo>
                  <a:pt x="11359896" y="3855720"/>
                </a:lnTo>
                <a:lnTo>
                  <a:pt x="13712952" y="3855720"/>
                </a:lnTo>
                <a:lnTo>
                  <a:pt x="13762025" y="3847795"/>
                </a:lnTo>
                <a:lnTo>
                  <a:pt x="13804697" y="3825697"/>
                </a:lnTo>
                <a:lnTo>
                  <a:pt x="13838365" y="3792029"/>
                </a:lnTo>
                <a:lnTo>
                  <a:pt x="13860463" y="3749357"/>
                </a:lnTo>
                <a:lnTo>
                  <a:pt x="13868400" y="3700272"/>
                </a:lnTo>
                <a:lnTo>
                  <a:pt x="13868400" y="2598420"/>
                </a:lnTo>
                <a:close/>
              </a:path>
              <a:path w="16590644" h="4864734">
                <a:moveTo>
                  <a:pt x="13874496" y="155448"/>
                </a:moveTo>
                <a:lnTo>
                  <a:pt x="13866546" y="106413"/>
                </a:lnTo>
                <a:lnTo>
                  <a:pt x="13844423" y="63754"/>
                </a:lnTo>
                <a:lnTo>
                  <a:pt x="13810717" y="30073"/>
                </a:lnTo>
                <a:lnTo>
                  <a:pt x="13768019" y="7950"/>
                </a:lnTo>
                <a:lnTo>
                  <a:pt x="13718921" y="0"/>
                </a:lnTo>
                <a:lnTo>
                  <a:pt x="11364595" y="0"/>
                </a:lnTo>
                <a:lnTo>
                  <a:pt x="11315497" y="7950"/>
                </a:lnTo>
                <a:lnTo>
                  <a:pt x="11272799" y="30073"/>
                </a:lnTo>
                <a:lnTo>
                  <a:pt x="11239094" y="63754"/>
                </a:lnTo>
                <a:lnTo>
                  <a:pt x="11216970" y="106413"/>
                </a:lnTo>
                <a:lnTo>
                  <a:pt x="11209020" y="155448"/>
                </a:lnTo>
                <a:lnTo>
                  <a:pt x="11209020" y="2106168"/>
                </a:lnTo>
                <a:lnTo>
                  <a:pt x="11216970" y="2155215"/>
                </a:lnTo>
                <a:lnTo>
                  <a:pt x="11239094" y="2197874"/>
                </a:lnTo>
                <a:lnTo>
                  <a:pt x="11272799" y="2231555"/>
                </a:lnTo>
                <a:lnTo>
                  <a:pt x="11315497" y="2253678"/>
                </a:lnTo>
                <a:lnTo>
                  <a:pt x="11364595" y="2261616"/>
                </a:lnTo>
                <a:lnTo>
                  <a:pt x="13718921" y="2261616"/>
                </a:lnTo>
                <a:lnTo>
                  <a:pt x="13768019" y="2253678"/>
                </a:lnTo>
                <a:lnTo>
                  <a:pt x="13810717" y="2231555"/>
                </a:lnTo>
                <a:lnTo>
                  <a:pt x="13844423" y="2197874"/>
                </a:lnTo>
                <a:lnTo>
                  <a:pt x="13866546" y="2155215"/>
                </a:lnTo>
                <a:lnTo>
                  <a:pt x="13874496" y="2106168"/>
                </a:lnTo>
                <a:lnTo>
                  <a:pt x="13874496" y="155448"/>
                </a:lnTo>
                <a:close/>
              </a:path>
              <a:path w="16590644" h="4864734">
                <a:moveTo>
                  <a:pt x="16584168" y="4195445"/>
                </a:moveTo>
                <a:lnTo>
                  <a:pt x="16576231" y="4146423"/>
                </a:lnTo>
                <a:lnTo>
                  <a:pt x="16554133" y="4103801"/>
                </a:lnTo>
                <a:lnTo>
                  <a:pt x="16520465" y="4070146"/>
                </a:lnTo>
                <a:lnTo>
                  <a:pt x="16477793" y="4048061"/>
                </a:lnTo>
                <a:lnTo>
                  <a:pt x="16428720" y="4040124"/>
                </a:lnTo>
                <a:lnTo>
                  <a:pt x="14234160" y="4040124"/>
                </a:lnTo>
                <a:lnTo>
                  <a:pt x="14185075" y="4048061"/>
                </a:lnTo>
                <a:lnTo>
                  <a:pt x="14142403" y="4070146"/>
                </a:lnTo>
                <a:lnTo>
                  <a:pt x="14108735" y="4103801"/>
                </a:lnTo>
                <a:lnTo>
                  <a:pt x="14086637" y="4146423"/>
                </a:lnTo>
                <a:lnTo>
                  <a:pt x="14078712" y="4195445"/>
                </a:lnTo>
                <a:lnTo>
                  <a:pt x="14078712" y="4709287"/>
                </a:lnTo>
                <a:lnTo>
                  <a:pt x="14086637" y="4758321"/>
                </a:lnTo>
                <a:lnTo>
                  <a:pt x="14108735" y="4800943"/>
                </a:lnTo>
                <a:lnTo>
                  <a:pt x="14142403" y="4834598"/>
                </a:lnTo>
                <a:lnTo>
                  <a:pt x="14185075" y="4856683"/>
                </a:lnTo>
                <a:lnTo>
                  <a:pt x="14234160" y="4864608"/>
                </a:lnTo>
                <a:lnTo>
                  <a:pt x="16428720" y="4864608"/>
                </a:lnTo>
                <a:lnTo>
                  <a:pt x="16477793" y="4856683"/>
                </a:lnTo>
                <a:lnTo>
                  <a:pt x="16520465" y="4834598"/>
                </a:lnTo>
                <a:lnTo>
                  <a:pt x="16554133" y="4800943"/>
                </a:lnTo>
                <a:lnTo>
                  <a:pt x="16576231" y="4758321"/>
                </a:lnTo>
                <a:lnTo>
                  <a:pt x="16584168" y="4709287"/>
                </a:lnTo>
                <a:lnTo>
                  <a:pt x="16584168" y="4195445"/>
                </a:lnTo>
                <a:close/>
              </a:path>
              <a:path w="16590644" h="4864734">
                <a:moveTo>
                  <a:pt x="16584168" y="2598420"/>
                </a:moveTo>
                <a:lnTo>
                  <a:pt x="16576231" y="2549347"/>
                </a:lnTo>
                <a:lnTo>
                  <a:pt x="16554133" y="2506675"/>
                </a:lnTo>
                <a:lnTo>
                  <a:pt x="16520465" y="2473007"/>
                </a:lnTo>
                <a:lnTo>
                  <a:pt x="16477793" y="2450909"/>
                </a:lnTo>
                <a:lnTo>
                  <a:pt x="16428720" y="2442972"/>
                </a:lnTo>
                <a:lnTo>
                  <a:pt x="14234160" y="2442972"/>
                </a:lnTo>
                <a:lnTo>
                  <a:pt x="14185075" y="2450909"/>
                </a:lnTo>
                <a:lnTo>
                  <a:pt x="14142403" y="2473007"/>
                </a:lnTo>
                <a:lnTo>
                  <a:pt x="14108735" y="2506675"/>
                </a:lnTo>
                <a:lnTo>
                  <a:pt x="14086637" y="2549347"/>
                </a:lnTo>
                <a:lnTo>
                  <a:pt x="14078712" y="2598420"/>
                </a:lnTo>
                <a:lnTo>
                  <a:pt x="14078712" y="3700272"/>
                </a:lnTo>
                <a:lnTo>
                  <a:pt x="14086637" y="3749357"/>
                </a:lnTo>
                <a:lnTo>
                  <a:pt x="14108735" y="3792029"/>
                </a:lnTo>
                <a:lnTo>
                  <a:pt x="14142403" y="3825697"/>
                </a:lnTo>
                <a:lnTo>
                  <a:pt x="14185075" y="3847795"/>
                </a:lnTo>
                <a:lnTo>
                  <a:pt x="14234160" y="3855720"/>
                </a:lnTo>
                <a:lnTo>
                  <a:pt x="16428720" y="3855720"/>
                </a:lnTo>
                <a:lnTo>
                  <a:pt x="16477793" y="3847795"/>
                </a:lnTo>
                <a:lnTo>
                  <a:pt x="16520465" y="3825697"/>
                </a:lnTo>
                <a:lnTo>
                  <a:pt x="16554133" y="3792029"/>
                </a:lnTo>
                <a:lnTo>
                  <a:pt x="16576231" y="3749357"/>
                </a:lnTo>
                <a:lnTo>
                  <a:pt x="16584168" y="3700272"/>
                </a:lnTo>
                <a:lnTo>
                  <a:pt x="16584168" y="2598420"/>
                </a:lnTo>
                <a:close/>
              </a:path>
              <a:path w="16590644" h="4864734">
                <a:moveTo>
                  <a:pt x="16590264" y="155448"/>
                </a:moveTo>
                <a:lnTo>
                  <a:pt x="16582314" y="106413"/>
                </a:lnTo>
                <a:lnTo>
                  <a:pt x="16560191" y="63754"/>
                </a:lnTo>
                <a:lnTo>
                  <a:pt x="16526485" y="30073"/>
                </a:lnTo>
                <a:lnTo>
                  <a:pt x="16483787" y="7950"/>
                </a:lnTo>
                <a:lnTo>
                  <a:pt x="16434689" y="0"/>
                </a:lnTo>
                <a:lnTo>
                  <a:pt x="14238732" y="0"/>
                </a:lnTo>
                <a:lnTo>
                  <a:pt x="14189685" y="7950"/>
                </a:lnTo>
                <a:lnTo>
                  <a:pt x="14147025" y="30073"/>
                </a:lnTo>
                <a:lnTo>
                  <a:pt x="14113345" y="63754"/>
                </a:lnTo>
                <a:lnTo>
                  <a:pt x="14091222" y="106413"/>
                </a:lnTo>
                <a:lnTo>
                  <a:pt x="14083284" y="155448"/>
                </a:lnTo>
                <a:lnTo>
                  <a:pt x="14083284" y="2106168"/>
                </a:lnTo>
                <a:lnTo>
                  <a:pt x="14091222" y="2155215"/>
                </a:lnTo>
                <a:lnTo>
                  <a:pt x="14113345" y="2197874"/>
                </a:lnTo>
                <a:lnTo>
                  <a:pt x="14147025" y="2231555"/>
                </a:lnTo>
                <a:lnTo>
                  <a:pt x="14189685" y="2253678"/>
                </a:lnTo>
                <a:lnTo>
                  <a:pt x="14238732" y="2261616"/>
                </a:lnTo>
                <a:lnTo>
                  <a:pt x="16434689" y="2261616"/>
                </a:lnTo>
                <a:lnTo>
                  <a:pt x="16483787" y="2253678"/>
                </a:lnTo>
                <a:lnTo>
                  <a:pt x="16526485" y="2231555"/>
                </a:lnTo>
                <a:lnTo>
                  <a:pt x="16560191" y="2197874"/>
                </a:lnTo>
                <a:lnTo>
                  <a:pt x="16582314" y="2155215"/>
                </a:lnTo>
                <a:lnTo>
                  <a:pt x="16590264" y="2106168"/>
                </a:lnTo>
                <a:lnTo>
                  <a:pt x="16590264" y="155448"/>
                </a:lnTo>
                <a:close/>
              </a:path>
            </a:pathLst>
          </a:custGeom>
          <a:solidFill>
            <a:srgbClr val="E2EBF1"/>
          </a:solidFill>
        </p:spPr>
        <p:txBody>
          <a:bodyPr wrap="square" lIns="0" tIns="0" rIns="0" bIns="0" rtlCol="0"/>
          <a:lstStyle/>
          <a:p>
            <a:r>
              <a:rPr lang="en-US" dirty="0"/>
              <a:t>L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91767" y="1603247"/>
            <a:ext cx="3709670" cy="9556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8270" rIns="0" bIns="0" rtlCol="0">
            <a:spAutoFit/>
          </a:bodyPr>
          <a:lstStyle/>
          <a:p>
            <a:pPr marR="71120" algn="ctr">
              <a:lnSpc>
                <a:spcPct val="100000"/>
              </a:lnSpc>
              <a:spcBef>
                <a:spcPts val="1010"/>
              </a:spcBef>
            </a:pPr>
            <a:r>
              <a:rPr sz="3450" b="1" spc="15" dirty="0">
                <a:latin typeface="Arial"/>
                <a:cs typeface="Arial"/>
              </a:rPr>
              <a:t>Item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447" y="1603247"/>
            <a:ext cx="2135505" cy="830356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9525" rIns="0" bIns="0" rtlCol="0">
            <a:spAutoFit/>
          </a:bodyPr>
          <a:lstStyle/>
          <a:p>
            <a:pPr marR="6350" algn="ctr">
              <a:lnSpc>
                <a:spcPts val="3885"/>
              </a:lnSpc>
              <a:spcBef>
                <a:spcPts val="75"/>
              </a:spcBef>
            </a:pPr>
            <a:r>
              <a:rPr sz="3450" b="1" spc="5" dirty="0">
                <a:latin typeface="Arial"/>
                <a:cs typeface="Arial"/>
              </a:rPr>
              <a:t>Unit</a:t>
            </a:r>
            <a:endParaRPr sz="3450" dirty="0">
              <a:latin typeface="Arial"/>
              <a:cs typeface="Arial"/>
            </a:endParaRPr>
          </a:p>
          <a:p>
            <a:pPr marL="26670" algn="ctr">
              <a:lnSpc>
                <a:spcPts val="2505"/>
              </a:lnSpc>
            </a:pPr>
            <a:r>
              <a:rPr sz="2300" b="1" spc="10" dirty="0">
                <a:latin typeface="Arial MT"/>
                <a:cs typeface="Arial MT"/>
              </a:rPr>
              <a:t>Cost,</a:t>
            </a:r>
            <a:r>
              <a:rPr sz="2300" b="1" spc="-15" dirty="0">
                <a:latin typeface="Arial MT"/>
                <a:cs typeface="Arial MT"/>
              </a:rPr>
              <a:t> </a:t>
            </a:r>
            <a:r>
              <a:rPr lang="en-US" sz="2300" b="1" spc="10" dirty="0">
                <a:latin typeface="Arial MT"/>
                <a:cs typeface="Arial MT"/>
              </a:rPr>
              <a:t>US$</a:t>
            </a:r>
            <a:endParaRPr sz="2300" b="1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3883" y="1603247"/>
            <a:ext cx="4738370" cy="9556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82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10"/>
              </a:spcBef>
            </a:pPr>
            <a:r>
              <a:rPr sz="3450" b="1" spc="-25" dirty="0">
                <a:latin typeface="Arial"/>
                <a:cs typeface="Arial"/>
              </a:rPr>
              <a:t>Vendor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00788" y="1603247"/>
            <a:ext cx="2665730" cy="955675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12827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1010"/>
              </a:spcBef>
            </a:pPr>
            <a:r>
              <a:rPr sz="3450" b="1" spc="15" dirty="0">
                <a:latin typeface="Arial"/>
                <a:cs typeface="Arial"/>
              </a:rPr>
              <a:t>Quantity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75052" y="1603247"/>
            <a:ext cx="2506980" cy="820738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358775">
              <a:lnSpc>
                <a:spcPts val="3840"/>
              </a:lnSpc>
            </a:pPr>
            <a:r>
              <a:rPr sz="3450" b="1" spc="10" dirty="0">
                <a:latin typeface="Arial"/>
                <a:cs typeface="Arial"/>
              </a:rPr>
              <a:t>Amount,</a:t>
            </a:r>
            <a:endParaRPr sz="3450" dirty="0">
              <a:latin typeface="Arial"/>
              <a:cs typeface="Arial"/>
            </a:endParaRPr>
          </a:p>
          <a:p>
            <a:pPr marL="498475">
              <a:lnSpc>
                <a:spcPts val="2610"/>
              </a:lnSpc>
            </a:pPr>
            <a:r>
              <a:rPr lang="en-US" sz="2300" b="1" spc="15" dirty="0">
                <a:latin typeface="Arial MT"/>
                <a:cs typeface="Arial MT"/>
              </a:rPr>
              <a:t>US$</a:t>
            </a:r>
            <a:endParaRPr sz="2300" b="1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6552" y="3348355"/>
            <a:ext cx="3051810" cy="8502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2890"/>
              </a:lnSpc>
              <a:spcBef>
                <a:spcPts val="785"/>
              </a:spcBef>
            </a:pPr>
            <a:r>
              <a:rPr sz="3000" spc="-5" dirty="0">
                <a:latin typeface="Arial MT"/>
                <a:cs typeface="Arial MT"/>
              </a:rPr>
              <a:t>Paediatric </a:t>
            </a:r>
            <a:r>
              <a:rPr sz="3000" dirty="0">
                <a:latin typeface="Arial MT"/>
                <a:cs typeface="Arial MT"/>
              </a:rPr>
              <a:t>CHD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corrective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surgery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0769" y="3619322"/>
            <a:ext cx="14020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latin typeface="Arial MT"/>
                <a:cs typeface="Arial MT"/>
              </a:rPr>
              <a:t>1,800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5880" y="2807969"/>
            <a:ext cx="4199255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35280" marR="617855" indent="-323215">
              <a:lnSpc>
                <a:spcPts val="3000"/>
              </a:lnSpc>
              <a:spcBef>
                <a:spcPts val="700"/>
              </a:spcBef>
              <a:buChar char="•"/>
              <a:tabLst>
                <a:tab pos="335280" algn="l"/>
                <a:tab pos="335915" algn="l"/>
              </a:tabLst>
            </a:pPr>
            <a:r>
              <a:rPr sz="3000" spc="-5" dirty="0">
                <a:latin typeface="Arial MT"/>
                <a:cs typeface="Arial MT"/>
              </a:rPr>
              <a:t>Sai Sanjeevani </a:t>
            </a:r>
            <a:r>
              <a:rPr sz="3000" dirty="0">
                <a:latin typeface="Arial MT"/>
                <a:cs typeface="Arial MT"/>
              </a:rPr>
              <a:t> Hospital,</a:t>
            </a:r>
            <a:r>
              <a:rPr sz="3000" spc="-12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Kharghar,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Navi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Mumbai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8187" y="3672332"/>
            <a:ext cx="97916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latin typeface="Arial MT"/>
                <a:cs typeface="Arial MT"/>
              </a:rPr>
              <a:t>25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14039" y="3655567"/>
            <a:ext cx="140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latin typeface="Arial MT"/>
                <a:cs typeface="Arial MT"/>
              </a:rPr>
              <a:t>45,000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6558" y="5608396"/>
            <a:ext cx="27552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Ante-Natal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Care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88584" y="5608396"/>
            <a:ext cx="9785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latin typeface="Arial MT"/>
                <a:cs typeface="Arial MT"/>
              </a:rPr>
              <a:t>80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60334" y="5218303"/>
            <a:ext cx="3585845" cy="1295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35280" marR="5080" indent="-323215">
              <a:lnSpc>
                <a:spcPct val="88800"/>
              </a:lnSpc>
              <a:spcBef>
                <a:spcPts val="500"/>
              </a:spcBef>
              <a:buChar char="•"/>
              <a:tabLst>
                <a:tab pos="335280" algn="l"/>
                <a:tab pos="335915" algn="l"/>
              </a:tabLst>
            </a:pPr>
            <a:r>
              <a:rPr sz="3000" spc="-5" dirty="0">
                <a:latin typeface="Arial MT"/>
                <a:cs typeface="Arial MT"/>
              </a:rPr>
              <a:t>Sai Sanjeevani </a:t>
            </a:r>
            <a:r>
              <a:rPr sz="3000" dirty="0">
                <a:latin typeface="Arial MT"/>
                <a:cs typeface="Arial MT"/>
              </a:rPr>
              <a:t> Hospital,</a:t>
            </a:r>
            <a:r>
              <a:rPr sz="3000" spc="-12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Kharghar,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Navi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Mumbai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82345" y="5625465"/>
            <a:ext cx="97916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latin typeface="Arial MT"/>
                <a:cs typeface="Arial MT"/>
              </a:rPr>
              <a:t>50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35655" y="5647690"/>
            <a:ext cx="97916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latin typeface="Arial MT"/>
                <a:cs typeface="Arial MT"/>
              </a:rPr>
              <a:t>4,000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6552" y="6869938"/>
            <a:ext cx="2143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 MT"/>
                <a:cs typeface="Arial MT"/>
              </a:rPr>
              <a:t>Contingency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34765" y="6947154"/>
            <a:ext cx="97916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latin typeface="Arial MT"/>
                <a:cs typeface="Arial MT"/>
              </a:rPr>
              <a:t>500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91768" y="7732776"/>
            <a:ext cx="16584294" cy="875030"/>
          </a:xfrm>
          <a:custGeom>
            <a:avLst/>
            <a:gdLst/>
            <a:ahLst/>
            <a:cxnLst/>
            <a:rect l="l" t="t" r="r" b="b"/>
            <a:pathLst>
              <a:path w="16584294" h="875029">
                <a:moveTo>
                  <a:pt x="3703320" y="205613"/>
                </a:moveTo>
                <a:lnTo>
                  <a:pt x="3695369" y="156591"/>
                </a:lnTo>
                <a:lnTo>
                  <a:pt x="3673246" y="113969"/>
                </a:lnTo>
                <a:lnTo>
                  <a:pt x="3639566" y="80314"/>
                </a:lnTo>
                <a:lnTo>
                  <a:pt x="3596906" y="58229"/>
                </a:lnTo>
                <a:lnTo>
                  <a:pt x="3547872" y="50292"/>
                </a:lnTo>
                <a:lnTo>
                  <a:pt x="155448" y="50292"/>
                </a:lnTo>
                <a:lnTo>
                  <a:pt x="106387" y="58229"/>
                </a:lnTo>
                <a:lnTo>
                  <a:pt x="63728" y="80314"/>
                </a:lnTo>
                <a:lnTo>
                  <a:pt x="30048" y="113969"/>
                </a:lnTo>
                <a:lnTo>
                  <a:pt x="7937" y="156591"/>
                </a:lnTo>
                <a:lnTo>
                  <a:pt x="0" y="205613"/>
                </a:lnTo>
                <a:lnTo>
                  <a:pt x="0" y="719455"/>
                </a:lnTo>
                <a:lnTo>
                  <a:pt x="7937" y="768489"/>
                </a:lnTo>
                <a:lnTo>
                  <a:pt x="30048" y="811110"/>
                </a:lnTo>
                <a:lnTo>
                  <a:pt x="63728" y="844765"/>
                </a:lnTo>
                <a:lnTo>
                  <a:pt x="106387" y="866851"/>
                </a:lnTo>
                <a:lnTo>
                  <a:pt x="155448" y="874776"/>
                </a:lnTo>
                <a:lnTo>
                  <a:pt x="3547872" y="874776"/>
                </a:lnTo>
                <a:lnTo>
                  <a:pt x="3596906" y="866851"/>
                </a:lnTo>
                <a:lnTo>
                  <a:pt x="3639566" y="844765"/>
                </a:lnTo>
                <a:lnTo>
                  <a:pt x="3673246" y="811110"/>
                </a:lnTo>
                <a:lnTo>
                  <a:pt x="3695369" y="768489"/>
                </a:lnTo>
                <a:lnTo>
                  <a:pt x="3703320" y="719455"/>
                </a:lnTo>
                <a:lnTo>
                  <a:pt x="3703320" y="205613"/>
                </a:lnTo>
                <a:close/>
              </a:path>
              <a:path w="16584294" h="875029">
                <a:moveTo>
                  <a:pt x="6045708" y="155321"/>
                </a:moveTo>
                <a:lnTo>
                  <a:pt x="6037770" y="106299"/>
                </a:lnTo>
                <a:lnTo>
                  <a:pt x="6015672" y="63677"/>
                </a:lnTo>
                <a:lnTo>
                  <a:pt x="5982005" y="30022"/>
                </a:lnTo>
                <a:lnTo>
                  <a:pt x="5939333" y="7937"/>
                </a:lnTo>
                <a:lnTo>
                  <a:pt x="5890260" y="0"/>
                </a:lnTo>
                <a:lnTo>
                  <a:pt x="4067556" y="0"/>
                </a:lnTo>
                <a:lnTo>
                  <a:pt x="4018470" y="7937"/>
                </a:lnTo>
                <a:lnTo>
                  <a:pt x="3975798" y="30022"/>
                </a:lnTo>
                <a:lnTo>
                  <a:pt x="3942130" y="63677"/>
                </a:lnTo>
                <a:lnTo>
                  <a:pt x="3920032" y="106299"/>
                </a:lnTo>
                <a:lnTo>
                  <a:pt x="3912108" y="155321"/>
                </a:lnTo>
                <a:lnTo>
                  <a:pt x="3912108" y="719455"/>
                </a:lnTo>
                <a:lnTo>
                  <a:pt x="3920032" y="768489"/>
                </a:lnTo>
                <a:lnTo>
                  <a:pt x="3942130" y="811110"/>
                </a:lnTo>
                <a:lnTo>
                  <a:pt x="3975798" y="844765"/>
                </a:lnTo>
                <a:lnTo>
                  <a:pt x="4018470" y="866851"/>
                </a:lnTo>
                <a:lnTo>
                  <a:pt x="4067556" y="874776"/>
                </a:lnTo>
                <a:lnTo>
                  <a:pt x="5890260" y="874776"/>
                </a:lnTo>
                <a:lnTo>
                  <a:pt x="5939333" y="866851"/>
                </a:lnTo>
                <a:lnTo>
                  <a:pt x="5982005" y="844765"/>
                </a:lnTo>
                <a:lnTo>
                  <a:pt x="6015672" y="811110"/>
                </a:lnTo>
                <a:lnTo>
                  <a:pt x="6037770" y="768489"/>
                </a:lnTo>
                <a:lnTo>
                  <a:pt x="6045708" y="719455"/>
                </a:lnTo>
                <a:lnTo>
                  <a:pt x="6045708" y="155321"/>
                </a:lnTo>
                <a:close/>
              </a:path>
              <a:path w="16584294" h="875029">
                <a:moveTo>
                  <a:pt x="10994136" y="155321"/>
                </a:moveTo>
                <a:lnTo>
                  <a:pt x="10986186" y="106299"/>
                </a:lnTo>
                <a:lnTo>
                  <a:pt x="10964062" y="63677"/>
                </a:lnTo>
                <a:lnTo>
                  <a:pt x="10930382" y="30022"/>
                </a:lnTo>
                <a:lnTo>
                  <a:pt x="10887723" y="7937"/>
                </a:lnTo>
                <a:lnTo>
                  <a:pt x="10838688" y="0"/>
                </a:lnTo>
                <a:lnTo>
                  <a:pt x="6411468" y="0"/>
                </a:lnTo>
                <a:lnTo>
                  <a:pt x="6362420" y="7937"/>
                </a:lnTo>
                <a:lnTo>
                  <a:pt x="6319761" y="30022"/>
                </a:lnTo>
                <a:lnTo>
                  <a:pt x="6286081" y="63677"/>
                </a:lnTo>
                <a:lnTo>
                  <a:pt x="6263957" y="106299"/>
                </a:lnTo>
                <a:lnTo>
                  <a:pt x="6256020" y="155321"/>
                </a:lnTo>
                <a:lnTo>
                  <a:pt x="6256020" y="719455"/>
                </a:lnTo>
                <a:lnTo>
                  <a:pt x="6263957" y="768489"/>
                </a:lnTo>
                <a:lnTo>
                  <a:pt x="6286081" y="811110"/>
                </a:lnTo>
                <a:lnTo>
                  <a:pt x="6319761" y="844765"/>
                </a:lnTo>
                <a:lnTo>
                  <a:pt x="6362420" y="866851"/>
                </a:lnTo>
                <a:lnTo>
                  <a:pt x="6411468" y="874776"/>
                </a:lnTo>
                <a:lnTo>
                  <a:pt x="10838688" y="874776"/>
                </a:lnTo>
                <a:lnTo>
                  <a:pt x="10887723" y="866851"/>
                </a:lnTo>
                <a:lnTo>
                  <a:pt x="10930382" y="844765"/>
                </a:lnTo>
                <a:lnTo>
                  <a:pt x="10964062" y="811110"/>
                </a:lnTo>
                <a:lnTo>
                  <a:pt x="10986186" y="768489"/>
                </a:lnTo>
                <a:lnTo>
                  <a:pt x="10994136" y="719455"/>
                </a:lnTo>
                <a:lnTo>
                  <a:pt x="10994136" y="155321"/>
                </a:lnTo>
                <a:close/>
              </a:path>
              <a:path w="16584294" h="875029">
                <a:moveTo>
                  <a:pt x="13868400" y="155321"/>
                </a:moveTo>
                <a:lnTo>
                  <a:pt x="13860463" y="106299"/>
                </a:lnTo>
                <a:lnTo>
                  <a:pt x="13838365" y="63677"/>
                </a:lnTo>
                <a:lnTo>
                  <a:pt x="13804697" y="30022"/>
                </a:lnTo>
                <a:lnTo>
                  <a:pt x="13762025" y="7937"/>
                </a:lnTo>
                <a:lnTo>
                  <a:pt x="13712952" y="0"/>
                </a:lnTo>
                <a:lnTo>
                  <a:pt x="11359896" y="0"/>
                </a:lnTo>
                <a:lnTo>
                  <a:pt x="11310811" y="7937"/>
                </a:lnTo>
                <a:lnTo>
                  <a:pt x="11268139" y="30022"/>
                </a:lnTo>
                <a:lnTo>
                  <a:pt x="11234471" y="63677"/>
                </a:lnTo>
                <a:lnTo>
                  <a:pt x="11212373" y="106299"/>
                </a:lnTo>
                <a:lnTo>
                  <a:pt x="11204448" y="155321"/>
                </a:lnTo>
                <a:lnTo>
                  <a:pt x="11204448" y="719455"/>
                </a:lnTo>
                <a:lnTo>
                  <a:pt x="11212373" y="768489"/>
                </a:lnTo>
                <a:lnTo>
                  <a:pt x="11234471" y="811110"/>
                </a:lnTo>
                <a:lnTo>
                  <a:pt x="11268139" y="844765"/>
                </a:lnTo>
                <a:lnTo>
                  <a:pt x="11310811" y="866851"/>
                </a:lnTo>
                <a:lnTo>
                  <a:pt x="11359896" y="874776"/>
                </a:lnTo>
                <a:lnTo>
                  <a:pt x="13712952" y="874776"/>
                </a:lnTo>
                <a:lnTo>
                  <a:pt x="13762025" y="866851"/>
                </a:lnTo>
                <a:lnTo>
                  <a:pt x="13804697" y="844765"/>
                </a:lnTo>
                <a:lnTo>
                  <a:pt x="13838365" y="811110"/>
                </a:lnTo>
                <a:lnTo>
                  <a:pt x="13860463" y="768489"/>
                </a:lnTo>
                <a:lnTo>
                  <a:pt x="13868400" y="719455"/>
                </a:lnTo>
                <a:lnTo>
                  <a:pt x="13868400" y="155321"/>
                </a:lnTo>
                <a:close/>
              </a:path>
              <a:path w="16584294" h="875029">
                <a:moveTo>
                  <a:pt x="16584168" y="205613"/>
                </a:moveTo>
                <a:lnTo>
                  <a:pt x="16576231" y="156591"/>
                </a:lnTo>
                <a:lnTo>
                  <a:pt x="16554133" y="113969"/>
                </a:lnTo>
                <a:lnTo>
                  <a:pt x="16520465" y="80314"/>
                </a:lnTo>
                <a:lnTo>
                  <a:pt x="16477793" y="58229"/>
                </a:lnTo>
                <a:lnTo>
                  <a:pt x="16428720" y="50292"/>
                </a:lnTo>
                <a:lnTo>
                  <a:pt x="14234160" y="50292"/>
                </a:lnTo>
                <a:lnTo>
                  <a:pt x="14185075" y="58229"/>
                </a:lnTo>
                <a:lnTo>
                  <a:pt x="14142403" y="80314"/>
                </a:lnTo>
                <a:lnTo>
                  <a:pt x="14108735" y="113969"/>
                </a:lnTo>
                <a:lnTo>
                  <a:pt x="14086637" y="156591"/>
                </a:lnTo>
                <a:lnTo>
                  <a:pt x="14078712" y="205613"/>
                </a:lnTo>
                <a:lnTo>
                  <a:pt x="14078712" y="719455"/>
                </a:lnTo>
                <a:lnTo>
                  <a:pt x="14086637" y="768489"/>
                </a:lnTo>
                <a:lnTo>
                  <a:pt x="14108735" y="811110"/>
                </a:lnTo>
                <a:lnTo>
                  <a:pt x="14142403" y="844765"/>
                </a:lnTo>
                <a:lnTo>
                  <a:pt x="14185075" y="866851"/>
                </a:lnTo>
                <a:lnTo>
                  <a:pt x="14234160" y="874776"/>
                </a:lnTo>
                <a:lnTo>
                  <a:pt x="16428720" y="874776"/>
                </a:lnTo>
                <a:lnTo>
                  <a:pt x="16477793" y="866851"/>
                </a:lnTo>
                <a:lnTo>
                  <a:pt x="16520465" y="844765"/>
                </a:lnTo>
                <a:lnTo>
                  <a:pt x="16554133" y="811110"/>
                </a:lnTo>
                <a:lnTo>
                  <a:pt x="16576231" y="768489"/>
                </a:lnTo>
                <a:lnTo>
                  <a:pt x="16584168" y="719455"/>
                </a:lnTo>
                <a:lnTo>
                  <a:pt x="16584168" y="205613"/>
                </a:lnTo>
                <a:close/>
              </a:path>
            </a:pathLst>
          </a:custGeom>
          <a:solidFill>
            <a:srgbClr val="E2E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76552" y="7879207"/>
            <a:ext cx="2947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Misc.</a:t>
            </a:r>
            <a:r>
              <a:rPr sz="3000" spc="-2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Admin.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Exp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034765" y="7941309"/>
            <a:ext cx="97916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5" dirty="0">
                <a:latin typeface="Arial MT"/>
                <a:cs typeface="Arial MT"/>
              </a:rPr>
              <a:t>500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97864" y="8788907"/>
            <a:ext cx="16584294" cy="876300"/>
          </a:xfrm>
          <a:custGeom>
            <a:avLst/>
            <a:gdLst/>
            <a:ahLst/>
            <a:cxnLst/>
            <a:rect l="l" t="t" r="r" b="b"/>
            <a:pathLst>
              <a:path w="16584294" h="876300">
                <a:moveTo>
                  <a:pt x="3703320" y="207137"/>
                </a:moveTo>
                <a:lnTo>
                  <a:pt x="3695369" y="158115"/>
                </a:lnTo>
                <a:lnTo>
                  <a:pt x="3673246" y="115493"/>
                </a:lnTo>
                <a:lnTo>
                  <a:pt x="3639566" y="81838"/>
                </a:lnTo>
                <a:lnTo>
                  <a:pt x="3596906" y="59753"/>
                </a:lnTo>
                <a:lnTo>
                  <a:pt x="3547872" y="51816"/>
                </a:lnTo>
                <a:lnTo>
                  <a:pt x="155448" y="51816"/>
                </a:lnTo>
                <a:lnTo>
                  <a:pt x="106387" y="59753"/>
                </a:lnTo>
                <a:lnTo>
                  <a:pt x="63728" y="81838"/>
                </a:lnTo>
                <a:lnTo>
                  <a:pt x="30048" y="115493"/>
                </a:lnTo>
                <a:lnTo>
                  <a:pt x="7937" y="158115"/>
                </a:lnTo>
                <a:lnTo>
                  <a:pt x="0" y="207137"/>
                </a:lnTo>
                <a:lnTo>
                  <a:pt x="0" y="720915"/>
                </a:lnTo>
                <a:lnTo>
                  <a:pt x="7937" y="769962"/>
                </a:lnTo>
                <a:lnTo>
                  <a:pt x="30048" y="812609"/>
                </a:lnTo>
                <a:lnTo>
                  <a:pt x="63728" y="846264"/>
                </a:lnTo>
                <a:lnTo>
                  <a:pt x="106387" y="868362"/>
                </a:lnTo>
                <a:lnTo>
                  <a:pt x="155448" y="876300"/>
                </a:lnTo>
                <a:lnTo>
                  <a:pt x="3547872" y="876300"/>
                </a:lnTo>
                <a:lnTo>
                  <a:pt x="3596906" y="868362"/>
                </a:lnTo>
                <a:lnTo>
                  <a:pt x="3639566" y="846264"/>
                </a:lnTo>
                <a:lnTo>
                  <a:pt x="3673246" y="812609"/>
                </a:lnTo>
                <a:lnTo>
                  <a:pt x="3695369" y="769962"/>
                </a:lnTo>
                <a:lnTo>
                  <a:pt x="3703320" y="720915"/>
                </a:lnTo>
                <a:lnTo>
                  <a:pt x="3703320" y="207137"/>
                </a:lnTo>
                <a:close/>
              </a:path>
              <a:path w="16584294" h="876300">
                <a:moveTo>
                  <a:pt x="6045708" y="155575"/>
                </a:moveTo>
                <a:lnTo>
                  <a:pt x="6037758" y="106476"/>
                </a:lnTo>
                <a:lnTo>
                  <a:pt x="6015634" y="63792"/>
                </a:lnTo>
                <a:lnTo>
                  <a:pt x="5981954" y="30086"/>
                </a:lnTo>
                <a:lnTo>
                  <a:pt x="5939294" y="7962"/>
                </a:lnTo>
                <a:lnTo>
                  <a:pt x="5890260" y="0"/>
                </a:lnTo>
                <a:lnTo>
                  <a:pt x="4066032" y="0"/>
                </a:lnTo>
                <a:lnTo>
                  <a:pt x="4016984" y="7962"/>
                </a:lnTo>
                <a:lnTo>
                  <a:pt x="3974325" y="30086"/>
                </a:lnTo>
                <a:lnTo>
                  <a:pt x="3940645" y="63792"/>
                </a:lnTo>
                <a:lnTo>
                  <a:pt x="3918521" y="106476"/>
                </a:lnTo>
                <a:lnTo>
                  <a:pt x="3910584" y="155575"/>
                </a:lnTo>
                <a:lnTo>
                  <a:pt x="3910584" y="720725"/>
                </a:lnTo>
                <a:lnTo>
                  <a:pt x="3918521" y="769835"/>
                </a:lnTo>
                <a:lnTo>
                  <a:pt x="3940645" y="812533"/>
                </a:lnTo>
                <a:lnTo>
                  <a:pt x="3974325" y="846239"/>
                </a:lnTo>
                <a:lnTo>
                  <a:pt x="4016984" y="868349"/>
                </a:lnTo>
                <a:lnTo>
                  <a:pt x="4066032" y="876300"/>
                </a:lnTo>
                <a:lnTo>
                  <a:pt x="5890260" y="876300"/>
                </a:lnTo>
                <a:lnTo>
                  <a:pt x="5939294" y="868349"/>
                </a:lnTo>
                <a:lnTo>
                  <a:pt x="5981954" y="846239"/>
                </a:lnTo>
                <a:lnTo>
                  <a:pt x="6015634" y="812520"/>
                </a:lnTo>
                <a:lnTo>
                  <a:pt x="6037758" y="769823"/>
                </a:lnTo>
                <a:lnTo>
                  <a:pt x="6045708" y="720725"/>
                </a:lnTo>
                <a:lnTo>
                  <a:pt x="6045708" y="155575"/>
                </a:lnTo>
                <a:close/>
              </a:path>
              <a:path w="16584294" h="876300">
                <a:moveTo>
                  <a:pt x="10994136" y="155575"/>
                </a:moveTo>
                <a:lnTo>
                  <a:pt x="10986186" y="106476"/>
                </a:lnTo>
                <a:lnTo>
                  <a:pt x="10964062" y="63792"/>
                </a:lnTo>
                <a:lnTo>
                  <a:pt x="10930382" y="30086"/>
                </a:lnTo>
                <a:lnTo>
                  <a:pt x="10887723" y="7962"/>
                </a:lnTo>
                <a:lnTo>
                  <a:pt x="10838688" y="0"/>
                </a:lnTo>
                <a:lnTo>
                  <a:pt x="6411468" y="0"/>
                </a:lnTo>
                <a:lnTo>
                  <a:pt x="6362420" y="7962"/>
                </a:lnTo>
                <a:lnTo>
                  <a:pt x="6319761" y="30086"/>
                </a:lnTo>
                <a:lnTo>
                  <a:pt x="6286081" y="63792"/>
                </a:lnTo>
                <a:lnTo>
                  <a:pt x="6263957" y="106476"/>
                </a:lnTo>
                <a:lnTo>
                  <a:pt x="6256020" y="155575"/>
                </a:lnTo>
                <a:lnTo>
                  <a:pt x="6256020" y="720725"/>
                </a:lnTo>
                <a:lnTo>
                  <a:pt x="6263957" y="769835"/>
                </a:lnTo>
                <a:lnTo>
                  <a:pt x="6286081" y="812533"/>
                </a:lnTo>
                <a:lnTo>
                  <a:pt x="6319761" y="846239"/>
                </a:lnTo>
                <a:lnTo>
                  <a:pt x="6362420" y="868349"/>
                </a:lnTo>
                <a:lnTo>
                  <a:pt x="6411468" y="876300"/>
                </a:lnTo>
                <a:lnTo>
                  <a:pt x="10838688" y="876300"/>
                </a:lnTo>
                <a:lnTo>
                  <a:pt x="10887723" y="868349"/>
                </a:lnTo>
                <a:lnTo>
                  <a:pt x="10930382" y="846239"/>
                </a:lnTo>
                <a:lnTo>
                  <a:pt x="10964062" y="812520"/>
                </a:lnTo>
                <a:lnTo>
                  <a:pt x="10986186" y="769823"/>
                </a:lnTo>
                <a:lnTo>
                  <a:pt x="10994136" y="720725"/>
                </a:lnTo>
                <a:lnTo>
                  <a:pt x="10994136" y="155575"/>
                </a:lnTo>
                <a:close/>
              </a:path>
              <a:path w="16584294" h="876300">
                <a:moveTo>
                  <a:pt x="13868400" y="155575"/>
                </a:moveTo>
                <a:lnTo>
                  <a:pt x="13860450" y="106476"/>
                </a:lnTo>
                <a:lnTo>
                  <a:pt x="13838327" y="63792"/>
                </a:lnTo>
                <a:lnTo>
                  <a:pt x="13804621" y="30086"/>
                </a:lnTo>
                <a:lnTo>
                  <a:pt x="13761923" y="7962"/>
                </a:lnTo>
                <a:lnTo>
                  <a:pt x="13712825" y="0"/>
                </a:lnTo>
                <a:lnTo>
                  <a:pt x="11358499" y="0"/>
                </a:lnTo>
                <a:lnTo>
                  <a:pt x="11309401" y="7962"/>
                </a:lnTo>
                <a:lnTo>
                  <a:pt x="11266703" y="30086"/>
                </a:lnTo>
                <a:lnTo>
                  <a:pt x="11232998" y="63792"/>
                </a:lnTo>
                <a:lnTo>
                  <a:pt x="11210874" y="106476"/>
                </a:lnTo>
                <a:lnTo>
                  <a:pt x="11202924" y="155575"/>
                </a:lnTo>
                <a:lnTo>
                  <a:pt x="11202924" y="720725"/>
                </a:lnTo>
                <a:lnTo>
                  <a:pt x="11210874" y="769835"/>
                </a:lnTo>
                <a:lnTo>
                  <a:pt x="11232998" y="812533"/>
                </a:lnTo>
                <a:lnTo>
                  <a:pt x="11266703" y="846239"/>
                </a:lnTo>
                <a:lnTo>
                  <a:pt x="11309401" y="868349"/>
                </a:lnTo>
                <a:lnTo>
                  <a:pt x="11358499" y="876300"/>
                </a:lnTo>
                <a:lnTo>
                  <a:pt x="13712825" y="876300"/>
                </a:lnTo>
                <a:lnTo>
                  <a:pt x="13761923" y="868349"/>
                </a:lnTo>
                <a:lnTo>
                  <a:pt x="13804621" y="846239"/>
                </a:lnTo>
                <a:lnTo>
                  <a:pt x="13838327" y="812520"/>
                </a:lnTo>
                <a:lnTo>
                  <a:pt x="13860450" y="769823"/>
                </a:lnTo>
                <a:lnTo>
                  <a:pt x="13868400" y="720725"/>
                </a:lnTo>
                <a:lnTo>
                  <a:pt x="13868400" y="155575"/>
                </a:lnTo>
                <a:close/>
              </a:path>
              <a:path w="16584294" h="876300">
                <a:moveTo>
                  <a:pt x="16584168" y="207137"/>
                </a:moveTo>
                <a:lnTo>
                  <a:pt x="16576218" y="158115"/>
                </a:lnTo>
                <a:lnTo>
                  <a:pt x="16554095" y="115493"/>
                </a:lnTo>
                <a:lnTo>
                  <a:pt x="16520389" y="81838"/>
                </a:lnTo>
                <a:lnTo>
                  <a:pt x="16477691" y="59753"/>
                </a:lnTo>
                <a:lnTo>
                  <a:pt x="16428593" y="51816"/>
                </a:lnTo>
                <a:lnTo>
                  <a:pt x="14232636" y="51816"/>
                </a:lnTo>
                <a:lnTo>
                  <a:pt x="14183589" y="59753"/>
                </a:lnTo>
                <a:lnTo>
                  <a:pt x="14140929" y="81838"/>
                </a:lnTo>
                <a:lnTo>
                  <a:pt x="14107249" y="115493"/>
                </a:lnTo>
                <a:lnTo>
                  <a:pt x="14085126" y="158115"/>
                </a:lnTo>
                <a:lnTo>
                  <a:pt x="14077188" y="207137"/>
                </a:lnTo>
                <a:lnTo>
                  <a:pt x="14077188" y="720915"/>
                </a:lnTo>
                <a:lnTo>
                  <a:pt x="14085126" y="769962"/>
                </a:lnTo>
                <a:lnTo>
                  <a:pt x="14107249" y="812609"/>
                </a:lnTo>
                <a:lnTo>
                  <a:pt x="14140929" y="846264"/>
                </a:lnTo>
                <a:lnTo>
                  <a:pt x="14183589" y="868362"/>
                </a:lnTo>
                <a:lnTo>
                  <a:pt x="14232636" y="876300"/>
                </a:lnTo>
                <a:lnTo>
                  <a:pt x="16428593" y="876300"/>
                </a:lnTo>
                <a:lnTo>
                  <a:pt x="16477691" y="868362"/>
                </a:lnTo>
                <a:lnTo>
                  <a:pt x="16520389" y="846264"/>
                </a:lnTo>
                <a:lnTo>
                  <a:pt x="16554095" y="812609"/>
                </a:lnTo>
                <a:lnTo>
                  <a:pt x="16576218" y="769962"/>
                </a:lnTo>
                <a:lnTo>
                  <a:pt x="16584168" y="720915"/>
                </a:lnTo>
                <a:lnTo>
                  <a:pt x="16584168" y="207137"/>
                </a:lnTo>
                <a:close/>
              </a:path>
            </a:pathLst>
          </a:custGeom>
          <a:solidFill>
            <a:srgbClr val="FCC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86332" y="9019133"/>
            <a:ext cx="1861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45" dirty="0">
                <a:latin typeface="Arial"/>
                <a:cs typeface="Arial"/>
              </a:rPr>
              <a:t>Total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Cost</a:t>
            </a:r>
            <a:endParaRPr sz="3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872206" y="9019133"/>
            <a:ext cx="140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b="1" spc="-5" dirty="0">
                <a:latin typeface="Arial"/>
                <a:cs typeface="Arial"/>
              </a:rPr>
              <a:t>$50,000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18062575" cy="10279380"/>
            <a:chOff x="0" y="0"/>
            <a:chExt cx="18062575" cy="1027938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01615" y="196595"/>
              <a:ext cx="560831" cy="62484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0" y="0"/>
              <a:ext cx="593090" cy="10279380"/>
            </a:xfrm>
            <a:custGeom>
              <a:avLst/>
              <a:gdLst/>
              <a:ahLst/>
              <a:cxnLst/>
              <a:rect l="l" t="t" r="r" b="b"/>
              <a:pathLst>
                <a:path w="593090" h="10279380">
                  <a:moveTo>
                    <a:pt x="0" y="10279379"/>
                  </a:moveTo>
                  <a:lnTo>
                    <a:pt x="592836" y="10279379"/>
                  </a:lnTo>
                  <a:lnTo>
                    <a:pt x="592836" y="0"/>
                  </a:lnTo>
                  <a:lnTo>
                    <a:pt x="0" y="0"/>
                  </a:lnTo>
                  <a:lnTo>
                    <a:pt x="0" y="10279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6700" y="0"/>
            <a:ext cx="3548379" cy="10279380"/>
            <a:chOff x="266700" y="0"/>
            <a:chExt cx="3548379" cy="10279380"/>
          </a:xfrm>
        </p:grpSpPr>
        <p:sp>
          <p:nvSpPr>
            <p:cNvPr id="35" name="object 35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1DA1-5E11-4740-1CB2-D0417596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41" y="192989"/>
            <a:ext cx="16117316" cy="800219"/>
          </a:xfr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Proposed Funding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AF3118-4ACF-1077-FE34-3F91469D5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72152"/>
              </p:ext>
            </p:extLst>
          </p:nvPr>
        </p:nvGraphicFramePr>
        <p:xfrm>
          <a:off x="1981200" y="2400300"/>
          <a:ext cx="12801600" cy="753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1875">
                  <a:extLst>
                    <a:ext uri="{9D8B030D-6E8A-4147-A177-3AD203B41FA5}">
                      <a16:colId xmlns:a16="http://schemas.microsoft.com/office/drawing/2014/main" val="148610390"/>
                    </a:ext>
                  </a:extLst>
                </a:gridCol>
                <a:gridCol w="2422525">
                  <a:extLst>
                    <a:ext uri="{9D8B030D-6E8A-4147-A177-3AD203B41FA5}">
                      <a16:colId xmlns:a16="http://schemas.microsoft.com/office/drawing/2014/main" val="2878540124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993708924"/>
                    </a:ext>
                  </a:extLst>
                </a:gridCol>
              </a:tblGrid>
              <a:tr h="427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Source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District</a:t>
                      </a:r>
                      <a:endParaRPr lang="en-IN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Amount, US$</a:t>
                      </a:r>
                      <a:endParaRPr lang="en-IN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353488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r>
                        <a:rPr lang="en-US" sz="3200" dirty="0"/>
                        <a:t>RC Pune Central  (Sponsor)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3131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15,000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25799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r>
                        <a:rPr lang="en-US" sz="3200" dirty="0"/>
                        <a:t>Other Clubs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3131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12,000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73426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r>
                        <a:rPr lang="en-US" sz="3200" dirty="0"/>
                        <a:t>DDF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3131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5,000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54935"/>
                  </a:ext>
                </a:extLst>
              </a:tr>
              <a:tr h="50268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RC Morrisville-Yardley &amp; Other clubs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7430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5,000*</a:t>
                      </a:r>
                      <a:endParaRPr lang="en-IN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41434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r>
                        <a:rPr lang="en-US" sz="3200" dirty="0"/>
                        <a:t>Overseas DDF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Under discussion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5,000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053836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r>
                        <a:rPr lang="en-US" sz="3200" dirty="0"/>
                        <a:t>World Fund Match (TRF)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8,000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24623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r>
                        <a:rPr lang="en-US" sz="3200" b="1" dirty="0"/>
                        <a:t>Total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50,000</a:t>
                      </a:r>
                      <a:endParaRPr lang="en-IN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235889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536460"/>
                  </a:ext>
                </a:extLst>
              </a:tr>
              <a:tr h="6806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*Assistance requested</a:t>
                      </a:r>
                      <a:endParaRPr lang="en-IN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6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3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54980" cy="9075420"/>
            <a:chOff x="0" y="0"/>
            <a:chExt cx="18254980" cy="9075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54472" cy="90418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0955" y="6591300"/>
              <a:ext cx="17241520" cy="2484120"/>
            </a:xfrm>
            <a:custGeom>
              <a:avLst/>
              <a:gdLst/>
              <a:ahLst/>
              <a:cxnLst/>
              <a:rect l="l" t="t" r="r" b="b"/>
              <a:pathLst>
                <a:path w="17241520" h="2484120">
                  <a:moveTo>
                    <a:pt x="17241012" y="0"/>
                  </a:moveTo>
                  <a:lnTo>
                    <a:pt x="0" y="0"/>
                  </a:lnTo>
                  <a:lnTo>
                    <a:pt x="0" y="2484120"/>
                  </a:lnTo>
                  <a:lnTo>
                    <a:pt x="17241012" y="2484120"/>
                  </a:lnTo>
                  <a:lnTo>
                    <a:pt x="1724101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82032" y="2497835"/>
              <a:ext cx="157480" cy="683260"/>
            </a:xfrm>
            <a:custGeom>
              <a:avLst/>
              <a:gdLst/>
              <a:ahLst/>
              <a:cxnLst/>
              <a:rect l="l" t="t" r="r" b="b"/>
              <a:pathLst>
                <a:path w="157480" h="683260">
                  <a:moveTo>
                    <a:pt x="156971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156971" y="682751"/>
                  </a:lnTo>
                  <a:lnTo>
                    <a:pt x="156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6670" y="6637146"/>
            <a:ext cx="6186170" cy="22599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1224280">
              <a:lnSpc>
                <a:spcPct val="97200"/>
              </a:lnSpc>
              <a:spcBef>
                <a:spcPts val="200"/>
              </a:spcBef>
            </a:pPr>
            <a:r>
              <a:rPr sz="3000" b="1" spc="-5" dirty="0">
                <a:latin typeface="Arial"/>
                <a:cs typeface="Arial"/>
              </a:rPr>
              <a:t>Rtn</a:t>
            </a:r>
            <a:r>
              <a:rPr sz="3000" b="1" spc="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Manjoo</a:t>
            </a:r>
            <a:r>
              <a:rPr sz="3000" b="1" spc="8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Phadke 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District </a:t>
            </a:r>
            <a:r>
              <a:rPr sz="3000" b="1" dirty="0">
                <a:latin typeface="Arial"/>
                <a:cs typeface="Arial"/>
              </a:rPr>
              <a:t>Governor – </a:t>
            </a:r>
            <a:r>
              <a:rPr sz="3000" b="1" spc="-5" dirty="0">
                <a:latin typeface="Arial"/>
                <a:cs typeface="Arial"/>
              </a:rPr>
              <a:t>2023-24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RID 3131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450"/>
              </a:lnSpc>
            </a:pPr>
            <a:r>
              <a:rPr sz="3000" b="1" spc="-5" dirty="0">
                <a:latin typeface="Arial"/>
                <a:cs typeface="Arial"/>
              </a:rPr>
              <a:t>Cell: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9881498787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545"/>
              </a:lnSpc>
            </a:pPr>
            <a:r>
              <a:rPr sz="3000" b="1" spc="-5" dirty="0">
                <a:latin typeface="Arial"/>
                <a:cs typeface="Arial"/>
              </a:rPr>
              <a:t>Email: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  <a:hlinkClick r:id="rId3"/>
              </a:rPr>
              <a:t>dgmanjoo2324@gmail.com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0333" y="6637146"/>
            <a:ext cx="5569585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545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Rtn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Ravi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Kapoor</a:t>
            </a:r>
            <a:endParaRPr sz="3000">
              <a:latin typeface="Arial"/>
              <a:cs typeface="Arial"/>
            </a:endParaRPr>
          </a:p>
          <a:p>
            <a:pPr marR="862330">
              <a:lnSpc>
                <a:spcPts val="3500"/>
              </a:lnSpc>
              <a:spcBef>
                <a:spcPts val="145"/>
              </a:spcBef>
            </a:pPr>
            <a:r>
              <a:rPr sz="3000" b="1" spc="-10" dirty="0">
                <a:latin typeface="Arial"/>
                <a:cs typeface="Arial"/>
              </a:rPr>
              <a:t>District </a:t>
            </a:r>
            <a:r>
              <a:rPr sz="3000" b="1" spc="-5" dirty="0">
                <a:latin typeface="Arial"/>
                <a:cs typeface="Arial"/>
              </a:rPr>
              <a:t>Director </a:t>
            </a:r>
            <a:r>
              <a:rPr sz="3000" b="1" dirty="0">
                <a:latin typeface="Arial"/>
                <a:cs typeface="Arial"/>
              </a:rPr>
              <a:t>– </a:t>
            </a:r>
            <a:r>
              <a:rPr sz="3000" b="1" spc="-5" dirty="0">
                <a:latin typeface="Arial"/>
                <a:cs typeface="Arial"/>
              </a:rPr>
              <a:t>2023-24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Gift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Of Life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354"/>
              </a:lnSpc>
            </a:pPr>
            <a:r>
              <a:rPr sz="3000" b="1" spc="-5" dirty="0">
                <a:latin typeface="Arial"/>
                <a:cs typeface="Arial"/>
              </a:rPr>
              <a:t>Cell: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9881400201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545"/>
              </a:lnSpc>
            </a:pPr>
            <a:r>
              <a:rPr sz="3000" b="1" spc="-5" dirty="0">
                <a:latin typeface="Arial"/>
                <a:cs typeface="Arial"/>
              </a:rPr>
              <a:t>Email: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  <a:hlinkClick r:id="rId4"/>
              </a:rPr>
              <a:t>rkapoor216@gmail.com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8288000" cy="10279380"/>
            <a:chOff x="0" y="0"/>
            <a:chExt cx="18288000" cy="10279380"/>
          </a:xfrm>
        </p:grpSpPr>
        <p:sp>
          <p:nvSpPr>
            <p:cNvPr id="9" name="object 9"/>
            <p:cNvSpPr/>
            <p:nvPr/>
          </p:nvSpPr>
          <p:spPr>
            <a:xfrm>
              <a:off x="7147559" y="153923"/>
              <a:ext cx="11140440" cy="1689100"/>
            </a:xfrm>
            <a:custGeom>
              <a:avLst/>
              <a:gdLst/>
              <a:ahLst/>
              <a:cxnLst/>
              <a:rect l="l" t="t" r="r" b="b"/>
              <a:pathLst>
                <a:path w="11140440" h="1689100">
                  <a:moveTo>
                    <a:pt x="11140440" y="0"/>
                  </a:moveTo>
                  <a:lnTo>
                    <a:pt x="0" y="0"/>
                  </a:lnTo>
                  <a:lnTo>
                    <a:pt x="0" y="1688592"/>
                  </a:lnTo>
                  <a:lnTo>
                    <a:pt x="11140440" y="1688592"/>
                  </a:lnTo>
                  <a:lnTo>
                    <a:pt x="11140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39132" y="339852"/>
              <a:ext cx="685800" cy="7665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593090" cy="10279380"/>
            </a:xfrm>
            <a:custGeom>
              <a:avLst/>
              <a:gdLst/>
              <a:ahLst/>
              <a:cxnLst/>
              <a:rect l="l" t="t" r="r" b="b"/>
              <a:pathLst>
                <a:path w="593090" h="10279380">
                  <a:moveTo>
                    <a:pt x="0" y="10279379"/>
                  </a:moveTo>
                  <a:lnTo>
                    <a:pt x="592836" y="10279379"/>
                  </a:lnTo>
                  <a:lnTo>
                    <a:pt x="592836" y="0"/>
                  </a:lnTo>
                  <a:lnTo>
                    <a:pt x="0" y="0"/>
                  </a:lnTo>
                  <a:lnTo>
                    <a:pt x="0" y="10279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5061" y="2744342"/>
            <a:ext cx="422275" cy="473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“Gift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Nanha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 Dil”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00" y="0"/>
            <a:ext cx="11049000" cy="10279380"/>
            <a:chOff x="266700" y="0"/>
            <a:chExt cx="11049000" cy="10279380"/>
          </a:xfrm>
        </p:grpSpPr>
        <p:sp>
          <p:nvSpPr>
            <p:cNvPr id="14" name="object 14"/>
            <p:cNvSpPr/>
            <p:nvPr/>
          </p:nvSpPr>
          <p:spPr>
            <a:xfrm>
              <a:off x="266700" y="0"/>
              <a:ext cx="58419" cy="2468880"/>
            </a:xfrm>
            <a:custGeom>
              <a:avLst/>
              <a:gdLst/>
              <a:ahLst/>
              <a:cxnLst/>
              <a:rect l="l" t="t" r="r" b="b"/>
              <a:pathLst>
                <a:path w="58420" h="2468880">
                  <a:moveTo>
                    <a:pt x="0" y="2468879"/>
                  </a:moveTo>
                  <a:lnTo>
                    <a:pt x="57912" y="246887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5655" y="7802880"/>
              <a:ext cx="0" cy="2476500"/>
            </a:xfrm>
            <a:custGeom>
              <a:avLst/>
              <a:gdLst/>
              <a:ahLst/>
              <a:cxnLst/>
              <a:rect l="l" t="t" r="r" b="b"/>
              <a:pathLst>
                <a:path h="2476500">
                  <a:moveTo>
                    <a:pt x="0" y="0"/>
                  </a:moveTo>
                  <a:lnTo>
                    <a:pt x="0" y="247649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0404" y="220979"/>
              <a:ext cx="1342644" cy="5074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622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231" y="124968"/>
              <a:ext cx="1568195" cy="5928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10000" y="118871"/>
              <a:ext cx="0" cy="635000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9252" y="4238244"/>
              <a:ext cx="4346448" cy="9098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7059" y="4225544"/>
              <a:ext cx="4315460" cy="880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603</Words>
  <Application>Microsoft Office PowerPoint</Application>
  <PresentationFormat>Custom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MT</vt:lpstr>
      <vt:lpstr>Calibri</vt:lpstr>
      <vt:lpstr>Times New Roman</vt:lpstr>
      <vt:lpstr>Office Theme</vt:lpstr>
      <vt:lpstr>PowerPoint Presentation</vt:lpstr>
      <vt:lpstr>The Problem</vt:lpstr>
      <vt:lpstr>Need for the Project</vt:lpstr>
      <vt:lpstr>Objectives &amp; Scope  of the Project</vt:lpstr>
      <vt:lpstr>Project Implementation Partner  &amp; their Credentials</vt:lpstr>
      <vt:lpstr>Beneficiaries of the Project</vt:lpstr>
      <vt:lpstr>Project Cost</vt:lpstr>
      <vt:lpstr>Proposed Funding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 Kapoor- CHD</dc:title>
  <dc:creator>Maithili Shrikhande</dc:creator>
  <cp:lastModifiedBy>SA Vaneswaran</cp:lastModifiedBy>
  <cp:revision>5</cp:revision>
  <dcterms:created xsi:type="dcterms:W3CDTF">2023-08-02T15:21:01Z</dcterms:created>
  <dcterms:modified xsi:type="dcterms:W3CDTF">2023-08-23T18:55:00Z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2023-08-02T00:00:00Z</vt:filetime>
  </property>
</Properties>
</file>