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8" r:id="rId1"/>
  </p:sldMasterIdLst>
  <p:sldIdLst>
    <p:sldId id="256" r:id="rId2"/>
    <p:sldId id="257" r:id="rId3"/>
    <p:sldId id="258" r:id="rId4"/>
    <p:sldId id="28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3" r:id="rId14"/>
    <p:sldId id="284" r:id="rId15"/>
    <p:sldId id="285" r:id="rId16"/>
    <p:sldId id="286" r:id="rId17"/>
    <p:sldId id="287" r:id="rId18"/>
    <p:sldId id="267" r:id="rId19"/>
    <p:sldId id="269" r:id="rId20"/>
    <p:sldId id="270" r:id="rId21"/>
    <p:sldId id="271" r:id="rId22"/>
    <p:sldId id="272" r:id="rId23"/>
    <p:sldId id="273" r:id="rId24"/>
    <p:sldId id="275" r:id="rId25"/>
    <p:sldId id="276" r:id="rId26"/>
    <p:sldId id="277" r:id="rId27"/>
    <p:sldId id="278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127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EAD239-B5EC-934E-B8D1-4352CBB9A453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BD541F-F8F8-EC43-B935-551D056F918E}">
      <dgm:prSet/>
      <dgm:spPr/>
      <dgm:t>
        <a:bodyPr/>
        <a:lstStyle/>
        <a:p>
          <a:pPr rtl="0"/>
          <a:r>
            <a:rPr lang="en-US" b="1" dirty="0" smtClean="0"/>
            <a:t>Fall Projects</a:t>
          </a:r>
          <a:endParaRPr lang="en-US" b="1" dirty="0"/>
        </a:p>
      </dgm:t>
    </dgm:pt>
    <dgm:pt modelId="{8869B752-BA3A-5D45-B2FE-7C6C9D680D74}" type="parTrans" cxnId="{6B2F4F84-8AAA-C341-8D00-23D5C3D4AE18}">
      <dgm:prSet/>
      <dgm:spPr/>
      <dgm:t>
        <a:bodyPr/>
        <a:lstStyle/>
        <a:p>
          <a:endParaRPr lang="en-US"/>
        </a:p>
      </dgm:t>
    </dgm:pt>
    <dgm:pt modelId="{69941FE8-E6D0-D941-B1AE-411C03151925}" type="sibTrans" cxnId="{6B2F4F84-8AAA-C341-8D00-23D5C3D4AE18}">
      <dgm:prSet/>
      <dgm:spPr/>
      <dgm:t>
        <a:bodyPr/>
        <a:lstStyle/>
        <a:p>
          <a:endParaRPr lang="en-US"/>
        </a:p>
      </dgm:t>
    </dgm:pt>
    <dgm:pt modelId="{1FE148A3-B741-044C-81D8-971257E5DB95}">
      <dgm:prSet/>
      <dgm:spPr/>
      <dgm:t>
        <a:bodyPr/>
        <a:lstStyle/>
        <a:p>
          <a:pPr rtl="0"/>
          <a:r>
            <a:rPr lang="en-US" b="1" dirty="0" smtClean="0"/>
            <a:t>Christmas Projects</a:t>
          </a:r>
          <a:endParaRPr lang="en-US" b="1" dirty="0"/>
        </a:p>
      </dgm:t>
    </dgm:pt>
    <dgm:pt modelId="{173795D1-1611-DD4D-84DB-61BB8CF50E49}" type="parTrans" cxnId="{7C1AF187-8B3E-DC4B-BE6B-F953DC4D7B39}">
      <dgm:prSet/>
      <dgm:spPr/>
      <dgm:t>
        <a:bodyPr/>
        <a:lstStyle/>
        <a:p>
          <a:endParaRPr lang="en-US"/>
        </a:p>
      </dgm:t>
    </dgm:pt>
    <dgm:pt modelId="{638B6723-140F-FA45-BAFF-7AD06D83803E}" type="sibTrans" cxnId="{7C1AF187-8B3E-DC4B-BE6B-F953DC4D7B39}">
      <dgm:prSet/>
      <dgm:spPr/>
      <dgm:t>
        <a:bodyPr/>
        <a:lstStyle/>
        <a:p>
          <a:endParaRPr lang="en-US"/>
        </a:p>
      </dgm:t>
    </dgm:pt>
    <dgm:pt modelId="{BA96F477-948E-9E41-B280-119BDA302BB5}">
      <dgm:prSet/>
      <dgm:spPr/>
      <dgm:t>
        <a:bodyPr/>
        <a:lstStyle/>
        <a:p>
          <a:pPr rtl="0"/>
          <a:r>
            <a:rPr lang="en-US" b="1" dirty="0" smtClean="0"/>
            <a:t>Spring Project</a:t>
          </a:r>
          <a:endParaRPr lang="en-US" b="1" dirty="0"/>
        </a:p>
      </dgm:t>
    </dgm:pt>
    <dgm:pt modelId="{BDB5D368-B5FA-4D4A-8EB0-1143A79A16CD}" type="parTrans" cxnId="{F03042F8-A8C0-3B47-8630-2FB7FAE4669A}">
      <dgm:prSet/>
      <dgm:spPr/>
      <dgm:t>
        <a:bodyPr/>
        <a:lstStyle/>
        <a:p>
          <a:endParaRPr lang="en-US"/>
        </a:p>
      </dgm:t>
    </dgm:pt>
    <dgm:pt modelId="{86524EAC-A269-C849-9FAE-7F787527BF8E}" type="sibTrans" cxnId="{F03042F8-A8C0-3B47-8630-2FB7FAE4669A}">
      <dgm:prSet/>
      <dgm:spPr/>
      <dgm:t>
        <a:bodyPr/>
        <a:lstStyle/>
        <a:p>
          <a:endParaRPr lang="en-US"/>
        </a:p>
      </dgm:t>
    </dgm:pt>
    <dgm:pt modelId="{D73F63F3-FD89-DE4F-B847-91E1FECD655E}" type="pres">
      <dgm:prSet presAssocID="{20EAD239-B5EC-934E-B8D1-4352CBB9A453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17A501-552C-E14A-A1C5-CE58D621165E}" type="pres">
      <dgm:prSet presAssocID="{20EAD239-B5EC-934E-B8D1-4352CBB9A453}" presName="arrow" presStyleLbl="bgShp" presStyleIdx="0" presStyleCnt="1" custFlipHor="1" custScaleX="117647"/>
      <dgm:spPr/>
    </dgm:pt>
    <dgm:pt modelId="{4C2256EB-CF3C-E243-8801-86F69212CFB4}" type="pres">
      <dgm:prSet presAssocID="{20EAD239-B5EC-934E-B8D1-4352CBB9A453}" presName="linearProcess" presStyleCnt="0"/>
      <dgm:spPr/>
    </dgm:pt>
    <dgm:pt modelId="{2008FDF9-B34D-7945-B3AC-E603CAC97A19}" type="pres">
      <dgm:prSet presAssocID="{E2BD541F-F8F8-EC43-B935-551D056F918E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2FEF50-F21B-B44F-8024-BA49C27849D5}" type="pres">
      <dgm:prSet presAssocID="{69941FE8-E6D0-D941-B1AE-411C03151925}" presName="sibTrans" presStyleCnt="0"/>
      <dgm:spPr/>
    </dgm:pt>
    <dgm:pt modelId="{67173160-0C54-6B4D-BBC5-689696D4D7C7}" type="pres">
      <dgm:prSet presAssocID="{1FE148A3-B741-044C-81D8-971257E5DB95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04AC65-20AA-5D46-B033-F5BC26A8CCBC}" type="pres">
      <dgm:prSet presAssocID="{638B6723-140F-FA45-BAFF-7AD06D83803E}" presName="sibTrans" presStyleCnt="0"/>
      <dgm:spPr/>
    </dgm:pt>
    <dgm:pt modelId="{CE47E864-0C67-6D44-A479-9F5FB2F36654}" type="pres">
      <dgm:prSet presAssocID="{BA96F477-948E-9E41-B280-119BDA302BB5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1AF187-8B3E-DC4B-BE6B-F953DC4D7B39}" srcId="{20EAD239-B5EC-934E-B8D1-4352CBB9A453}" destId="{1FE148A3-B741-044C-81D8-971257E5DB95}" srcOrd="1" destOrd="0" parTransId="{173795D1-1611-DD4D-84DB-61BB8CF50E49}" sibTransId="{638B6723-140F-FA45-BAFF-7AD06D83803E}"/>
    <dgm:cxn modelId="{F03042F8-A8C0-3B47-8630-2FB7FAE4669A}" srcId="{20EAD239-B5EC-934E-B8D1-4352CBB9A453}" destId="{BA96F477-948E-9E41-B280-119BDA302BB5}" srcOrd="2" destOrd="0" parTransId="{BDB5D368-B5FA-4D4A-8EB0-1143A79A16CD}" sibTransId="{86524EAC-A269-C849-9FAE-7F787527BF8E}"/>
    <dgm:cxn modelId="{6B2F4F84-8AAA-C341-8D00-23D5C3D4AE18}" srcId="{20EAD239-B5EC-934E-B8D1-4352CBB9A453}" destId="{E2BD541F-F8F8-EC43-B935-551D056F918E}" srcOrd="0" destOrd="0" parTransId="{8869B752-BA3A-5D45-B2FE-7C6C9D680D74}" sibTransId="{69941FE8-E6D0-D941-B1AE-411C03151925}"/>
    <dgm:cxn modelId="{88A945DF-AE16-E043-A7D9-6E25F9898E4E}" type="presOf" srcId="{20EAD239-B5EC-934E-B8D1-4352CBB9A453}" destId="{D73F63F3-FD89-DE4F-B847-91E1FECD655E}" srcOrd="0" destOrd="0" presId="urn:microsoft.com/office/officeart/2005/8/layout/hProcess9"/>
    <dgm:cxn modelId="{3EA0DCA6-8743-0443-A1CC-10168396C394}" type="presOf" srcId="{BA96F477-948E-9E41-B280-119BDA302BB5}" destId="{CE47E864-0C67-6D44-A479-9F5FB2F36654}" srcOrd="0" destOrd="0" presId="urn:microsoft.com/office/officeart/2005/8/layout/hProcess9"/>
    <dgm:cxn modelId="{14B7233B-512B-F04B-8C28-67292DC26439}" type="presOf" srcId="{1FE148A3-B741-044C-81D8-971257E5DB95}" destId="{67173160-0C54-6B4D-BBC5-689696D4D7C7}" srcOrd="0" destOrd="0" presId="urn:microsoft.com/office/officeart/2005/8/layout/hProcess9"/>
    <dgm:cxn modelId="{82B2A0ED-15C7-4740-B9FA-CB8AF0CF7FF0}" type="presOf" srcId="{E2BD541F-F8F8-EC43-B935-551D056F918E}" destId="{2008FDF9-B34D-7945-B3AC-E603CAC97A19}" srcOrd="0" destOrd="0" presId="urn:microsoft.com/office/officeart/2005/8/layout/hProcess9"/>
    <dgm:cxn modelId="{5FC12D1E-6FE3-324A-93FB-504743BFD8EC}" type="presParOf" srcId="{D73F63F3-FD89-DE4F-B847-91E1FECD655E}" destId="{7717A501-552C-E14A-A1C5-CE58D621165E}" srcOrd="0" destOrd="0" presId="urn:microsoft.com/office/officeart/2005/8/layout/hProcess9"/>
    <dgm:cxn modelId="{7ECA660A-9262-E947-989E-BCB2773D3681}" type="presParOf" srcId="{D73F63F3-FD89-DE4F-B847-91E1FECD655E}" destId="{4C2256EB-CF3C-E243-8801-86F69212CFB4}" srcOrd="1" destOrd="0" presId="urn:microsoft.com/office/officeart/2005/8/layout/hProcess9"/>
    <dgm:cxn modelId="{F6C4C9AA-FBBF-4648-A765-6E745BD136B7}" type="presParOf" srcId="{4C2256EB-CF3C-E243-8801-86F69212CFB4}" destId="{2008FDF9-B34D-7945-B3AC-E603CAC97A19}" srcOrd="0" destOrd="0" presId="urn:microsoft.com/office/officeart/2005/8/layout/hProcess9"/>
    <dgm:cxn modelId="{F0A78F56-9C5E-9747-A124-609644FF1AEE}" type="presParOf" srcId="{4C2256EB-CF3C-E243-8801-86F69212CFB4}" destId="{102FEF50-F21B-B44F-8024-BA49C27849D5}" srcOrd="1" destOrd="0" presId="urn:microsoft.com/office/officeart/2005/8/layout/hProcess9"/>
    <dgm:cxn modelId="{566C49A8-B0CC-F441-AC74-89D2CF4F3ABA}" type="presParOf" srcId="{4C2256EB-CF3C-E243-8801-86F69212CFB4}" destId="{67173160-0C54-6B4D-BBC5-689696D4D7C7}" srcOrd="2" destOrd="0" presId="urn:microsoft.com/office/officeart/2005/8/layout/hProcess9"/>
    <dgm:cxn modelId="{A3A243CD-B3A9-444F-A9EF-149B2203D1E2}" type="presParOf" srcId="{4C2256EB-CF3C-E243-8801-86F69212CFB4}" destId="{2704AC65-20AA-5D46-B033-F5BC26A8CCBC}" srcOrd="3" destOrd="0" presId="urn:microsoft.com/office/officeart/2005/8/layout/hProcess9"/>
    <dgm:cxn modelId="{E5B53EC1-6483-544C-B0F3-6D662A94E976}" type="presParOf" srcId="{4C2256EB-CF3C-E243-8801-86F69212CFB4}" destId="{CE47E864-0C67-6D44-A479-9F5FB2F3665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EAD239-B5EC-934E-B8D1-4352CBB9A453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BD541F-F8F8-EC43-B935-551D056F918E}">
      <dgm:prSet/>
      <dgm:spPr/>
      <dgm:t>
        <a:bodyPr/>
        <a:lstStyle/>
        <a:p>
          <a:pPr rtl="0"/>
          <a:r>
            <a:rPr lang="en-US" b="1" dirty="0" smtClean="0"/>
            <a:t>2 Meetings per Month</a:t>
          </a:r>
          <a:r>
            <a:rPr lang="en-US" dirty="0" smtClean="0"/>
            <a:t>	</a:t>
          </a:r>
          <a:endParaRPr lang="en-US" dirty="0"/>
        </a:p>
      </dgm:t>
    </dgm:pt>
    <dgm:pt modelId="{8869B752-BA3A-5D45-B2FE-7C6C9D680D74}" type="parTrans" cxnId="{6B2F4F84-8AAA-C341-8D00-23D5C3D4AE18}">
      <dgm:prSet/>
      <dgm:spPr/>
      <dgm:t>
        <a:bodyPr/>
        <a:lstStyle/>
        <a:p>
          <a:endParaRPr lang="en-US"/>
        </a:p>
      </dgm:t>
    </dgm:pt>
    <dgm:pt modelId="{69941FE8-E6D0-D941-B1AE-411C03151925}" type="sibTrans" cxnId="{6B2F4F84-8AAA-C341-8D00-23D5C3D4AE18}">
      <dgm:prSet/>
      <dgm:spPr/>
      <dgm:t>
        <a:bodyPr/>
        <a:lstStyle/>
        <a:p>
          <a:endParaRPr lang="en-US"/>
        </a:p>
      </dgm:t>
    </dgm:pt>
    <dgm:pt modelId="{1FE148A3-B741-044C-81D8-971257E5DB95}">
      <dgm:prSet/>
      <dgm:spPr/>
      <dgm:t>
        <a:bodyPr/>
        <a:lstStyle/>
        <a:p>
          <a:pPr rtl="0"/>
          <a:r>
            <a:rPr lang="en-US" b="1" dirty="0" smtClean="0"/>
            <a:t>Flexibility</a:t>
          </a:r>
          <a:endParaRPr lang="en-US" b="1" dirty="0"/>
        </a:p>
      </dgm:t>
    </dgm:pt>
    <dgm:pt modelId="{173795D1-1611-DD4D-84DB-61BB8CF50E49}" type="parTrans" cxnId="{7C1AF187-8B3E-DC4B-BE6B-F953DC4D7B39}">
      <dgm:prSet/>
      <dgm:spPr/>
      <dgm:t>
        <a:bodyPr/>
        <a:lstStyle/>
        <a:p>
          <a:endParaRPr lang="en-US"/>
        </a:p>
      </dgm:t>
    </dgm:pt>
    <dgm:pt modelId="{638B6723-140F-FA45-BAFF-7AD06D83803E}" type="sibTrans" cxnId="{7C1AF187-8B3E-DC4B-BE6B-F953DC4D7B39}">
      <dgm:prSet/>
      <dgm:spPr/>
      <dgm:t>
        <a:bodyPr/>
        <a:lstStyle/>
        <a:p>
          <a:endParaRPr lang="en-US"/>
        </a:p>
      </dgm:t>
    </dgm:pt>
    <dgm:pt modelId="{BA96F477-948E-9E41-B280-119BDA302BB5}">
      <dgm:prSet/>
      <dgm:spPr/>
      <dgm:t>
        <a:bodyPr/>
        <a:lstStyle/>
        <a:p>
          <a:pPr rtl="0"/>
          <a:r>
            <a:rPr lang="en-US" b="1" dirty="0" smtClean="0"/>
            <a:t>Robert’s Rules of Order</a:t>
          </a:r>
          <a:endParaRPr lang="en-US" b="1" dirty="0"/>
        </a:p>
      </dgm:t>
    </dgm:pt>
    <dgm:pt modelId="{BDB5D368-B5FA-4D4A-8EB0-1143A79A16CD}" type="parTrans" cxnId="{F03042F8-A8C0-3B47-8630-2FB7FAE4669A}">
      <dgm:prSet/>
      <dgm:spPr/>
      <dgm:t>
        <a:bodyPr/>
        <a:lstStyle/>
        <a:p>
          <a:endParaRPr lang="en-US"/>
        </a:p>
      </dgm:t>
    </dgm:pt>
    <dgm:pt modelId="{86524EAC-A269-C849-9FAE-7F787527BF8E}" type="sibTrans" cxnId="{F03042F8-A8C0-3B47-8630-2FB7FAE4669A}">
      <dgm:prSet/>
      <dgm:spPr/>
      <dgm:t>
        <a:bodyPr/>
        <a:lstStyle/>
        <a:p>
          <a:endParaRPr lang="en-US"/>
        </a:p>
      </dgm:t>
    </dgm:pt>
    <dgm:pt modelId="{D73F63F3-FD89-DE4F-B847-91E1FECD655E}" type="pres">
      <dgm:prSet presAssocID="{20EAD239-B5EC-934E-B8D1-4352CBB9A453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17A501-552C-E14A-A1C5-CE58D621165E}" type="pres">
      <dgm:prSet presAssocID="{20EAD239-B5EC-934E-B8D1-4352CBB9A453}" presName="arrow" presStyleLbl="bgShp" presStyleIdx="0" presStyleCnt="1" custFlipHor="1" custScaleX="117647"/>
      <dgm:spPr>
        <a:prstGeom prst="chevron">
          <a:avLst/>
        </a:prstGeom>
      </dgm:spPr>
    </dgm:pt>
    <dgm:pt modelId="{4C2256EB-CF3C-E243-8801-86F69212CFB4}" type="pres">
      <dgm:prSet presAssocID="{20EAD239-B5EC-934E-B8D1-4352CBB9A453}" presName="linearProcess" presStyleCnt="0"/>
      <dgm:spPr/>
    </dgm:pt>
    <dgm:pt modelId="{2008FDF9-B34D-7945-B3AC-E603CAC97A19}" type="pres">
      <dgm:prSet presAssocID="{E2BD541F-F8F8-EC43-B935-551D056F918E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2FEF50-F21B-B44F-8024-BA49C27849D5}" type="pres">
      <dgm:prSet presAssocID="{69941FE8-E6D0-D941-B1AE-411C03151925}" presName="sibTrans" presStyleCnt="0"/>
      <dgm:spPr/>
    </dgm:pt>
    <dgm:pt modelId="{67173160-0C54-6B4D-BBC5-689696D4D7C7}" type="pres">
      <dgm:prSet presAssocID="{1FE148A3-B741-044C-81D8-971257E5DB95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04AC65-20AA-5D46-B033-F5BC26A8CCBC}" type="pres">
      <dgm:prSet presAssocID="{638B6723-140F-FA45-BAFF-7AD06D83803E}" presName="sibTrans" presStyleCnt="0"/>
      <dgm:spPr/>
    </dgm:pt>
    <dgm:pt modelId="{CE47E864-0C67-6D44-A479-9F5FB2F36654}" type="pres">
      <dgm:prSet presAssocID="{BA96F477-948E-9E41-B280-119BDA302BB5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11EEA4-DECA-7D4F-91F1-CCE6D9A762A9}" type="presOf" srcId="{20EAD239-B5EC-934E-B8D1-4352CBB9A453}" destId="{D73F63F3-FD89-DE4F-B847-91E1FECD655E}" srcOrd="0" destOrd="0" presId="urn:microsoft.com/office/officeart/2005/8/layout/hProcess9"/>
    <dgm:cxn modelId="{7C1AF187-8B3E-DC4B-BE6B-F953DC4D7B39}" srcId="{20EAD239-B5EC-934E-B8D1-4352CBB9A453}" destId="{1FE148A3-B741-044C-81D8-971257E5DB95}" srcOrd="1" destOrd="0" parTransId="{173795D1-1611-DD4D-84DB-61BB8CF50E49}" sibTransId="{638B6723-140F-FA45-BAFF-7AD06D83803E}"/>
    <dgm:cxn modelId="{F03042F8-A8C0-3B47-8630-2FB7FAE4669A}" srcId="{20EAD239-B5EC-934E-B8D1-4352CBB9A453}" destId="{BA96F477-948E-9E41-B280-119BDA302BB5}" srcOrd="2" destOrd="0" parTransId="{BDB5D368-B5FA-4D4A-8EB0-1143A79A16CD}" sibTransId="{86524EAC-A269-C849-9FAE-7F787527BF8E}"/>
    <dgm:cxn modelId="{6675ACBF-C62C-FE44-B438-5B3966EC15E0}" type="presOf" srcId="{E2BD541F-F8F8-EC43-B935-551D056F918E}" destId="{2008FDF9-B34D-7945-B3AC-E603CAC97A19}" srcOrd="0" destOrd="0" presId="urn:microsoft.com/office/officeart/2005/8/layout/hProcess9"/>
    <dgm:cxn modelId="{6B2F4F84-8AAA-C341-8D00-23D5C3D4AE18}" srcId="{20EAD239-B5EC-934E-B8D1-4352CBB9A453}" destId="{E2BD541F-F8F8-EC43-B935-551D056F918E}" srcOrd="0" destOrd="0" parTransId="{8869B752-BA3A-5D45-B2FE-7C6C9D680D74}" sibTransId="{69941FE8-E6D0-D941-B1AE-411C03151925}"/>
    <dgm:cxn modelId="{A51D9CFC-B60D-9344-9884-11A86288D5C5}" type="presOf" srcId="{1FE148A3-B741-044C-81D8-971257E5DB95}" destId="{67173160-0C54-6B4D-BBC5-689696D4D7C7}" srcOrd="0" destOrd="0" presId="urn:microsoft.com/office/officeart/2005/8/layout/hProcess9"/>
    <dgm:cxn modelId="{23F7815B-37F5-5044-AD27-0C2F7182ACFD}" type="presOf" srcId="{BA96F477-948E-9E41-B280-119BDA302BB5}" destId="{CE47E864-0C67-6D44-A479-9F5FB2F36654}" srcOrd="0" destOrd="0" presId="urn:microsoft.com/office/officeart/2005/8/layout/hProcess9"/>
    <dgm:cxn modelId="{0605B310-BF17-4B40-89AB-1414B6CE431B}" type="presParOf" srcId="{D73F63F3-FD89-DE4F-B847-91E1FECD655E}" destId="{7717A501-552C-E14A-A1C5-CE58D621165E}" srcOrd="0" destOrd="0" presId="urn:microsoft.com/office/officeart/2005/8/layout/hProcess9"/>
    <dgm:cxn modelId="{F91FADA9-2FA7-1546-8BED-6A8081F747C8}" type="presParOf" srcId="{D73F63F3-FD89-DE4F-B847-91E1FECD655E}" destId="{4C2256EB-CF3C-E243-8801-86F69212CFB4}" srcOrd="1" destOrd="0" presId="urn:microsoft.com/office/officeart/2005/8/layout/hProcess9"/>
    <dgm:cxn modelId="{EFB6003B-7BE2-834D-ACAB-D68726BE5EE5}" type="presParOf" srcId="{4C2256EB-CF3C-E243-8801-86F69212CFB4}" destId="{2008FDF9-B34D-7945-B3AC-E603CAC97A19}" srcOrd="0" destOrd="0" presId="urn:microsoft.com/office/officeart/2005/8/layout/hProcess9"/>
    <dgm:cxn modelId="{1DF6B335-231C-5B40-8AC4-DFE7C18B4D9B}" type="presParOf" srcId="{4C2256EB-CF3C-E243-8801-86F69212CFB4}" destId="{102FEF50-F21B-B44F-8024-BA49C27849D5}" srcOrd="1" destOrd="0" presId="urn:microsoft.com/office/officeart/2005/8/layout/hProcess9"/>
    <dgm:cxn modelId="{7162AC2D-E84B-734B-87AF-378A87BB2587}" type="presParOf" srcId="{4C2256EB-CF3C-E243-8801-86F69212CFB4}" destId="{67173160-0C54-6B4D-BBC5-689696D4D7C7}" srcOrd="2" destOrd="0" presId="urn:microsoft.com/office/officeart/2005/8/layout/hProcess9"/>
    <dgm:cxn modelId="{7AB2A4CE-8EB2-524C-8A50-052D8ACA453F}" type="presParOf" srcId="{4C2256EB-CF3C-E243-8801-86F69212CFB4}" destId="{2704AC65-20AA-5D46-B033-F5BC26A8CCBC}" srcOrd="3" destOrd="0" presId="urn:microsoft.com/office/officeart/2005/8/layout/hProcess9"/>
    <dgm:cxn modelId="{C50CE302-90FC-A748-B34E-32C51D66B68A}" type="presParOf" srcId="{4C2256EB-CF3C-E243-8801-86F69212CFB4}" destId="{CE47E864-0C67-6D44-A479-9F5FB2F3665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EAD239-B5EC-934E-B8D1-4352CBB9A453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BD541F-F8F8-EC43-B935-551D056F918E}">
      <dgm:prSet custT="1"/>
      <dgm:spPr/>
      <dgm:t>
        <a:bodyPr/>
        <a:lstStyle/>
        <a:p>
          <a:pPr rtl="0"/>
          <a:r>
            <a:rPr lang="en-US" sz="2000" b="1" dirty="0" smtClean="0"/>
            <a:t>Give </a:t>
          </a:r>
          <a:r>
            <a:rPr lang="en-US" sz="2000" b="1" dirty="0" smtClean="0"/>
            <a:t>2 </a:t>
          </a:r>
          <a:r>
            <a:rPr lang="en-US" sz="2000" b="1" dirty="0" smtClean="0"/>
            <a:t>SCS </a:t>
          </a:r>
          <a:r>
            <a:rPr lang="en-US" sz="2000" b="1" dirty="0" smtClean="0"/>
            <a:t>Students </a:t>
          </a:r>
          <a:r>
            <a:rPr lang="en-US" sz="2000" b="1" dirty="0" smtClean="0"/>
            <a:t>a life changing experience</a:t>
          </a:r>
          <a:endParaRPr lang="en-US" sz="2000" b="1" dirty="0"/>
        </a:p>
      </dgm:t>
    </dgm:pt>
    <dgm:pt modelId="{8869B752-BA3A-5D45-B2FE-7C6C9D680D74}" type="parTrans" cxnId="{6B2F4F84-8AAA-C341-8D00-23D5C3D4AE18}">
      <dgm:prSet/>
      <dgm:spPr/>
      <dgm:t>
        <a:bodyPr/>
        <a:lstStyle/>
        <a:p>
          <a:endParaRPr lang="en-US" sz="2800"/>
        </a:p>
      </dgm:t>
    </dgm:pt>
    <dgm:pt modelId="{69941FE8-E6D0-D941-B1AE-411C03151925}" type="sibTrans" cxnId="{6B2F4F84-8AAA-C341-8D00-23D5C3D4AE18}">
      <dgm:prSet/>
      <dgm:spPr/>
      <dgm:t>
        <a:bodyPr/>
        <a:lstStyle/>
        <a:p>
          <a:endParaRPr lang="en-US" sz="2800"/>
        </a:p>
      </dgm:t>
    </dgm:pt>
    <dgm:pt modelId="{1FE148A3-B741-044C-81D8-971257E5DB95}">
      <dgm:prSet custT="1"/>
      <dgm:spPr/>
      <dgm:t>
        <a:bodyPr/>
        <a:lstStyle/>
        <a:p>
          <a:pPr rtl="0"/>
          <a:r>
            <a:rPr lang="en-US" sz="2000" b="1" dirty="0" smtClean="0"/>
            <a:t>Raise Money</a:t>
          </a:r>
          <a:endParaRPr lang="en-US" sz="2000" b="1" dirty="0"/>
        </a:p>
      </dgm:t>
    </dgm:pt>
    <dgm:pt modelId="{173795D1-1611-DD4D-84DB-61BB8CF50E49}" type="parTrans" cxnId="{7C1AF187-8B3E-DC4B-BE6B-F953DC4D7B39}">
      <dgm:prSet/>
      <dgm:spPr/>
      <dgm:t>
        <a:bodyPr/>
        <a:lstStyle/>
        <a:p>
          <a:endParaRPr lang="en-US" sz="2800"/>
        </a:p>
      </dgm:t>
    </dgm:pt>
    <dgm:pt modelId="{638B6723-140F-FA45-BAFF-7AD06D83803E}" type="sibTrans" cxnId="{7C1AF187-8B3E-DC4B-BE6B-F953DC4D7B39}">
      <dgm:prSet/>
      <dgm:spPr/>
      <dgm:t>
        <a:bodyPr/>
        <a:lstStyle/>
        <a:p>
          <a:endParaRPr lang="en-US" sz="2800"/>
        </a:p>
      </dgm:t>
    </dgm:pt>
    <dgm:pt modelId="{63D335E2-4B8B-8141-B127-BC06BEFEDB3F}" type="pres">
      <dgm:prSet presAssocID="{20EAD239-B5EC-934E-B8D1-4352CBB9A45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4E7390-5C3B-B44D-BE6A-00EDB44C5620}" type="pres">
      <dgm:prSet presAssocID="{E2BD541F-F8F8-EC43-B935-551D056F918E}" presName="parentLin" presStyleCnt="0"/>
      <dgm:spPr/>
    </dgm:pt>
    <dgm:pt modelId="{D21F03D9-A940-B84A-9335-521A6F4184CC}" type="pres">
      <dgm:prSet presAssocID="{E2BD541F-F8F8-EC43-B935-551D056F918E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95981B6E-98D2-5D4F-81DE-2D468282E3C7}" type="pres">
      <dgm:prSet presAssocID="{E2BD541F-F8F8-EC43-B935-551D056F918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D21257-CC9B-0241-9841-4A93F5BE1F8D}" type="pres">
      <dgm:prSet presAssocID="{E2BD541F-F8F8-EC43-B935-551D056F918E}" presName="negativeSpace" presStyleCnt="0"/>
      <dgm:spPr/>
    </dgm:pt>
    <dgm:pt modelId="{21E446E6-51BA-214F-8392-832330E8E2EA}" type="pres">
      <dgm:prSet presAssocID="{E2BD541F-F8F8-EC43-B935-551D056F918E}" presName="childText" presStyleLbl="conFgAcc1" presStyleIdx="0" presStyleCnt="2">
        <dgm:presLayoutVars>
          <dgm:bulletEnabled val="1"/>
        </dgm:presLayoutVars>
      </dgm:prSet>
      <dgm:spPr/>
    </dgm:pt>
    <dgm:pt modelId="{2F0102FC-3884-E14D-9786-73C254344338}" type="pres">
      <dgm:prSet presAssocID="{69941FE8-E6D0-D941-B1AE-411C03151925}" presName="spaceBetweenRectangles" presStyleCnt="0"/>
      <dgm:spPr/>
    </dgm:pt>
    <dgm:pt modelId="{BFE3EAC1-E569-0A42-AEC8-A209ECD8FCC4}" type="pres">
      <dgm:prSet presAssocID="{1FE148A3-B741-044C-81D8-971257E5DB95}" presName="parentLin" presStyleCnt="0"/>
      <dgm:spPr/>
    </dgm:pt>
    <dgm:pt modelId="{8FA3907D-2D3A-CD4A-A56C-1EA6E9363FB0}" type="pres">
      <dgm:prSet presAssocID="{1FE148A3-B741-044C-81D8-971257E5DB9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FFB7001-0D77-EF48-ABA8-1C1CEB84368C}" type="pres">
      <dgm:prSet presAssocID="{1FE148A3-B741-044C-81D8-971257E5DB9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2E7F3E-D0E9-3A48-9658-6552339A31CB}" type="pres">
      <dgm:prSet presAssocID="{1FE148A3-B741-044C-81D8-971257E5DB95}" presName="negativeSpace" presStyleCnt="0"/>
      <dgm:spPr/>
    </dgm:pt>
    <dgm:pt modelId="{34A538C8-F58D-3349-B46C-EA3E3F395401}" type="pres">
      <dgm:prSet presAssocID="{1FE148A3-B741-044C-81D8-971257E5DB9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C8A2EE5-58A4-3640-85A3-385EDC54EC59}" type="presOf" srcId="{1FE148A3-B741-044C-81D8-971257E5DB95}" destId="{BFFB7001-0D77-EF48-ABA8-1C1CEB84368C}" srcOrd="1" destOrd="0" presId="urn:microsoft.com/office/officeart/2005/8/layout/list1"/>
    <dgm:cxn modelId="{7C1AF187-8B3E-DC4B-BE6B-F953DC4D7B39}" srcId="{20EAD239-B5EC-934E-B8D1-4352CBB9A453}" destId="{1FE148A3-B741-044C-81D8-971257E5DB95}" srcOrd="1" destOrd="0" parTransId="{173795D1-1611-DD4D-84DB-61BB8CF50E49}" sibTransId="{638B6723-140F-FA45-BAFF-7AD06D83803E}"/>
    <dgm:cxn modelId="{098D5CB9-5D4D-E14E-997E-657D44142542}" type="presOf" srcId="{20EAD239-B5EC-934E-B8D1-4352CBB9A453}" destId="{63D335E2-4B8B-8141-B127-BC06BEFEDB3F}" srcOrd="0" destOrd="0" presId="urn:microsoft.com/office/officeart/2005/8/layout/list1"/>
    <dgm:cxn modelId="{C982BC44-22FC-CB4A-89E2-0B05578B3688}" type="presOf" srcId="{E2BD541F-F8F8-EC43-B935-551D056F918E}" destId="{D21F03D9-A940-B84A-9335-521A6F4184CC}" srcOrd="0" destOrd="0" presId="urn:microsoft.com/office/officeart/2005/8/layout/list1"/>
    <dgm:cxn modelId="{82FFD223-4B11-7C48-8B4A-8DB80DC721FF}" type="presOf" srcId="{1FE148A3-B741-044C-81D8-971257E5DB95}" destId="{8FA3907D-2D3A-CD4A-A56C-1EA6E9363FB0}" srcOrd="0" destOrd="0" presId="urn:microsoft.com/office/officeart/2005/8/layout/list1"/>
    <dgm:cxn modelId="{982DF537-3285-3046-A092-26B776F8A82A}" type="presOf" srcId="{E2BD541F-F8F8-EC43-B935-551D056F918E}" destId="{95981B6E-98D2-5D4F-81DE-2D468282E3C7}" srcOrd="1" destOrd="0" presId="urn:microsoft.com/office/officeart/2005/8/layout/list1"/>
    <dgm:cxn modelId="{6B2F4F84-8AAA-C341-8D00-23D5C3D4AE18}" srcId="{20EAD239-B5EC-934E-B8D1-4352CBB9A453}" destId="{E2BD541F-F8F8-EC43-B935-551D056F918E}" srcOrd="0" destOrd="0" parTransId="{8869B752-BA3A-5D45-B2FE-7C6C9D680D74}" sibTransId="{69941FE8-E6D0-D941-B1AE-411C03151925}"/>
    <dgm:cxn modelId="{AE3580B2-65B9-2F40-A496-918FBD4B8ADD}" type="presParOf" srcId="{63D335E2-4B8B-8141-B127-BC06BEFEDB3F}" destId="{F44E7390-5C3B-B44D-BE6A-00EDB44C5620}" srcOrd="0" destOrd="0" presId="urn:microsoft.com/office/officeart/2005/8/layout/list1"/>
    <dgm:cxn modelId="{8858270F-8504-E943-9829-A8D62B5A8D0E}" type="presParOf" srcId="{F44E7390-5C3B-B44D-BE6A-00EDB44C5620}" destId="{D21F03D9-A940-B84A-9335-521A6F4184CC}" srcOrd="0" destOrd="0" presId="urn:microsoft.com/office/officeart/2005/8/layout/list1"/>
    <dgm:cxn modelId="{6DD033A3-7891-974B-B506-80FB33CA85D2}" type="presParOf" srcId="{F44E7390-5C3B-B44D-BE6A-00EDB44C5620}" destId="{95981B6E-98D2-5D4F-81DE-2D468282E3C7}" srcOrd="1" destOrd="0" presId="urn:microsoft.com/office/officeart/2005/8/layout/list1"/>
    <dgm:cxn modelId="{CC87E86A-8DB5-174E-B0ED-169189C9B953}" type="presParOf" srcId="{63D335E2-4B8B-8141-B127-BC06BEFEDB3F}" destId="{54D21257-CC9B-0241-9841-4A93F5BE1F8D}" srcOrd="1" destOrd="0" presId="urn:microsoft.com/office/officeart/2005/8/layout/list1"/>
    <dgm:cxn modelId="{A5DD808B-F315-5945-9E24-60B02412EF91}" type="presParOf" srcId="{63D335E2-4B8B-8141-B127-BC06BEFEDB3F}" destId="{21E446E6-51BA-214F-8392-832330E8E2EA}" srcOrd="2" destOrd="0" presId="urn:microsoft.com/office/officeart/2005/8/layout/list1"/>
    <dgm:cxn modelId="{B29015D8-7FC5-3448-8D7F-5DC4CD9B4C04}" type="presParOf" srcId="{63D335E2-4B8B-8141-B127-BC06BEFEDB3F}" destId="{2F0102FC-3884-E14D-9786-73C254344338}" srcOrd="3" destOrd="0" presId="urn:microsoft.com/office/officeart/2005/8/layout/list1"/>
    <dgm:cxn modelId="{58D4F80D-8AAA-074E-9998-CA670581F780}" type="presParOf" srcId="{63D335E2-4B8B-8141-B127-BC06BEFEDB3F}" destId="{BFE3EAC1-E569-0A42-AEC8-A209ECD8FCC4}" srcOrd="4" destOrd="0" presId="urn:microsoft.com/office/officeart/2005/8/layout/list1"/>
    <dgm:cxn modelId="{D3F7EDCA-A836-1545-AE45-48285A405FBB}" type="presParOf" srcId="{BFE3EAC1-E569-0A42-AEC8-A209ECD8FCC4}" destId="{8FA3907D-2D3A-CD4A-A56C-1EA6E9363FB0}" srcOrd="0" destOrd="0" presId="urn:microsoft.com/office/officeart/2005/8/layout/list1"/>
    <dgm:cxn modelId="{5F44313B-B070-A242-8F95-3C4D40826E31}" type="presParOf" srcId="{BFE3EAC1-E569-0A42-AEC8-A209ECD8FCC4}" destId="{BFFB7001-0D77-EF48-ABA8-1C1CEB84368C}" srcOrd="1" destOrd="0" presId="urn:microsoft.com/office/officeart/2005/8/layout/list1"/>
    <dgm:cxn modelId="{6EF1D288-D7D3-C04B-9244-9DF83D0E2F0B}" type="presParOf" srcId="{63D335E2-4B8B-8141-B127-BC06BEFEDB3F}" destId="{092E7F3E-D0E9-3A48-9658-6552339A31CB}" srcOrd="5" destOrd="0" presId="urn:microsoft.com/office/officeart/2005/8/layout/list1"/>
    <dgm:cxn modelId="{8562BC41-BF34-E847-A368-DA3609F892EE}" type="presParOf" srcId="{63D335E2-4B8B-8141-B127-BC06BEFEDB3F}" destId="{34A538C8-F58D-3349-B46C-EA3E3F39540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EAD239-B5EC-934E-B8D1-4352CBB9A453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BD541F-F8F8-EC43-B935-551D056F918E}">
      <dgm:prSet custT="1"/>
      <dgm:spPr/>
      <dgm:t>
        <a:bodyPr/>
        <a:lstStyle/>
        <a:p>
          <a:pPr rtl="0"/>
          <a:r>
            <a:rPr lang="en-US" sz="2000" dirty="0" smtClean="0"/>
            <a:t>$60 from our funds</a:t>
          </a:r>
          <a:endParaRPr lang="en-US" sz="2000" dirty="0"/>
        </a:p>
      </dgm:t>
    </dgm:pt>
    <dgm:pt modelId="{8869B752-BA3A-5D45-B2FE-7C6C9D680D74}" type="parTrans" cxnId="{6B2F4F84-8AAA-C341-8D00-23D5C3D4AE18}">
      <dgm:prSet/>
      <dgm:spPr/>
      <dgm:t>
        <a:bodyPr/>
        <a:lstStyle/>
        <a:p>
          <a:endParaRPr lang="en-US" sz="2800"/>
        </a:p>
      </dgm:t>
    </dgm:pt>
    <dgm:pt modelId="{69941FE8-E6D0-D941-B1AE-411C03151925}" type="sibTrans" cxnId="{6B2F4F84-8AAA-C341-8D00-23D5C3D4AE18}">
      <dgm:prSet/>
      <dgm:spPr/>
      <dgm:t>
        <a:bodyPr/>
        <a:lstStyle/>
        <a:p>
          <a:endParaRPr lang="en-US" sz="2800"/>
        </a:p>
      </dgm:t>
    </dgm:pt>
    <dgm:pt modelId="{BA96F477-948E-9E41-B280-119BDA302BB5}">
      <dgm:prSet custT="1"/>
      <dgm:spPr/>
      <dgm:t>
        <a:bodyPr/>
        <a:lstStyle/>
        <a:p>
          <a:pPr rtl="0"/>
          <a:r>
            <a:rPr lang="en-US" sz="2000" dirty="0" smtClean="0"/>
            <a:t>Raised </a:t>
          </a:r>
          <a:r>
            <a:rPr lang="en-US" sz="2000" dirty="0" smtClean="0"/>
            <a:t>$600</a:t>
          </a:r>
          <a:r>
            <a:rPr lang="en-US" sz="2000" dirty="0" smtClean="0"/>
            <a:t>*</a:t>
          </a:r>
          <a:endParaRPr lang="en-US" sz="2000" dirty="0"/>
        </a:p>
      </dgm:t>
    </dgm:pt>
    <dgm:pt modelId="{BDB5D368-B5FA-4D4A-8EB0-1143A79A16CD}" type="parTrans" cxnId="{F03042F8-A8C0-3B47-8630-2FB7FAE4669A}">
      <dgm:prSet/>
      <dgm:spPr/>
      <dgm:t>
        <a:bodyPr/>
        <a:lstStyle/>
        <a:p>
          <a:endParaRPr lang="en-US" sz="2800"/>
        </a:p>
      </dgm:t>
    </dgm:pt>
    <dgm:pt modelId="{86524EAC-A269-C849-9FAE-7F787527BF8E}" type="sibTrans" cxnId="{F03042F8-A8C0-3B47-8630-2FB7FAE4669A}">
      <dgm:prSet/>
      <dgm:spPr/>
      <dgm:t>
        <a:bodyPr/>
        <a:lstStyle/>
        <a:p>
          <a:endParaRPr lang="en-US" sz="2800"/>
        </a:p>
      </dgm:t>
    </dgm:pt>
    <dgm:pt modelId="{3CF76920-B42D-084E-ABBD-FF9D72E4792C}">
      <dgm:prSet custT="1"/>
      <dgm:spPr/>
      <dgm:t>
        <a:bodyPr/>
        <a:lstStyle/>
        <a:p>
          <a:pPr rtl="0"/>
          <a:r>
            <a:rPr lang="en-US" sz="2000" dirty="0" smtClean="0"/>
            <a:t>Sold </a:t>
          </a:r>
          <a:r>
            <a:rPr lang="en-US" sz="2000" dirty="0" smtClean="0"/>
            <a:t>at lunch</a:t>
          </a:r>
          <a:endParaRPr lang="en-US" sz="2000" dirty="0"/>
        </a:p>
      </dgm:t>
    </dgm:pt>
    <dgm:pt modelId="{25A9190D-F012-A445-A8BA-712B42D388AB}" type="parTrans" cxnId="{D8581785-6FD0-9541-BDA7-9CF4AC3BF096}">
      <dgm:prSet/>
      <dgm:spPr/>
      <dgm:t>
        <a:bodyPr/>
        <a:lstStyle/>
        <a:p>
          <a:endParaRPr lang="en-US"/>
        </a:p>
      </dgm:t>
    </dgm:pt>
    <dgm:pt modelId="{B0C2F98A-BFF7-9945-B45E-5F293B2EA99F}" type="sibTrans" cxnId="{D8581785-6FD0-9541-BDA7-9CF4AC3BF096}">
      <dgm:prSet/>
      <dgm:spPr/>
      <dgm:t>
        <a:bodyPr/>
        <a:lstStyle/>
        <a:p>
          <a:endParaRPr lang="en-US"/>
        </a:p>
      </dgm:t>
    </dgm:pt>
    <dgm:pt modelId="{63D335E2-4B8B-8141-B127-BC06BEFEDB3F}" type="pres">
      <dgm:prSet presAssocID="{20EAD239-B5EC-934E-B8D1-4352CBB9A45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4E7390-5C3B-B44D-BE6A-00EDB44C5620}" type="pres">
      <dgm:prSet presAssocID="{E2BD541F-F8F8-EC43-B935-551D056F918E}" presName="parentLin" presStyleCnt="0"/>
      <dgm:spPr/>
    </dgm:pt>
    <dgm:pt modelId="{D21F03D9-A940-B84A-9335-521A6F4184CC}" type="pres">
      <dgm:prSet presAssocID="{E2BD541F-F8F8-EC43-B935-551D056F918E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5981B6E-98D2-5D4F-81DE-2D468282E3C7}" type="pres">
      <dgm:prSet presAssocID="{E2BD541F-F8F8-EC43-B935-551D056F918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D21257-CC9B-0241-9841-4A93F5BE1F8D}" type="pres">
      <dgm:prSet presAssocID="{E2BD541F-F8F8-EC43-B935-551D056F918E}" presName="negativeSpace" presStyleCnt="0"/>
      <dgm:spPr/>
    </dgm:pt>
    <dgm:pt modelId="{21E446E6-51BA-214F-8392-832330E8E2EA}" type="pres">
      <dgm:prSet presAssocID="{E2BD541F-F8F8-EC43-B935-551D056F918E}" presName="childText" presStyleLbl="conFgAcc1" presStyleIdx="0" presStyleCnt="3">
        <dgm:presLayoutVars>
          <dgm:bulletEnabled val="1"/>
        </dgm:presLayoutVars>
      </dgm:prSet>
      <dgm:spPr/>
    </dgm:pt>
    <dgm:pt modelId="{2F0102FC-3884-E14D-9786-73C254344338}" type="pres">
      <dgm:prSet presAssocID="{69941FE8-E6D0-D941-B1AE-411C03151925}" presName="spaceBetweenRectangles" presStyleCnt="0"/>
      <dgm:spPr/>
    </dgm:pt>
    <dgm:pt modelId="{982F2B30-A14D-A049-AD19-29F4414726F7}" type="pres">
      <dgm:prSet presAssocID="{3CF76920-B42D-084E-ABBD-FF9D72E4792C}" presName="parentLin" presStyleCnt="0"/>
      <dgm:spPr/>
    </dgm:pt>
    <dgm:pt modelId="{879B800F-3070-9442-9B70-816D7A86B875}" type="pres">
      <dgm:prSet presAssocID="{3CF76920-B42D-084E-ABBD-FF9D72E4792C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A39BF16C-5DD6-AC49-9C6E-2019627A03F6}" type="pres">
      <dgm:prSet presAssocID="{3CF76920-B42D-084E-ABBD-FF9D72E4792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9422F-CD53-D847-A0F7-43ABE2AC7F4D}" type="pres">
      <dgm:prSet presAssocID="{3CF76920-B42D-084E-ABBD-FF9D72E4792C}" presName="negativeSpace" presStyleCnt="0"/>
      <dgm:spPr/>
    </dgm:pt>
    <dgm:pt modelId="{5DA88074-A0CA-E749-8985-CD7E735FA1C1}" type="pres">
      <dgm:prSet presAssocID="{3CF76920-B42D-084E-ABBD-FF9D72E4792C}" presName="childText" presStyleLbl="conFgAcc1" presStyleIdx="1" presStyleCnt="3">
        <dgm:presLayoutVars>
          <dgm:bulletEnabled val="1"/>
        </dgm:presLayoutVars>
      </dgm:prSet>
      <dgm:spPr/>
    </dgm:pt>
    <dgm:pt modelId="{E574B7D3-4648-C34B-8711-2B18315A7B45}" type="pres">
      <dgm:prSet presAssocID="{B0C2F98A-BFF7-9945-B45E-5F293B2EA99F}" presName="spaceBetweenRectangles" presStyleCnt="0"/>
      <dgm:spPr/>
    </dgm:pt>
    <dgm:pt modelId="{75623255-B7AD-3948-92E1-03A98D3A0D9F}" type="pres">
      <dgm:prSet presAssocID="{BA96F477-948E-9E41-B280-119BDA302BB5}" presName="parentLin" presStyleCnt="0"/>
      <dgm:spPr/>
    </dgm:pt>
    <dgm:pt modelId="{089AC853-813A-E540-8938-6532C09E8005}" type="pres">
      <dgm:prSet presAssocID="{BA96F477-948E-9E41-B280-119BDA302BB5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9001EB88-404C-F54A-8F44-CF596877E4A8}" type="pres">
      <dgm:prSet presAssocID="{BA96F477-948E-9E41-B280-119BDA302BB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8967B2-C913-1E4C-9A23-BBD25D805EE8}" type="pres">
      <dgm:prSet presAssocID="{BA96F477-948E-9E41-B280-119BDA302BB5}" presName="negativeSpace" presStyleCnt="0"/>
      <dgm:spPr/>
    </dgm:pt>
    <dgm:pt modelId="{187D6D2D-65CB-4840-8D0A-823B7494C703}" type="pres">
      <dgm:prSet presAssocID="{BA96F477-948E-9E41-B280-119BDA302BB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8581785-6FD0-9541-BDA7-9CF4AC3BF096}" srcId="{20EAD239-B5EC-934E-B8D1-4352CBB9A453}" destId="{3CF76920-B42D-084E-ABBD-FF9D72E4792C}" srcOrd="1" destOrd="0" parTransId="{25A9190D-F012-A445-A8BA-712B42D388AB}" sibTransId="{B0C2F98A-BFF7-9945-B45E-5F293B2EA99F}"/>
    <dgm:cxn modelId="{6C7987B3-B997-C04E-B829-A1344B7B7B5C}" type="presOf" srcId="{20EAD239-B5EC-934E-B8D1-4352CBB9A453}" destId="{63D335E2-4B8B-8141-B127-BC06BEFEDB3F}" srcOrd="0" destOrd="0" presId="urn:microsoft.com/office/officeart/2005/8/layout/list1"/>
    <dgm:cxn modelId="{8175FBD0-778C-CE4B-B392-1B3E4DBB45C3}" type="presOf" srcId="{BA96F477-948E-9E41-B280-119BDA302BB5}" destId="{9001EB88-404C-F54A-8F44-CF596877E4A8}" srcOrd="1" destOrd="0" presId="urn:microsoft.com/office/officeart/2005/8/layout/list1"/>
    <dgm:cxn modelId="{41989D9C-5915-E640-915B-D797A073FBDB}" type="presOf" srcId="{3CF76920-B42D-084E-ABBD-FF9D72E4792C}" destId="{A39BF16C-5DD6-AC49-9C6E-2019627A03F6}" srcOrd="1" destOrd="0" presId="urn:microsoft.com/office/officeart/2005/8/layout/list1"/>
    <dgm:cxn modelId="{F03042F8-A8C0-3B47-8630-2FB7FAE4669A}" srcId="{20EAD239-B5EC-934E-B8D1-4352CBB9A453}" destId="{BA96F477-948E-9E41-B280-119BDA302BB5}" srcOrd="2" destOrd="0" parTransId="{BDB5D368-B5FA-4D4A-8EB0-1143A79A16CD}" sibTransId="{86524EAC-A269-C849-9FAE-7F787527BF8E}"/>
    <dgm:cxn modelId="{B6679F89-86CC-2B41-868D-2A2380F42937}" type="presOf" srcId="{3CF76920-B42D-084E-ABBD-FF9D72E4792C}" destId="{879B800F-3070-9442-9B70-816D7A86B875}" srcOrd="0" destOrd="0" presId="urn:microsoft.com/office/officeart/2005/8/layout/list1"/>
    <dgm:cxn modelId="{F9C18636-2CE5-EB4B-B761-0721CB44882C}" type="presOf" srcId="{BA96F477-948E-9E41-B280-119BDA302BB5}" destId="{089AC853-813A-E540-8938-6532C09E8005}" srcOrd="0" destOrd="0" presId="urn:microsoft.com/office/officeart/2005/8/layout/list1"/>
    <dgm:cxn modelId="{2361AAB1-28E1-EA44-93B7-6A945EE51DBB}" type="presOf" srcId="{E2BD541F-F8F8-EC43-B935-551D056F918E}" destId="{D21F03D9-A940-B84A-9335-521A6F4184CC}" srcOrd="0" destOrd="0" presId="urn:microsoft.com/office/officeart/2005/8/layout/list1"/>
    <dgm:cxn modelId="{2B908E83-A191-A74C-9F5D-7EA2575E42C7}" type="presOf" srcId="{E2BD541F-F8F8-EC43-B935-551D056F918E}" destId="{95981B6E-98D2-5D4F-81DE-2D468282E3C7}" srcOrd="1" destOrd="0" presId="urn:microsoft.com/office/officeart/2005/8/layout/list1"/>
    <dgm:cxn modelId="{6B2F4F84-8AAA-C341-8D00-23D5C3D4AE18}" srcId="{20EAD239-B5EC-934E-B8D1-4352CBB9A453}" destId="{E2BD541F-F8F8-EC43-B935-551D056F918E}" srcOrd="0" destOrd="0" parTransId="{8869B752-BA3A-5D45-B2FE-7C6C9D680D74}" sibTransId="{69941FE8-E6D0-D941-B1AE-411C03151925}"/>
    <dgm:cxn modelId="{B480691C-3D03-FE4E-AF28-E2D5BAB8EDB0}" type="presParOf" srcId="{63D335E2-4B8B-8141-B127-BC06BEFEDB3F}" destId="{F44E7390-5C3B-B44D-BE6A-00EDB44C5620}" srcOrd="0" destOrd="0" presId="urn:microsoft.com/office/officeart/2005/8/layout/list1"/>
    <dgm:cxn modelId="{C94C2EA7-DC4C-2B4B-B46D-8CCEEF73A47D}" type="presParOf" srcId="{F44E7390-5C3B-B44D-BE6A-00EDB44C5620}" destId="{D21F03D9-A940-B84A-9335-521A6F4184CC}" srcOrd="0" destOrd="0" presId="urn:microsoft.com/office/officeart/2005/8/layout/list1"/>
    <dgm:cxn modelId="{3D31F975-4356-F443-8AAA-2CA8225668BD}" type="presParOf" srcId="{F44E7390-5C3B-B44D-BE6A-00EDB44C5620}" destId="{95981B6E-98D2-5D4F-81DE-2D468282E3C7}" srcOrd="1" destOrd="0" presId="urn:microsoft.com/office/officeart/2005/8/layout/list1"/>
    <dgm:cxn modelId="{B3C2E702-7F9C-D248-96B5-E8747991879C}" type="presParOf" srcId="{63D335E2-4B8B-8141-B127-BC06BEFEDB3F}" destId="{54D21257-CC9B-0241-9841-4A93F5BE1F8D}" srcOrd="1" destOrd="0" presId="urn:microsoft.com/office/officeart/2005/8/layout/list1"/>
    <dgm:cxn modelId="{707B8158-2252-0142-A2DA-FCD550BCAF68}" type="presParOf" srcId="{63D335E2-4B8B-8141-B127-BC06BEFEDB3F}" destId="{21E446E6-51BA-214F-8392-832330E8E2EA}" srcOrd="2" destOrd="0" presId="urn:microsoft.com/office/officeart/2005/8/layout/list1"/>
    <dgm:cxn modelId="{48B4CB8E-02F8-C243-926A-CD2D0906C3F1}" type="presParOf" srcId="{63D335E2-4B8B-8141-B127-BC06BEFEDB3F}" destId="{2F0102FC-3884-E14D-9786-73C254344338}" srcOrd="3" destOrd="0" presId="urn:microsoft.com/office/officeart/2005/8/layout/list1"/>
    <dgm:cxn modelId="{232C2DA3-932A-0645-9050-BEAE9B1ACAD3}" type="presParOf" srcId="{63D335E2-4B8B-8141-B127-BC06BEFEDB3F}" destId="{982F2B30-A14D-A049-AD19-29F4414726F7}" srcOrd="4" destOrd="0" presId="urn:microsoft.com/office/officeart/2005/8/layout/list1"/>
    <dgm:cxn modelId="{22C916F1-0D40-3744-BC2C-CC4465DF0E3C}" type="presParOf" srcId="{982F2B30-A14D-A049-AD19-29F4414726F7}" destId="{879B800F-3070-9442-9B70-816D7A86B875}" srcOrd="0" destOrd="0" presId="urn:microsoft.com/office/officeart/2005/8/layout/list1"/>
    <dgm:cxn modelId="{FC0E6A2F-45A2-1E40-ABD8-4031F5324301}" type="presParOf" srcId="{982F2B30-A14D-A049-AD19-29F4414726F7}" destId="{A39BF16C-5DD6-AC49-9C6E-2019627A03F6}" srcOrd="1" destOrd="0" presId="urn:microsoft.com/office/officeart/2005/8/layout/list1"/>
    <dgm:cxn modelId="{C5B56CA1-3B0D-5441-AE70-18F0E14D762D}" type="presParOf" srcId="{63D335E2-4B8B-8141-B127-BC06BEFEDB3F}" destId="{2F09422F-CD53-D847-A0F7-43ABE2AC7F4D}" srcOrd="5" destOrd="0" presId="urn:microsoft.com/office/officeart/2005/8/layout/list1"/>
    <dgm:cxn modelId="{BE0AB34C-C8F3-4C46-AC8C-14833F07055B}" type="presParOf" srcId="{63D335E2-4B8B-8141-B127-BC06BEFEDB3F}" destId="{5DA88074-A0CA-E749-8985-CD7E735FA1C1}" srcOrd="6" destOrd="0" presId="urn:microsoft.com/office/officeart/2005/8/layout/list1"/>
    <dgm:cxn modelId="{8CE18CDE-DF3D-CF43-B7C9-8C15052E169D}" type="presParOf" srcId="{63D335E2-4B8B-8141-B127-BC06BEFEDB3F}" destId="{E574B7D3-4648-C34B-8711-2B18315A7B45}" srcOrd="7" destOrd="0" presId="urn:microsoft.com/office/officeart/2005/8/layout/list1"/>
    <dgm:cxn modelId="{19E47194-9473-A442-AF02-7E4F00B7792E}" type="presParOf" srcId="{63D335E2-4B8B-8141-B127-BC06BEFEDB3F}" destId="{75623255-B7AD-3948-92E1-03A98D3A0D9F}" srcOrd="8" destOrd="0" presId="urn:microsoft.com/office/officeart/2005/8/layout/list1"/>
    <dgm:cxn modelId="{A7FD91DD-3812-D341-9202-D68017AA017E}" type="presParOf" srcId="{75623255-B7AD-3948-92E1-03A98D3A0D9F}" destId="{089AC853-813A-E540-8938-6532C09E8005}" srcOrd="0" destOrd="0" presId="urn:microsoft.com/office/officeart/2005/8/layout/list1"/>
    <dgm:cxn modelId="{575E5265-D569-EB43-B913-E61B337C8FDF}" type="presParOf" srcId="{75623255-B7AD-3948-92E1-03A98D3A0D9F}" destId="{9001EB88-404C-F54A-8F44-CF596877E4A8}" srcOrd="1" destOrd="0" presId="urn:microsoft.com/office/officeart/2005/8/layout/list1"/>
    <dgm:cxn modelId="{963FF4C6-AC27-FE49-9E82-141A7B2F805D}" type="presParOf" srcId="{63D335E2-4B8B-8141-B127-BC06BEFEDB3F}" destId="{668967B2-C913-1E4C-9A23-BBD25D805EE8}" srcOrd="9" destOrd="0" presId="urn:microsoft.com/office/officeart/2005/8/layout/list1"/>
    <dgm:cxn modelId="{3343D37B-D4A0-F646-BF19-A7305E581072}" type="presParOf" srcId="{63D335E2-4B8B-8141-B127-BC06BEFEDB3F}" destId="{187D6D2D-65CB-4840-8D0A-823B7494C70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0EAD239-B5EC-934E-B8D1-4352CBB9A453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BD541F-F8F8-EC43-B935-551D056F918E}">
      <dgm:prSet custT="1"/>
      <dgm:spPr/>
      <dgm:t>
        <a:bodyPr/>
        <a:lstStyle/>
        <a:p>
          <a:pPr algn="l" rtl="0"/>
          <a:r>
            <a:rPr lang="en-US" sz="4400" b="1" dirty="0" smtClean="0"/>
            <a:t>Relay for Life</a:t>
          </a:r>
          <a:endParaRPr lang="en-US" sz="4400" b="1" dirty="0"/>
        </a:p>
      </dgm:t>
    </dgm:pt>
    <dgm:pt modelId="{8869B752-BA3A-5D45-B2FE-7C6C9D680D74}" type="parTrans" cxnId="{6B2F4F84-8AAA-C341-8D00-23D5C3D4AE18}">
      <dgm:prSet/>
      <dgm:spPr/>
      <dgm:t>
        <a:bodyPr/>
        <a:lstStyle/>
        <a:p>
          <a:endParaRPr lang="en-US" sz="2800"/>
        </a:p>
      </dgm:t>
    </dgm:pt>
    <dgm:pt modelId="{69941FE8-E6D0-D941-B1AE-411C03151925}" type="sibTrans" cxnId="{6B2F4F84-8AAA-C341-8D00-23D5C3D4AE18}">
      <dgm:prSet/>
      <dgm:spPr/>
      <dgm:t>
        <a:bodyPr/>
        <a:lstStyle/>
        <a:p>
          <a:endParaRPr lang="en-US" sz="2800"/>
        </a:p>
      </dgm:t>
    </dgm:pt>
    <dgm:pt modelId="{4633558F-48AE-2E4F-A822-D828A155F2AA}">
      <dgm:prSet custT="1"/>
      <dgm:spPr/>
      <dgm:t>
        <a:bodyPr/>
        <a:lstStyle/>
        <a:p>
          <a:pPr rtl="0"/>
          <a:r>
            <a:rPr lang="en-US" sz="4400" b="1" dirty="0" smtClean="0"/>
            <a:t>Used to Be</a:t>
          </a:r>
          <a:endParaRPr lang="en-US" sz="4400" b="1" dirty="0"/>
        </a:p>
      </dgm:t>
    </dgm:pt>
    <dgm:pt modelId="{F8B5661A-A938-FB43-9F9D-B6FD02056C5E}" type="parTrans" cxnId="{1A639C63-9B5F-B447-9A6D-CF2DB8DB9657}">
      <dgm:prSet/>
      <dgm:spPr/>
      <dgm:t>
        <a:bodyPr/>
        <a:lstStyle/>
        <a:p>
          <a:endParaRPr lang="en-US"/>
        </a:p>
      </dgm:t>
    </dgm:pt>
    <dgm:pt modelId="{00D64FFF-CCFD-734A-B3AE-9017A205BCB7}" type="sibTrans" cxnId="{1A639C63-9B5F-B447-9A6D-CF2DB8DB9657}">
      <dgm:prSet/>
      <dgm:spPr/>
      <dgm:t>
        <a:bodyPr/>
        <a:lstStyle/>
        <a:p>
          <a:endParaRPr lang="en-US"/>
        </a:p>
      </dgm:t>
    </dgm:pt>
    <dgm:pt modelId="{DA1895EA-12F3-5942-878A-47BB0FB7D63D}">
      <dgm:prSet custT="1"/>
      <dgm:spPr/>
      <dgm:t>
        <a:bodyPr/>
        <a:lstStyle/>
        <a:p>
          <a:pPr rtl="0"/>
          <a:r>
            <a:rPr lang="en-US" sz="4400" b="1" dirty="0" smtClean="0"/>
            <a:t>What it is now</a:t>
          </a:r>
          <a:endParaRPr lang="en-US" sz="4400" b="1" dirty="0"/>
        </a:p>
      </dgm:t>
    </dgm:pt>
    <dgm:pt modelId="{D3BD2635-1966-8147-9695-1B1172BB1C97}" type="parTrans" cxnId="{CDAC1576-FF6E-E241-9EEE-FCED8A79613E}">
      <dgm:prSet/>
      <dgm:spPr/>
      <dgm:t>
        <a:bodyPr/>
        <a:lstStyle/>
        <a:p>
          <a:endParaRPr lang="en-US"/>
        </a:p>
      </dgm:t>
    </dgm:pt>
    <dgm:pt modelId="{504A7EC7-D6DF-8642-B4EC-2053922511FF}" type="sibTrans" cxnId="{CDAC1576-FF6E-E241-9EEE-FCED8A79613E}">
      <dgm:prSet/>
      <dgm:spPr/>
      <dgm:t>
        <a:bodyPr/>
        <a:lstStyle/>
        <a:p>
          <a:endParaRPr lang="en-US"/>
        </a:p>
      </dgm:t>
    </dgm:pt>
    <dgm:pt modelId="{6FA93DF9-2F15-8242-B8BD-2C1DE97760B0}">
      <dgm:prSet custT="1"/>
      <dgm:spPr/>
      <dgm:t>
        <a:bodyPr/>
        <a:lstStyle/>
        <a:p>
          <a:pPr rtl="0"/>
          <a:r>
            <a:rPr lang="en-US" sz="4400" b="1" dirty="0" smtClean="0"/>
            <a:t>Last Year’s outcomes</a:t>
          </a:r>
          <a:endParaRPr lang="en-US" sz="4400" b="1" dirty="0"/>
        </a:p>
      </dgm:t>
    </dgm:pt>
    <dgm:pt modelId="{B3E37665-7BA9-2C4C-AEF7-9EE8B1470E4E}" type="parTrans" cxnId="{75A859B0-7FB1-3B44-B18A-0F03AB6F7A2F}">
      <dgm:prSet/>
      <dgm:spPr/>
      <dgm:t>
        <a:bodyPr/>
        <a:lstStyle/>
        <a:p>
          <a:endParaRPr lang="en-US"/>
        </a:p>
      </dgm:t>
    </dgm:pt>
    <dgm:pt modelId="{C6D1B74D-62F5-AB40-BD59-D10F46591DB5}" type="sibTrans" cxnId="{75A859B0-7FB1-3B44-B18A-0F03AB6F7A2F}">
      <dgm:prSet/>
      <dgm:spPr/>
      <dgm:t>
        <a:bodyPr/>
        <a:lstStyle/>
        <a:p>
          <a:endParaRPr lang="en-US"/>
        </a:p>
      </dgm:t>
    </dgm:pt>
    <dgm:pt modelId="{63D335E2-4B8B-8141-B127-BC06BEFEDB3F}" type="pres">
      <dgm:prSet presAssocID="{20EAD239-B5EC-934E-B8D1-4352CBB9A45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4E7390-5C3B-B44D-BE6A-00EDB44C5620}" type="pres">
      <dgm:prSet presAssocID="{E2BD541F-F8F8-EC43-B935-551D056F918E}" presName="parentLin" presStyleCnt="0"/>
      <dgm:spPr/>
    </dgm:pt>
    <dgm:pt modelId="{D21F03D9-A940-B84A-9335-521A6F4184CC}" type="pres">
      <dgm:prSet presAssocID="{E2BD541F-F8F8-EC43-B935-551D056F918E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95981B6E-98D2-5D4F-81DE-2D468282E3C7}" type="pres">
      <dgm:prSet presAssocID="{E2BD541F-F8F8-EC43-B935-551D056F918E}" presName="parentText" presStyleLbl="node1" presStyleIdx="0" presStyleCnt="1" custScaleX="85129" custScaleY="6643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D21257-CC9B-0241-9841-4A93F5BE1F8D}" type="pres">
      <dgm:prSet presAssocID="{E2BD541F-F8F8-EC43-B935-551D056F918E}" presName="negativeSpace" presStyleCnt="0"/>
      <dgm:spPr/>
    </dgm:pt>
    <dgm:pt modelId="{21E446E6-51BA-214F-8392-832330E8E2EA}" type="pres">
      <dgm:prSet presAssocID="{E2BD541F-F8F8-EC43-B935-551D056F918E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AC1576-FF6E-E241-9EEE-FCED8A79613E}" srcId="{E2BD541F-F8F8-EC43-B935-551D056F918E}" destId="{DA1895EA-12F3-5942-878A-47BB0FB7D63D}" srcOrd="1" destOrd="0" parTransId="{D3BD2635-1966-8147-9695-1B1172BB1C97}" sibTransId="{504A7EC7-D6DF-8642-B4EC-2053922511FF}"/>
    <dgm:cxn modelId="{2EA0A82B-8FAD-344B-B93D-F9E5863A824B}" type="presOf" srcId="{20EAD239-B5EC-934E-B8D1-4352CBB9A453}" destId="{63D335E2-4B8B-8141-B127-BC06BEFEDB3F}" srcOrd="0" destOrd="0" presId="urn:microsoft.com/office/officeart/2005/8/layout/list1"/>
    <dgm:cxn modelId="{43E40372-7A43-0C49-9D66-0A6A3674349F}" type="presOf" srcId="{E2BD541F-F8F8-EC43-B935-551D056F918E}" destId="{95981B6E-98D2-5D4F-81DE-2D468282E3C7}" srcOrd="1" destOrd="0" presId="urn:microsoft.com/office/officeart/2005/8/layout/list1"/>
    <dgm:cxn modelId="{1DF1E725-B7E7-8346-9F5F-F112D5E73B47}" type="presOf" srcId="{DA1895EA-12F3-5942-878A-47BB0FB7D63D}" destId="{21E446E6-51BA-214F-8392-832330E8E2EA}" srcOrd="0" destOrd="1" presId="urn:microsoft.com/office/officeart/2005/8/layout/list1"/>
    <dgm:cxn modelId="{6B2F4F84-8AAA-C341-8D00-23D5C3D4AE18}" srcId="{20EAD239-B5EC-934E-B8D1-4352CBB9A453}" destId="{E2BD541F-F8F8-EC43-B935-551D056F918E}" srcOrd="0" destOrd="0" parTransId="{8869B752-BA3A-5D45-B2FE-7C6C9D680D74}" sibTransId="{69941FE8-E6D0-D941-B1AE-411C03151925}"/>
    <dgm:cxn modelId="{75A859B0-7FB1-3B44-B18A-0F03AB6F7A2F}" srcId="{E2BD541F-F8F8-EC43-B935-551D056F918E}" destId="{6FA93DF9-2F15-8242-B8BD-2C1DE97760B0}" srcOrd="2" destOrd="0" parTransId="{B3E37665-7BA9-2C4C-AEF7-9EE8B1470E4E}" sibTransId="{C6D1B74D-62F5-AB40-BD59-D10F46591DB5}"/>
    <dgm:cxn modelId="{D230E8F0-5755-0843-8B24-E2BE02FCAA96}" type="presOf" srcId="{6FA93DF9-2F15-8242-B8BD-2C1DE97760B0}" destId="{21E446E6-51BA-214F-8392-832330E8E2EA}" srcOrd="0" destOrd="2" presId="urn:microsoft.com/office/officeart/2005/8/layout/list1"/>
    <dgm:cxn modelId="{1A639C63-9B5F-B447-9A6D-CF2DB8DB9657}" srcId="{E2BD541F-F8F8-EC43-B935-551D056F918E}" destId="{4633558F-48AE-2E4F-A822-D828A155F2AA}" srcOrd="0" destOrd="0" parTransId="{F8B5661A-A938-FB43-9F9D-B6FD02056C5E}" sibTransId="{00D64FFF-CCFD-734A-B3AE-9017A205BCB7}"/>
    <dgm:cxn modelId="{63B37E3B-1FE3-7C40-9DD0-5E7226647A82}" type="presOf" srcId="{4633558F-48AE-2E4F-A822-D828A155F2AA}" destId="{21E446E6-51BA-214F-8392-832330E8E2EA}" srcOrd="0" destOrd="0" presId="urn:microsoft.com/office/officeart/2005/8/layout/list1"/>
    <dgm:cxn modelId="{1B029EE3-D895-C747-A9C1-02D89D15831A}" type="presOf" srcId="{E2BD541F-F8F8-EC43-B935-551D056F918E}" destId="{D21F03D9-A940-B84A-9335-521A6F4184CC}" srcOrd="0" destOrd="0" presId="urn:microsoft.com/office/officeart/2005/8/layout/list1"/>
    <dgm:cxn modelId="{14F84A37-E802-054A-936D-43DAF80B40C6}" type="presParOf" srcId="{63D335E2-4B8B-8141-B127-BC06BEFEDB3F}" destId="{F44E7390-5C3B-B44D-BE6A-00EDB44C5620}" srcOrd="0" destOrd="0" presId="urn:microsoft.com/office/officeart/2005/8/layout/list1"/>
    <dgm:cxn modelId="{2A4D88BD-7B4A-884E-9449-1CB4E2D1F0EA}" type="presParOf" srcId="{F44E7390-5C3B-B44D-BE6A-00EDB44C5620}" destId="{D21F03D9-A940-B84A-9335-521A6F4184CC}" srcOrd="0" destOrd="0" presId="urn:microsoft.com/office/officeart/2005/8/layout/list1"/>
    <dgm:cxn modelId="{CD73379A-B1DB-294F-A62C-11A7DBC0E7EE}" type="presParOf" srcId="{F44E7390-5C3B-B44D-BE6A-00EDB44C5620}" destId="{95981B6E-98D2-5D4F-81DE-2D468282E3C7}" srcOrd="1" destOrd="0" presId="urn:microsoft.com/office/officeart/2005/8/layout/list1"/>
    <dgm:cxn modelId="{6E7D6A6F-E407-564F-8F0C-D7AA2E8320FC}" type="presParOf" srcId="{63D335E2-4B8B-8141-B127-BC06BEFEDB3F}" destId="{54D21257-CC9B-0241-9841-4A93F5BE1F8D}" srcOrd="1" destOrd="0" presId="urn:microsoft.com/office/officeart/2005/8/layout/list1"/>
    <dgm:cxn modelId="{9639F6F6-4961-BA43-9F99-37234B9472B5}" type="presParOf" srcId="{63D335E2-4B8B-8141-B127-BC06BEFEDB3F}" destId="{21E446E6-51BA-214F-8392-832330E8E2E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0EAD239-B5EC-934E-B8D1-4352CBB9A453}" type="doc">
      <dgm:prSet loTypeId="urn:microsoft.com/office/officeart/2005/8/layout/pyramid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BD541F-F8F8-EC43-B935-551D056F918E}">
      <dgm:prSet/>
      <dgm:spPr/>
      <dgm:t>
        <a:bodyPr/>
        <a:lstStyle/>
        <a:p>
          <a:pPr rtl="0"/>
          <a:r>
            <a:rPr lang="en-US" b="1" dirty="0" smtClean="0"/>
            <a:t>Walk with incentives</a:t>
          </a:r>
          <a:endParaRPr lang="en-US" b="1" dirty="0"/>
        </a:p>
      </dgm:t>
    </dgm:pt>
    <dgm:pt modelId="{8869B752-BA3A-5D45-B2FE-7C6C9D680D74}" type="parTrans" cxnId="{6B2F4F84-8AAA-C341-8D00-23D5C3D4AE18}">
      <dgm:prSet/>
      <dgm:spPr/>
      <dgm:t>
        <a:bodyPr/>
        <a:lstStyle/>
        <a:p>
          <a:endParaRPr lang="en-US"/>
        </a:p>
      </dgm:t>
    </dgm:pt>
    <dgm:pt modelId="{69941FE8-E6D0-D941-B1AE-411C03151925}" type="sibTrans" cxnId="{6B2F4F84-8AAA-C341-8D00-23D5C3D4AE18}">
      <dgm:prSet/>
      <dgm:spPr/>
      <dgm:t>
        <a:bodyPr/>
        <a:lstStyle/>
        <a:p>
          <a:endParaRPr lang="en-US"/>
        </a:p>
      </dgm:t>
    </dgm:pt>
    <dgm:pt modelId="{916AFCC5-0038-4846-9E8A-FE6B81E0551E}">
      <dgm:prSet/>
      <dgm:spPr/>
      <dgm:t>
        <a:bodyPr/>
        <a:lstStyle/>
        <a:p>
          <a:pPr rtl="0"/>
          <a:r>
            <a:rPr lang="en-US" b="1" dirty="0" smtClean="0"/>
            <a:t>Dodgeball</a:t>
          </a:r>
          <a:endParaRPr lang="en-US" b="1" dirty="0"/>
        </a:p>
      </dgm:t>
    </dgm:pt>
    <dgm:pt modelId="{EE40FC74-07BC-43E4-B769-EDACC27CBD57}" type="parTrans" cxnId="{DEBD07D7-2250-4142-A9FA-E2D7163EA517}">
      <dgm:prSet/>
      <dgm:spPr/>
      <dgm:t>
        <a:bodyPr/>
        <a:lstStyle/>
        <a:p>
          <a:endParaRPr lang="en-US"/>
        </a:p>
      </dgm:t>
    </dgm:pt>
    <dgm:pt modelId="{9CE35785-70C9-4774-982E-A91680B0D09B}" type="sibTrans" cxnId="{DEBD07D7-2250-4142-A9FA-E2D7163EA517}">
      <dgm:prSet/>
      <dgm:spPr/>
      <dgm:t>
        <a:bodyPr/>
        <a:lstStyle/>
        <a:p>
          <a:endParaRPr lang="en-US"/>
        </a:p>
      </dgm:t>
    </dgm:pt>
    <dgm:pt modelId="{0B5E5CEA-A4F3-4E99-B09F-F733B75B744A}">
      <dgm:prSet/>
      <dgm:spPr/>
      <dgm:t>
        <a:bodyPr/>
        <a:lstStyle/>
        <a:p>
          <a:pPr rtl="0"/>
          <a:r>
            <a:rPr lang="en-US" b="1" smtClean="0"/>
            <a:t>New Fundraisers</a:t>
          </a:r>
          <a:endParaRPr lang="en-US" b="1" dirty="0"/>
        </a:p>
      </dgm:t>
    </dgm:pt>
    <dgm:pt modelId="{E4EE8605-9F61-4AE9-AF44-09AF56708A0A}" type="parTrans" cxnId="{5329C934-CBFB-4258-8BDC-8B4AF52945F2}">
      <dgm:prSet/>
      <dgm:spPr/>
      <dgm:t>
        <a:bodyPr/>
        <a:lstStyle/>
        <a:p>
          <a:endParaRPr lang="en-US"/>
        </a:p>
      </dgm:t>
    </dgm:pt>
    <dgm:pt modelId="{F44C13BB-1349-4232-B1BE-3FEA89805BA8}" type="sibTrans" cxnId="{5329C934-CBFB-4258-8BDC-8B4AF52945F2}">
      <dgm:prSet/>
      <dgm:spPr/>
      <dgm:t>
        <a:bodyPr/>
        <a:lstStyle/>
        <a:p>
          <a:endParaRPr lang="en-US"/>
        </a:p>
      </dgm:t>
    </dgm:pt>
    <dgm:pt modelId="{DE2906E2-28C9-484D-BAA5-9FCE4F209AF7}" type="pres">
      <dgm:prSet presAssocID="{20EAD239-B5EC-934E-B8D1-4352CBB9A453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93107C0-7459-F844-BD49-25F1CBA04105}" type="pres">
      <dgm:prSet presAssocID="{20EAD239-B5EC-934E-B8D1-4352CBB9A453}" presName="pyramid" presStyleLbl="node1" presStyleIdx="0" presStyleCnt="1" custScaleX="69166" custScaleY="72540"/>
      <dgm:spPr/>
    </dgm:pt>
    <dgm:pt modelId="{6F9625AD-AF24-214D-B43C-EA782074C467}" type="pres">
      <dgm:prSet presAssocID="{20EAD239-B5EC-934E-B8D1-4352CBB9A453}" presName="theList" presStyleCnt="0"/>
      <dgm:spPr/>
    </dgm:pt>
    <dgm:pt modelId="{BE56A785-65F6-FE44-9C92-ABF975675B97}" type="pres">
      <dgm:prSet presAssocID="{E2BD541F-F8F8-EC43-B935-551D056F918E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A40218-4E96-7C45-8E8A-0419FA44BA69}" type="pres">
      <dgm:prSet presAssocID="{E2BD541F-F8F8-EC43-B935-551D056F918E}" presName="aSpace" presStyleCnt="0"/>
      <dgm:spPr/>
    </dgm:pt>
    <dgm:pt modelId="{70E929CD-DE29-4BA3-AA78-185B68E38271}" type="pres">
      <dgm:prSet presAssocID="{916AFCC5-0038-4846-9E8A-FE6B81E0551E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B9FADB-FE18-4833-9CA5-3BA3DA5F44F3}" type="pres">
      <dgm:prSet presAssocID="{916AFCC5-0038-4846-9E8A-FE6B81E0551E}" presName="aSpace" presStyleCnt="0"/>
      <dgm:spPr/>
    </dgm:pt>
    <dgm:pt modelId="{766EE281-E8AA-4E9E-B060-9F81D7058B6A}" type="pres">
      <dgm:prSet presAssocID="{0B5E5CEA-A4F3-4E99-B09F-F733B75B744A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D7DA50-4245-4B7E-A6B1-F1A19CF418FD}" type="pres">
      <dgm:prSet presAssocID="{0B5E5CEA-A4F3-4E99-B09F-F733B75B744A}" presName="aSpace" presStyleCnt="0"/>
      <dgm:spPr/>
    </dgm:pt>
  </dgm:ptLst>
  <dgm:cxnLst>
    <dgm:cxn modelId="{50949F43-DA81-6F48-A368-2C2598DEC87F}" type="presOf" srcId="{20EAD239-B5EC-934E-B8D1-4352CBB9A453}" destId="{DE2906E2-28C9-484D-BAA5-9FCE4F209AF7}" srcOrd="0" destOrd="0" presId="urn:microsoft.com/office/officeart/2005/8/layout/pyramid2"/>
    <dgm:cxn modelId="{5329C934-CBFB-4258-8BDC-8B4AF52945F2}" srcId="{20EAD239-B5EC-934E-B8D1-4352CBB9A453}" destId="{0B5E5CEA-A4F3-4E99-B09F-F733B75B744A}" srcOrd="2" destOrd="0" parTransId="{E4EE8605-9F61-4AE9-AF44-09AF56708A0A}" sibTransId="{F44C13BB-1349-4232-B1BE-3FEA89805BA8}"/>
    <dgm:cxn modelId="{5F1AB72C-1E7B-4906-8629-AE7015CE5355}" type="presOf" srcId="{916AFCC5-0038-4846-9E8A-FE6B81E0551E}" destId="{70E929CD-DE29-4BA3-AA78-185B68E38271}" srcOrd="0" destOrd="0" presId="urn:microsoft.com/office/officeart/2005/8/layout/pyramid2"/>
    <dgm:cxn modelId="{C57E2701-F255-014F-B6EE-06E6461EDF17}" type="presOf" srcId="{E2BD541F-F8F8-EC43-B935-551D056F918E}" destId="{BE56A785-65F6-FE44-9C92-ABF975675B97}" srcOrd="0" destOrd="0" presId="urn:microsoft.com/office/officeart/2005/8/layout/pyramid2"/>
    <dgm:cxn modelId="{6B2F4F84-8AAA-C341-8D00-23D5C3D4AE18}" srcId="{20EAD239-B5EC-934E-B8D1-4352CBB9A453}" destId="{E2BD541F-F8F8-EC43-B935-551D056F918E}" srcOrd="0" destOrd="0" parTransId="{8869B752-BA3A-5D45-B2FE-7C6C9D680D74}" sibTransId="{69941FE8-E6D0-D941-B1AE-411C03151925}"/>
    <dgm:cxn modelId="{472A099B-DC17-4C12-BB80-ABE434EC2E3F}" type="presOf" srcId="{0B5E5CEA-A4F3-4E99-B09F-F733B75B744A}" destId="{766EE281-E8AA-4E9E-B060-9F81D7058B6A}" srcOrd="0" destOrd="0" presId="urn:microsoft.com/office/officeart/2005/8/layout/pyramid2"/>
    <dgm:cxn modelId="{DEBD07D7-2250-4142-A9FA-E2D7163EA517}" srcId="{20EAD239-B5EC-934E-B8D1-4352CBB9A453}" destId="{916AFCC5-0038-4846-9E8A-FE6B81E0551E}" srcOrd="1" destOrd="0" parTransId="{EE40FC74-07BC-43E4-B769-EDACC27CBD57}" sibTransId="{9CE35785-70C9-4774-982E-A91680B0D09B}"/>
    <dgm:cxn modelId="{6065E485-5848-AC41-807F-C1BDE2574DBA}" type="presParOf" srcId="{DE2906E2-28C9-484D-BAA5-9FCE4F209AF7}" destId="{A93107C0-7459-F844-BD49-25F1CBA04105}" srcOrd="0" destOrd="0" presId="urn:microsoft.com/office/officeart/2005/8/layout/pyramid2"/>
    <dgm:cxn modelId="{C5595710-A091-D64B-912A-2FAB215D72A4}" type="presParOf" srcId="{DE2906E2-28C9-484D-BAA5-9FCE4F209AF7}" destId="{6F9625AD-AF24-214D-B43C-EA782074C467}" srcOrd="1" destOrd="0" presId="urn:microsoft.com/office/officeart/2005/8/layout/pyramid2"/>
    <dgm:cxn modelId="{47D7CEED-F674-184C-B19C-92A73718FE67}" type="presParOf" srcId="{6F9625AD-AF24-214D-B43C-EA782074C467}" destId="{BE56A785-65F6-FE44-9C92-ABF975675B97}" srcOrd="0" destOrd="0" presId="urn:microsoft.com/office/officeart/2005/8/layout/pyramid2"/>
    <dgm:cxn modelId="{DB34FFF2-B03C-234F-81BC-8802FA1C6390}" type="presParOf" srcId="{6F9625AD-AF24-214D-B43C-EA782074C467}" destId="{1CA40218-4E96-7C45-8E8A-0419FA44BA69}" srcOrd="1" destOrd="0" presId="urn:microsoft.com/office/officeart/2005/8/layout/pyramid2"/>
    <dgm:cxn modelId="{969E8766-CFE8-49B6-8BB0-46CBB51E1EA4}" type="presParOf" srcId="{6F9625AD-AF24-214D-B43C-EA782074C467}" destId="{70E929CD-DE29-4BA3-AA78-185B68E38271}" srcOrd="2" destOrd="0" presId="urn:microsoft.com/office/officeart/2005/8/layout/pyramid2"/>
    <dgm:cxn modelId="{32A38DF7-E1B2-4A6E-ADD4-93AAF3977831}" type="presParOf" srcId="{6F9625AD-AF24-214D-B43C-EA782074C467}" destId="{04B9FADB-FE18-4833-9CA5-3BA3DA5F44F3}" srcOrd="3" destOrd="0" presId="urn:microsoft.com/office/officeart/2005/8/layout/pyramid2"/>
    <dgm:cxn modelId="{C981F147-5F28-4425-B2C9-DB83E12C844A}" type="presParOf" srcId="{6F9625AD-AF24-214D-B43C-EA782074C467}" destId="{766EE281-E8AA-4E9E-B060-9F81D7058B6A}" srcOrd="4" destOrd="0" presId="urn:microsoft.com/office/officeart/2005/8/layout/pyramid2"/>
    <dgm:cxn modelId="{CD871BD1-DAB0-4582-BB57-495D19D9F547}" type="presParOf" srcId="{6F9625AD-AF24-214D-B43C-EA782074C467}" destId="{21D7DA50-4245-4B7E-A6B1-F1A19CF418F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5F28AEC-BA20-AB4E-A2C7-FEDD8D01C880}" type="doc">
      <dgm:prSet loTypeId="urn:microsoft.com/office/officeart/2008/layout/VerticalCurvedList" loCatId="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A480FE-001A-B245-B86C-D56DBE965CA8}">
      <dgm:prSet/>
      <dgm:spPr/>
      <dgm:t>
        <a:bodyPr/>
        <a:lstStyle/>
        <a:p>
          <a:pPr rtl="0"/>
          <a:r>
            <a:rPr lang="en-US" b="1" dirty="0" smtClean="0"/>
            <a:t>Serve the Community</a:t>
          </a:r>
          <a:endParaRPr lang="en-US" b="1" dirty="0"/>
        </a:p>
      </dgm:t>
    </dgm:pt>
    <dgm:pt modelId="{760DFA2A-D50B-574E-8EC5-CA0498348036}" type="parTrans" cxnId="{1823825C-9292-EE4F-8374-46A3AA887F52}">
      <dgm:prSet/>
      <dgm:spPr/>
      <dgm:t>
        <a:bodyPr/>
        <a:lstStyle/>
        <a:p>
          <a:endParaRPr lang="en-US"/>
        </a:p>
      </dgm:t>
    </dgm:pt>
    <dgm:pt modelId="{41D7DDE0-61B4-9D40-83F9-E03F2F28AD82}" type="sibTrans" cxnId="{1823825C-9292-EE4F-8374-46A3AA887F52}">
      <dgm:prSet/>
      <dgm:spPr/>
      <dgm:t>
        <a:bodyPr/>
        <a:lstStyle/>
        <a:p>
          <a:endParaRPr lang="en-US"/>
        </a:p>
      </dgm:t>
    </dgm:pt>
    <dgm:pt modelId="{F2BB11C5-7CAB-1547-9C82-3F8EF0CF1C01}">
      <dgm:prSet/>
      <dgm:spPr/>
      <dgm:t>
        <a:bodyPr/>
        <a:lstStyle/>
        <a:p>
          <a:pPr rtl="0"/>
          <a:r>
            <a:rPr lang="en-US" b="1" dirty="0" smtClean="0"/>
            <a:t>More International presence</a:t>
          </a:r>
          <a:endParaRPr lang="en-US" b="1" dirty="0"/>
        </a:p>
      </dgm:t>
    </dgm:pt>
    <dgm:pt modelId="{D51AA6C2-5DDF-554B-A0CC-AECCF656400D}" type="parTrans" cxnId="{819CE18B-CD4E-C84E-B966-1718FE580F5A}">
      <dgm:prSet/>
      <dgm:spPr/>
      <dgm:t>
        <a:bodyPr/>
        <a:lstStyle/>
        <a:p>
          <a:endParaRPr lang="en-US"/>
        </a:p>
      </dgm:t>
    </dgm:pt>
    <dgm:pt modelId="{0E6B1337-023B-2A48-B6A4-1FC38EEDE7CE}" type="sibTrans" cxnId="{819CE18B-CD4E-C84E-B966-1718FE580F5A}">
      <dgm:prSet/>
      <dgm:spPr/>
      <dgm:t>
        <a:bodyPr/>
        <a:lstStyle/>
        <a:p>
          <a:endParaRPr lang="en-US"/>
        </a:p>
      </dgm:t>
    </dgm:pt>
    <dgm:pt modelId="{5F66CBF7-33C5-2840-BA0B-D6F23932A991}">
      <dgm:prSet custT="1"/>
      <dgm:spPr/>
      <dgm:t>
        <a:bodyPr/>
        <a:lstStyle/>
        <a:p>
          <a:pPr rtl="0"/>
          <a:r>
            <a:rPr lang="en-US" sz="3300" b="1" dirty="0" smtClean="0"/>
            <a:t>Do good and have fun doing it!</a:t>
          </a:r>
          <a:endParaRPr lang="en-US" sz="3300" b="1" dirty="0"/>
        </a:p>
      </dgm:t>
    </dgm:pt>
    <dgm:pt modelId="{BF272445-C124-614E-B859-7D8020159B09}" type="parTrans" cxnId="{529614F5-6AD0-3844-8887-9EC2986B46BF}">
      <dgm:prSet/>
      <dgm:spPr/>
      <dgm:t>
        <a:bodyPr/>
        <a:lstStyle/>
        <a:p>
          <a:endParaRPr lang="en-US"/>
        </a:p>
      </dgm:t>
    </dgm:pt>
    <dgm:pt modelId="{9BAFB9D7-2D80-7442-AE29-5D533DFDCEC0}" type="sibTrans" cxnId="{529614F5-6AD0-3844-8887-9EC2986B46BF}">
      <dgm:prSet/>
      <dgm:spPr/>
      <dgm:t>
        <a:bodyPr/>
        <a:lstStyle/>
        <a:p>
          <a:endParaRPr lang="en-US"/>
        </a:p>
      </dgm:t>
    </dgm:pt>
    <dgm:pt modelId="{1EE5BAFD-97A1-A542-9593-83AA49F49A58}" type="pres">
      <dgm:prSet presAssocID="{F5F28AEC-BA20-AB4E-A2C7-FEDD8D01C880}" presName="Name0" presStyleCnt="0">
        <dgm:presLayoutVars>
          <dgm:chMax val="7"/>
          <dgm:chPref val="7"/>
          <dgm:dir val="rev"/>
        </dgm:presLayoutVars>
      </dgm:prSet>
      <dgm:spPr/>
      <dgm:t>
        <a:bodyPr/>
        <a:lstStyle/>
        <a:p>
          <a:endParaRPr lang="en-US"/>
        </a:p>
      </dgm:t>
    </dgm:pt>
    <dgm:pt modelId="{0B7DEBB4-5737-F049-82A1-54E03372EED9}" type="pres">
      <dgm:prSet presAssocID="{F5F28AEC-BA20-AB4E-A2C7-FEDD8D01C880}" presName="Name1" presStyleCnt="0"/>
      <dgm:spPr/>
      <dgm:t>
        <a:bodyPr/>
        <a:lstStyle/>
        <a:p>
          <a:endParaRPr lang="en-US"/>
        </a:p>
      </dgm:t>
    </dgm:pt>
    <dgm:pt modelId="{03EE90A2-259C-0047-82AC-28DC2766D24E}" type="pres">
      <dgm:prSet presAssocID="{F5F28AEC-BA20-AB4E-A2C7-FEDD8D01C880}" presName="cycle" presStyleCnt="0"/>
      <dgm:spPr/>
      <dgm:t>
        <a:bodyPr/>
        <a:lstStyle/>
        <a:p>
          <a:endParaRPr lang="en-US"/>
        </a:p>
      </dgm:t>
    </dgm:pt>
    <dgm:pt modelId="{BE43E4D7-4ABE-5445-A48F-D4E10063480D}" type="pres">
      <dgm:prSet presAssocID="{F5F28AEC-BA20-AB4E-A2C7-FEDD8D01C880}" presName="srcNode" presStyleLbl="node1" presStyleIdx="0" presStyleCnt="3"/>
      <dgm:spPr/>
      <dgm:t>
        <a:bodyPr/>
        <a:lstStyle/>
        <a:p>
          <a:endParaRPr lang="en-US"/>
        </a:p>
      </dgm:t>
    </dgm:pt>
    <dgm:pt modelId="{BD949654-3A87-C446-8D0A-08525525BF7E}" type="pres">
      <dgm:prSet presAssocID="{F5F28AEC-BA20-AB4E-A2C7-FEDD8D01C880}" presName="conn" presStyleLbl="parChTrans1D2" presStyleIdx="0" presStyleCnt="1"/>
      <dgm:spPr/>
      <dgm:t>
        <a:bodyPr/>
        <a:lstStyle/>
        <a:p>
          <a:endParaRPr lang="en-US"/>
        </a:p>
      </dgm:t>
    </dgm:pt>
    <dgm:pt modelId="{728ED928-2FAC-2B4C-977E-19EDEE8F8BCF}" type="pres">
      <dgm:prSet presAssocID="{F5F28AEC-BA20-AB4E-A2C7-FEDD8D01C880}" presName="extraNode" presStyleLbl="node1" presStyleIdx="0" presStyleCnt="3"/>
      <dgm:spPr/>
      <dgm:t>
        <a:bodyPr/>
        <a:lstStyle/>
        <a:p>
          <a:endParaRPr lang="en-US"/>
        </a:p>
      </dgm:t>
    </dgm:pt>
    <dgm:pt modelId="{7D8E1AB9-B973-004F-BE25-42F4ABB4A729}" type="pres">
      <dgm:prSet presAssocID="{F5F28AEC-BA20-AB4E-A2C7-FEDD8D01C880}" presName="dstNode" presStyleLbl="node1" presStyleIdx="0" presStyleCnt="3"/>
      <dgm:spPr/>
      <dgm:t>
        <a:bodyPr/>
        <a:lstStyle/>
        <a:p>
          <a:endParaRPr lang="en-US"/>
        </a:p>
      </dgm:t>
    </dgm:pt>
    <dgm:pt modelId="{EBF72541-C7F2-334A-9646-53C75EEAAECB}" type="pres">
      <dgm:prSet presAssocID="{EDA480FE-001A-B245-B86C-D56DBE965CA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727588-8AA1-0B46-A463-CEF63E38A6D9}" type="pres">
      <dgm:prSet presAssocID="{EDA480FE-001A-B245-B86C-D56DBE965CA8}" presName="accent_1" presStyleCnt="0"/>
      <dgm:spPr/>
      <dgm:t>
        <a:bodyPr/>
        <a:lstStyle/>
        <a:p>
          <a:endParaRPr lang="en-US"/>
        </a:p>
      </dgm:t>
    </dgm:pt>
    <dgm:pt modelId="{C354BC7C-2F2E-534F-908C-BF22534EB8A1}" type="pres">
      <dgm:prSet presAssocID="{EDA480FE-001A-B245-B86C-D56DBE965CA8}" presName="accentRepeatNode" presStyleLbl="solidFgAcc1" presStyleIdx="0" presStyleCnt="3"/>
      <dgm:spPr>
        <a:prstGeom prst="notchedRightArrow">
          <a:avLst/>
        </a:prstGeom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930DE109-9585-B645-925F-155892ACF921}" type="pres">
      <dgm:prSet presAssocID="{F2BB11C5-7CAB-1547-9C82-3F8EF0CF1C01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EF9D5B-E9D0-E945-AA0B-63BAF5318EAB}" type="pres">
      <dgm:prSet presAssocID="{F2BB11C5-7CAB-1547-9C82-3F8EF0CF1C01}" presName="accent_2" presStyleCnt="0"/>
      <dgm:spPr/>
      <dgm:t>
        <a:bodyPr/>
        <a:lstStyle/>
        <a:p>
          <a:endParaRPr lang="en-US"/>
        </a:p>
      </dgm:t>
    </dgm:pt>
    <dgm:pt modelId="{608ABC4E-728E-4847-9530-EF03D2F07FE9}" type="pres">
      <dgm:prSet presAssocID="{F2BB11C5-7CAB-1547-9C82-3F8EF0CF1C01}" presName="accentRepeatNode" presStyleLbl="solidFgAcc1" presStyleIdx="1" presStyleCnt="3"/>
      <dgm:spPr>
        <a:prstGeom prst="notchedRightArrow">
          <a:avLst/>
        </a:prstGeom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25DF3117-5495-8740-855C-74E7948E39A7}" type="pres">
      <dgm:prSet presAssocID="{5F66CBF7-33C5-2840-BA0B-D6F23932A991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100D64-7386-BD40-AC06-5FCD34A232EB}" type="pres">
      <dgm:prSet presAssocID="{5F66CBF7-33C5-2840-BA0B-D6F23932A991}" presName="accent_3" presStyleCnt="0"/>
      <dgm:spPr/>
      <dgm:t>
        <a:bodyPr/>
        <a:lstStyle/>
        <a:p>
          <a:endParaRPr lang="en-US"/>
        </a:p>
      </dgm:t>
    </dgm:pt>
    <dgm:pt modelId="{3DEEC12F-8E16-184E-8C4F-FB8B716B5FA8}" type="pres">
      <dgm:prSet presAssocID="{5F66CBF7-33C5-2840-BA0B-D6F23932A991}" presName="accentRepeatNode" presStyleLbl="solidFgAcc1" presStyleIdx="2" presStyleCnt="3"/>
      <dgm:spPr>
        <a:prstGeom prst="notchedRightArrow">
          <a:avLst/>
        </a:prstGeom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1823825C-9292-EE4F-8374-46A3AA887F52}" srcId="{F5F28AEC-BA20-AB4E-A2C7-FEDD8D01C880}" destId="{EDA480FE-001A-B245-B86C-D56DBE965CA8}" srcOrd="0" destOrd="0" parTransId="{760DFA2A-D50B-574E-8EC5-CA0498348036}" sibTransId="{41D7DDE0-61B4-9D40-83F9-E03F2F28AD82}"/>
    <dgm:cxn modelId="{7E50F12A-27ED-D247-A9A8-EA1BB675435E}" type="presOf" srcId="{5F66CBF7-33C5-2840-BA0B-D6F23932A991}" destId="{25DF3117-5495-8740-855C-74E7948E39A7}" srcOrd="0" destOrd="0" presId="urn:microsoft.com/office/officeart/2008/layout/VerticalCurvedList"/>
    <dgm:cxn modelId="{B0CFD8E5-AC82-334B-9E7A-80B6FAB57EE7}" type="presOf" srcId="{EDA480FE-001A-B245-B86C-D56DBE965CA8}" destId="{EBF72541-C7F2-334A-9646-53C75EEAAECB}" srcOrd="0" destOrd="0" presId="urn:microsoft.com/office/officeart/2008/layout/VerticalCurvedList"/>
    <dgm:cxn modelId="{819CE18B-CD4E-C84E-B966-1718FE580F5A}" srcId="{F5F28AEC-BA20-AB4E-A2C7-FEDD8D01C880}" destId="{F2BB11C5-7CAB-1547-9C82-3F8EF0CF1C01}" srcOrd="1" destOrd="0" parTransId="{D51AA6C2-5DDF-554B-A0CC-AECCF656400D}" sibTransId="{0E6B1337-023B-2A48-B6A4-1FC38EEDE7CE}"/>
    <dgm:cxn modelId="{529614F5-6AD0-3844-8887-9EC2986B46BF}" srcId="{F5F28AEC-BA20-AB4E-A2C7-FEDD8D01C880}" destId="{5F66CBF7-33C5-2840-BA0B-D6F23932A991}" srcOrd="2" destOrd="0" parTransId="{BF272445-C124-614E-B859-7D8020159B09}" sibTransId="{9BAFB9D7-2D80-7442-AE29-5D533DFDCEC0}"/>
    <dgm:cxn modelId="{C8628E6D-6BAD-674B-8385-BE99AA1CF683}" type="presOf" srcId="{F2BB11C5-7CAB-1547-9C82-3F8EF0CF1C01}" destId="{930DE109-9585-B645-925F-155892ACF921}" srcOrd="0" destOrd="0" presId="urn:microsoft.com/office/officeart/2008/layout/VerticalCurvedList"/>
    <dgm:cxn modelId="{E63A25D8-B258-8C4F-924A-0E13B42CDEB7}" type="presOf" srcId="{F5F28AEC-BA20-AB4E-A2C7-FEDD8D01C880}" destId="{1EE5BAFD-97A1-A542-9593-83AA49F49A58}" srcOrd="0" destOrd="0" presId="urn:microsoft.com/office/officeart/2008/layout/VerticalCurvedList"/>
    <dgm:cxn modelId="{27FD8894-763F-6E44-BAD4-FE44897B1B02}" type="presOf" srcId="{41D7DDE0-61B4-9D40-83F9-E03F2F28AD82}" destId="{BD949654-3A87-C446-8D0A-08525525BF7E}" srcOrd="0" destOrd="0" presId="urn:microsoft.com/office/officeart/2008/layout/VerticalCurvedList"/>
    <dgm:cxn modelId="{69CB9482-2F49-6F4D-8308-900458DA918E}" type="presParOf" srcId="{1EE5BAFD-97A1-A542-9593-83AA49F49A58}" destId="{0B7DEBB4-5737-F049-82A1-54E03372EED9}" srcOrd="0" destOrd="0" presId="urn:microsoft.com/office/officeart/2008/layout/VerticalCurvedList"/>
    <dgm:cxn modelId="{827270A3-9B97-DA47-969E-DA3B96175E55}" type="presParOf" srcId="{0B7DEBB4-5737-F049-82A1-54E03372EED9}" destId="{03EE90A2-259C-0047-82AC-28DC2766D24E}" srcOrd="0" destOrd="0" presId="urn:microsoft.com/office/officeart/2008/layout/VerticalCurvedList"/>
    <dgm:cxn modelId="{7B52A1C0-71E7-FA4C-A21A-3C3ECE90D6FD}" type="presParOf" srcId="{03EE90A2-259C-0047-82AC-28DC2766D24E}" destId="{BE43E4D7-4ABE-5445-A48F-D4E10063480D}" srcOrd="0" destOrd="0" presId="urn:microsoft.com/office/officeart/2008/layout/VerticalCurvedList"/>
    <dgm:cxn modelId="{983E43EC-7670-494B-9838-AEAA0DC22B3D}" type="presParOf" srcId="{03EE90A2-259C-0047-82AC-28DC2766D24E}" destId="{BD949654-3A87-C446-8D0A-08525525BF7E}" srcOrd="1" destOrd="0" presId="urn:microsoft.com/office/officeart/2008/layout/VerticalCurvedList"/>
    <dgm:cxn modelId="{79C5BEC4-6BA3-9C4B-8A82-9C5CF715C387}" type="presParOf" srcId="{03EE90A2-259C-0047-82AC-28DC2766D24E}" destId="{728ED928-2FAC-2B4C-977E-19EDEE8F8BCF}" srcOrd="2" destOrd="0" presId="urn:microsoft.com/office/officeart/2008/layout/VerticalCurvedList"/>
    <dgm:cxn modelId="{220006F9-209A-8B43-B247-629445C628E9}" type="presParOf" srcId="{03EE90A2-259C-0047-82AC-28DC2766D24E}" destId="{7D8E1AB9-B973-004F-BE25-42F4ABB4A729}" srcOrd="3" destOrd="0" presId="urn:microsoft.com/office/officeart/2008/layout/VerticalCurvedList"/>
    <dgm:cxn modelId="{EB5DD389-E75A-414F-B3B8-F4D571F23FE3}" type="presParOf" srcId="{0B7DEBB4-5737-F049-82A1-54E03372EED9}" destId="{EBF72541-C7F2-334A-9646-53C75EEAAECB}" srcOrd="1" destOrd="0" presId="urn:microsoft.com/office/officeart/2008/layout/VerticalCurvedList"/>
    <dgm:cxn modelId="{14F37649-072C-D349-9A55-AFABCA5CE686}" type="presParOf" srcId="{0B7DEBB4-5737-F049-82A1-54E03372EED9}" destId="{09727588-8AA1-0B46-A463-CEF63E38A6D9}" srcOrd="2" destOrd="0" presId="urn:microsoft.com/office/officeart/2008/layout/VerticalCurvedList"/>
    <dgm:cxn modelId="{D76A7CCB-254F-864B-99B7-D0BD7C707060}" type="presParOf" srcId="{09727588-8AA1-0B46-A463-CEF63E38A6D9}" destId="{C354BC7C-2F2E-534F-908C-BF22534EB8A1}" srcOrd="0" destOrd="0" presId="urn:microsoft.com/office/officeart/2008/layout/VerticalCurvedList"/>
    <dgm:cxn modelId="{A1CC00F3-96BE-1C40-BC59-522F871D5720}" type="presParOf" srcId="{0B7DEBB4-5737-F049-82A1-54E03372EED9}" destId="{930DE109-9585-B645-925F-155892ACF921}" srcOrd="3" destOrd="0" presId="urn:microsoft.com/office/officeart/2008/layout/VerticalCurvedList"/>
    <dgm:cxn modelId="{C6B7589B-C4A7-AA41-AD51-91E7830C0DAE}" type="presParOf" srcId="{0B7DEBB4-5737-F049-82A1-54E03372EED9}" destId="{3AEF9D5B-E9D0-E945-AA0B-63BAF5318EAB}" srcOrd="4" destOrd="0" presId="urn:microsoft.com/office/officeart/2008/layout/VerticalCurvedList"/>
    <dgm:cxn modelId="{5CC63B79-4875-F840-AF62-9A0DE061494D}" type="presParOf" srcId="{3AEF9D5B-E9D0-E945-AA0B-63BAF5318EAB}" destId="{608ABC4E-728E-4847-9530-EF03D2F07FE9}" srcOrd="0" destOrd="0" presId="urn:microsoft.com/office/officeart/2008/layout/VerticalCurvedList"/>
    <dgm:cxn modelId="{872952C3-9FDA-AF4B-919B-A7C40AE2DDF5}" type="presParOf" srcId="{0B7DEBB4-5737-F049-82A1-54E03372EED9}" destId="{25DF3117-5495-8740-855C-74E7948E39A7}" srcOrd="5" destOrd="0" presId="urn:microsoft.com/office/officeart/2008/layout/VerticalCurvedList"/>
    <dgm:cxn modelId="{D53E3395-71BA-C04A-B51B-AEF8F6636B8F}" type="presParOf" srcId="{0B7DEBB4-5737-F049-82A1-54E03372EED9}" destId="{3B100D64-7386-BD40-AC06-5FCD34A232EB}" srcOrd="6" destOrd="0" presId="urn:microsoft.com/office/officeart/2008/layout/VerticalCurvedList"/>
    <dgm:cxn modelId="{8E5821B1-611F-F447-A4AE-5CD4FB43CA38}" type="presParOf" srcId="{3B100D64-7386-BD40-AC06-5FCD34A232EB}" destId="{3DEEC12F-8E16-184E-8C4F-FB8B716B5FA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7A501-552C-E14A-A1C5-CE58D621165E}">
      <dsp:nvSpPr>
        <dsp:cNvPr id="0" name=""/>
        <dsp:cNvSpPr/>
      </dsp:nvSpPr>
      <dsp:spPr>
        <a:xfrm flipH="1">
          <a:off x="1" y="0"/>
          <a:ext cx="6946896" cy="442734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08FDF9-B34D-7945-B3AC-E603CAC97A19}">
      <dsp:nvSpPr>
        <dsp:cNvPr id="0" name=""/>
        <dsp:cNvSpPr/>
      </dsp:nvSpPr>
      <dsp:spPr>
        <a:xfrm>
          <a:off x="7462" y="1328203"/>
          <a:ext cx="2236033" cy="17709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/>
            <a:t>Fall Projects</a:t>
          </a:r>
          <a:endParaRPr lang="en-US" sz="3400" b="1" kern="1200" dirty="0"/>
        </a:p>
      </dsp:txBody>
      <dsp:txXfrm>
        <a:off x="93912" y="1414653"/>
        <a:ext cx="2063133" cy="1598038"/>
      </dsp:txXfrm>
    </dsp:sp>
    <dsp:sp modelId="{67173160-0C54-6B4D-BBC5-689696D4D7C7}">
      <dsp:nvSpPr>
        <dsp:cNvPr id="0" name=""/>
        <dsp:cNvSpPr/>
      </dsp:nvSpPr>
      <dsp:spPr>
        <a:xfrm>
          <a:off x="2355433" y="1328203"/>
          <a:ext cx="2236033" cy="17709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/>
            <a:t>Christmas Projects</a:t>
          </a:r>
          <a:endParaRPr lang="en-US" sz="3400" b="1" kern="1200" dirty="0"/>
        </a:p>
      </dsp:txBody>
      <dsp:txXfrm>
        <a:off x="2441883" y="1414653"/>
        <a:ext cx="2063133" cy="1598038"/>
      </dsp:txXfrm>
    </dsp:sp>
    <dsp:sp modelId="{CE47E864-0C67-6D44-A479-9F5FB2F36654}">
      <dsp:nvSpPr>
        <dsp:cNvPr id="0" name=""/>
        <dsp:cNvSpPr/>
      </dsp:nvSpPr>
      <dsp:spPr>
        <a:xfrm>
          <a:off x="4703404" y="1328203"/>
          <a:ext cx="2236033" cy="17709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/>
            <a:t>Spring Project</a:t>
          </a:r>
          <a:endParaRPr lang="en-US" sz="3400" b="1" kern="1200" dirty="0"/>
        </a:p>
      </dsp:txBody>
      <dsp:txXfrm>
        <a:off x="4789854" y="1414653"/>
        <a:ext cx="2063133" cy="15980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7A501-552C-E14A-A1C5-CE58D621165E}">
      <dsp:nvSpPr>
        <dsp:cNvPr id="0" name=""/>
        <dsp:cNvSpPr/>
      </dsp:nvSpPr>
      <dsp:spPr>
        <a:xfrm flipH="1">
          <a:off x="1" y="0"/>
          <a:ext cx="6946896" cy="4427345"/>
        </a:xfrm>
        <a:prstGeom prst="chevron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08FDF9-B34D-7945-B3AC-E603CAC97A19}">
      <dsp:nvSpPr>
        <dsp:cNvPr id="0" name=""/>
        <dsp:cNvSpPr/>
      </dsp:nvSpPr>
      <dsp:spPr>
        <a:xfrm>
          <a:off x="7462" y="1328203"/>
          <a:ext cx="2236033" cy="17709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/>
            <a:t>2 Meetings per Month</a:t>
          </a:r>
          <a:r>
            <a:rPr lang="en-US" sz="3100" kern="1200" dirty="0" smtClean="0"/>
            <a:t>	</a:t>
          </a:r>
          <a:endParaRPr lang="en-US" sz="3100" kern="1200" dirty="0"/>
        </a:p>
      </dsp:txBody>
      <dsp:txXfrm>
        <a:off x="93912" y="1414653"/>
        <a:ext cx="2063133" cy="1598038"/>
      </dsp:txXfrm>
    </dsp:sp>
    <dsp:sp modelId="{67173160-0C54-6B4D-BBC5-689696D4D7C7}">
      <dsp:nvSpPr>
        <dsp:cNvPr id="0" name=""/>
        <dsp:cNvSpPr/>
      </dsp:nvSpPr>
      <dsp:spPr>
        <a:xfrm>
          <a:off x="2355433" y="1328203"/>
          <a:ext cx="2236033" cy="17709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/>
            <a:t>Flexibility</a:t>
          </a:r>
          <a:endParaRPr lang="en-US" sz="3100" b="1" kern="1200" dirty="0"/>
        </a:p>
      </dsp:txBody>
      <dsp:txXfrm>
        <a:off x="2441883" y="1414653"/>
        <a:ext cx="2063133" cy="1598038"/>
      </dsp:txXfrm>
    </dsp:sp>
    <dsp:sp modelId="{CE47E864-0C67-6D44-A479-9F5FB2F36654}">
      <dsp:nvSpPr>
        <dsp:cNvPr id="0" name=""/>
        <dsp:cNvSpPr/>
      </dsp:nvSpPr>
      <dsp:spPr>
        <a:xfrm>
          <a:off x="4703404" y="1328203"/>
          <a:ext cx="2236033" cy="17709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/>
            <a:t>Robert’s Rules of Order</a:t>
          </a:r>
          <a:endParaRPr lang="en-US" sz="3100" b="1" kern="1200" dirty="0"/>
        </a:p>
      </dsp:txBody>
      <dsp:txXfrm>
        <a:off x="4789854" y="1414653"/>
        <a:ext cx="2063133" cy="15980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446E6-51BA-214F-8392-832330E8E2EA}">
      <dsp:nvSpPr>
        <dsp:cNvPr id="0" name=""/>
        <dsp:cNvSpPr/>
      </dsp:nvSpPr>
      <dsp:spPr>
        <a:xfrm>
          <a:off x="0" y="790772"/>
          <a:ext cx="6946900" cy="128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981B6E-98D2-5D4F-81DE-2D468282E3C7}">
      <dsp:nvSpPr>
        <dsp:cNvPr id="0" name=""/>
        <dsp:cNvSpPr/>
      </dsp:nvSpPr>
      <dsp:spPr>
        <a:xfrm>
          <a:off x="347345" y="38012"/>
          <a:ext cx="4862830" cy="15055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803" tIns="0" rIns="183803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Give </a:t>
          </a:r>
          <a:r>
            <a:rPr lang="en-US" sz="2000" b="1" kern="1200" dirty="0" smtClean="0"/>
            <a:t>2 </a:t>
          </a:r>
          <a:r>
            <a:rPr lang="en-US" sz="2000" b="1" kern="1200" dirty="0" smtClean="0"/>
            <a:t>SCS </a:t>
          </a:r>
          <a:r>
            <a:rPr lang="en-US" sz="2000" b="1" kern="1200" dirty="0" smtClean="0"/>
            <a:t>Students </a:t>
          </a:r>
          <a:r>
            <a:rPr lang="en-US" sz="2000" b="1" kern="1200" dirty="0" smtClean="0"/>
            <a:t>a life changing experience</a:t>
          </a:r>
          <a:endParaRPr lang="en-US" sz="2000" b="1" kern="1200" dirty="0"/>
        </a:p>
      </dsp:txBody>
      <dsp:txXfrm>
        <a:off x="420838" y="111505"/>
        <a:ext cx="4715844" cy="1358534"/>
      </dsp:txXfrm>
    </dsp:sp>
    <dsp:sp modelId="{34A538C8-F58D-3349-B46C-EA3E3F395401}">
      <dsp:nvSpPr>
        <dsp:cNvPr id="0" name=""/>
        <dsp:cNvSpPr/>
      </dsp:nvSpPr>
      <dsp:spPr>
        <a:xfrm>
          <a:off x="0" y="3104132"/>
          <a:ext cx="6946900" cy="128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B7001-0D77-EF48-ABA8-1C1CEB84368C}">
      <dsp:nvSpPr>
        <dsp:cNvPr id="0" name=""/>
        <dsp:cNvSpPr/>
      </dsp:nvSpPr>
      <dsp:spPr>
        <a:xfrm>
          <a:off x="347345" y="2351372"/>
          <a:ext cx="4862830" cy="15055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803" tIns="0" rIns="183803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Raise Money</a:t>
          </a:r>
          <a:endParaRPr lang="en-US" sz="2000" b="1" kern="1200" dirty="0"/>
        </a:p>
      </dsp:txBody>
      <dsp:txXfrm>
        <a:off x="420838" y="2424865"/>
        <a:ext cx="4715844" cy="13585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446E6-51BA-214F-8392-832330E8E2EA}">
      <dsp:nvSpPr>
        <dsp:cNvPr id="0" name=""/>
        <dsp:cNvSpPr/>
      </dsp:nvSpPr>
      <dsp:spPr>
        <a:xfrm>
          <a:off x="0" y="544532"/>
          <a:ext cx="7442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981B6E-98D2-5D4F-81DE-2D468282E3C7}">
      <dsp:nvSpPr>
        <dsp:cNvPr id="0" name=""/>
        <dsp:cNvSpPr/>
      </dsp:nvSpPr>
      <dsp:spPr>
        <a:xfrm>
          <a:off x="372110" y="57452"/>
          <a:ext cx="5209540" cy="9741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908" tIns="0" rIns="196908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$60 from our funds</a:t>
          </a:r>
          <a:endParaRPr lang="en-US" sz="2000" kern="1200" dirty="0"/>
        </a:p>
      </dsp:txBody>
      <dsp:txXfrm>
        <a:off x="419665" y="105007"/>
        <a:ext cx="5114430" cy="879050"/>
      </dsp:txXfrm>
    </dsp:sp>
    <dsp:sp modelId="{5DA88074-A0CA-E749-8985-CD7E735FA1C1}">
      <dsp:nvSpPr>
        <dsp:cNvPr id="0" name=""/>
        <dsp:cNvSpPr/>
      </dsp:nvSpPr>
      <dsp:spPr>
        <a:xfrm>
          <a:off x="0" y="2041412"/>
          <a:ext cx="7442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BF16C-5DD6-AC49-9C6E-2019627A03F6}">
      <dsp:nvSpPr>
        <dsp:cNvPr id="0" name=""/>
        <dsp:cNvSpPr/>
      </dsp:nvSpPr>
      <dsp:spPr>
        <a:xfrm>
          <a:off x="372110" y="1554332"/>
          <a:ext cx="5209540" cy="9741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908" tIns="0" rIns="196908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Sold </a:t>
          </a:r>
          <a:r>
            <a:rPr lang="en-US" sz="2000" kern="1200" dirty="0" smtClean="0"/>
            <a:t>at lunch</a:t>
          </a:r>
          <a:endParaRPr lang="en-US" sz="2000" kern="1200" dirty="0"/>
        </a:p>
      </dsp:txBody>
      <dsp:txXfrm>
        <a:off x="419665" y="1601887"/>
        <a:ext cx="5114430" cy="879050"/>
      </dsp:txXfrm>
    </dsp:sp>
    <dsp:sp modelId="{187D6D2D-65CB-4840-8D0A-823B7494C703}">
      <dsp:nvSpPr>
        <dsp:cNvPr id="0" name=""/>
        <dsp:cNvSpPr/>
      </dsp:nvSpPr>
      <dsp:spPr>
        <a:xfrm>
          <a:off x="0" y="3538292"/>
          <a:ext cx="7442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01EB88-404C-F54A-8F44-CF596877E4A8}">
      <dsp:nvSpPr>
        <dsp:cNvPr id="0" name=""/>
        <dsp:cNvSpPr/>
      </dsp:nvSpPr>
      <dsp:spPr>
        <a:xfrm>
          <a:off x="372110" y="3051212"/>
          <a:ext cx="5209540" cy="9741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908" tIns="0" rIns="196908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Raised </a:t>
          </a:r>
          <a:r>
            <a:rPr lang="en-US" sz="2000" kern="1200" dirty="0" smtClean="0"/>
            <a:t>$600</a:t>
          </a:r>
          <a:r>
            <a:rPr lang="en-US" sz="2000" kern="1200" dirty="0" smtClean="0"/>
            <a:t>*</a:t>
          </a:r>
          <a:endParaRPr lang="en-US" sz="2000" kern="1200" dirty="0"/>
        </a:p>
      </dsp:txBody>
      <dsp:txXfrm>
        <a:off x="419665" y="3098767"/>
        <a:ext cx="5114430" cy="8790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446E6-51BA-214F-8392-832330E8E2EA}">
      <dsp:nvSpPr>
        <dsp:cNvPr id="0" name=""/>
        <dsp:cNvSpPr/>
      </dsp:nvSpPr>
      <dsp:spPr>
        <a:xfrm>
          <a:off x="0" y="477383"/>
          <a:ext cx="7442200" cy="378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7597" tIns="1353820" rIns="577597" bIns="312928" numCol="1" spcCol="1270" anchor="t" anchorCtr="0">
          <a:noAutofit/>
        </a:bodyPr>
        <a:lstStyle/>
        <a:p>
          <a:pPr marL="285750" lvl="1" indent="-285750" algn="l" defTabSz="1955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b="1" kern="1200" dirty="0" smtClean="0"/>
            <a:t>Used to Be</a:t>
          </a:r>
          <a:endParaRPr lang="en-US" sz="4400" b="1" kern="1200" dirty="0"/>
        </a:p>
        <a:p>
          <a:pPr marL="285750" lvl="1" indent="-285750" algn="l" defTabSz="1955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b="1" kern="1200" dirty="0" smtClean="0"/>
            <a:t>What it is now</a:t>
          </a:r>
          <a:endParaRPr lang="en-US" sz="4400" b="1" kern="1200" dirty="0"/>
        </a:p>
        <a:p>
          <a:pPr marL="285750" lvl="1" indent="-285750" algn="l" defTabSz="1955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b="1" kern="1200" dirty="0" smtClean="0"/>
            <a:t>Last Year’s outcomes</a:t>
          </a:r>
          <a:endParaRPr lang="en-US" sz="4400" b="1" kern="1200" dirty="0"/>
        </a:p>
      </dsp:txBody>
      <dsp:txXfrm>
        <a:off x="0" y="477383"/>
        <a:ext cx="7442200" cy="3787875"/>
      </dsp:txXfrm>
    </dsp:sp>
    <dsp:sp modelId="{95981B6E-98D2-5D4F-81DE-2D468282E3C7}">
      <dsp:nvSpPr>
        <dsp:cNvPr id="0" name=""/>
        <dsp:cNvSpPr/>
      </dsp:nvSpPr>
      <dsp:spPr>
        <a:xfrm>
          <a:off x="372110" y="162086"/>
          <a:ext cx="4434829" cy="12746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908" tIns="0" rIns="196908" bIns="0" numCol="1" spcCol="1270" anchor="ctr" anchorCtr="0">
          <a:noAutofit/>
        </a:bodyPr>
        <a:lstStyle/>
        <a:p>
          <a:pPr lvl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/>
            <a:t>Relay for Life</a:t>
          </a:r>
          <a:endParaRPr lang="en-US" sz="4400" b="1" kern="1200" dirty="0"/>
        </a:p>
      </dsp:txBody>
      <dsp:txXfrm>
        <a:off x="434336" y="224312"/>
        <a:ext cx="4310377" cy="11502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3107C0-7459-F844-BD49-25F1CBA04105}">
      <dsp:nvSpPr>
        <dsp:cNvPr id="0" name=""/>
        <dsp:cNvSpPr/>
      </dsp:nvSpPr>
      <dsp:spPr>
        <a:xfrm>
          <a:off x="1211010" y="580092"/>
          <a:ext cx="2922262" cy="3064813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56A785-65F6-FE44-9C92-ABF975675B97}">
      <dsp:nvSpPr>
        <dsp:cNvPr id="0" name=""/>
        <dsp:cNvSpPr/>
      </dsp:nvSpPr>
      <dsp:spPr>
        <a:xfrm>
          <a:off x="2672141" y="424769"/>
          <a:ext cx="2746248" cy="100013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Walk with incentives</a:t>
          </a:r>
          <a:endParaRPr lang="en-US" sz="2500" b="1" kern="1200" dirty="0"/>
        </a:p>
      </dsp:txBody>
      <dsp:txXfrm>
        <a:off x="2720964" y="473592"/>
        <a:ext cx="2648602" cy="902490"/>
      </dsp:txXfrm>
    </dsp:sp>
    <dsp:sp modelId="{70E929CD-DE29-4BA3-AA78-185B68E38271}">
      <dsp:nvSpPr>
        <dsp:cNvPr id="0" name=""/>
        <dsp:cNvSpPr/>
      </dsp:nvSpPr>
      <dsp:spPr>
        <a:xfrm>
          <a:off x="2672141" y="1549922"/>
          <a:ext cx="2746248" cy="100013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Dodgeball</a:t>
          </a:r>
          <a:endParaRPr lang="en-US" sz="2500" b="1" kern="1200" dirty="0"/>
        </a:p>
      </dsp:txBody>
      <dsp:txXfrm>
        <a:off x="2720964" y="1598745"/>
        <a:ext cx="2648602" cy="902490"/>
      </dsp:txXfrm>
    </dsp:sp>
    <dsp:sp modelId="{766EE281-E8AA-4E9E-B060-9F81D7058B6A}">
      <dsp:nvSpPr>
        <dsp:cNvPr id="0" name=""/>
        <dsp:cNvSpPr/>
      </dsp:nvSpPr>
      <dsp:spPr>
        <a:xfrm>
          <a:off x="2672141" y="2675075"/>
          <a:ext cx="2746248" cy="100013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smtClean="0"/>
            <a:t>New Fundraisers</a:t>
          </a:r>
          <a:endParaRPr lang="en-US" sz="2500" b="1" kern="1200" dirty="0"/>
        </a:p>
      </dsp:txBody>
      <dsp:txXfrm>
        <a:off x="2720964" y="2723898"/>
        <a:ext cx="2648602" cy="9024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49654-3A87-C446-8D0A-08525525BF7E}">
      <dsp:nvSpPr>
        <dsp:cNvPr id="0" name=""/>
        <dsp:cNvSpPr/>
      </dsp:nvSpPr>
      <dsp:spPr>
        <a:xfrm>
          <a:off x="7686415" y="-698610"/>
          <a:ext cx="5427517" cy="5427517"/>
        </a:xfrm>
        <a:prstGeom prst="blockArc">
          <a:avLst>
            <a:gd name="adj1" fmla="val 8100000"/>
            <a:gd name="adj2" fmla="val 13500000"/>
            <a:gd name="adj3" fmla="val 39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F72541-C7F2-334A-9646-53C75EEAAECB}">
      <dsp:nvSpPr>
        <dsp:cNvPr id="0" name=""/>
        <dsp:cNvSpPr/>
      </dsp:nvSpPr>
      <dsp:spPr>
        <a:xfrm>
          <a:off x="54654" y="403029"/>
          <a:ext cx="7942706" cy="8060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639809" bIns="106680" numCol="1" spcCol="1270" anchor="ctr" anchorCtr="0">
          <a:noAutofit/>
        </a:bodyPr>
        <a:lstStyle/>
        <a:p>
          <a:pPr lvl="0" algn="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kern="1200" dirty="0" smtClean="0"/>
            <a:t>Serve the Community</a:t>
          </a:r>
          <a:endParaRPr lang="en-US" sz="4200" b="1" kern="1200" dirty="0"/>
        </a:p>
      </dsp:txBody>
      <dsp:txXfrm>
        <a:off x="54654" y="403029"/>
        <a:ext cx="7942706" cy="806059"/>
      </dsp:txXfrm>
    </dsp:sp>
    <dsp:sp modelId="{C354BC7C-2F2E-534F-908C-BF22534EB8A1}">
      <dsp:nvSpPr>
        <dsp:cNvPr id="0" name=""/>
        <dsp:cNvSpPr/>
      </dsp:nvSpPr>
      <dsp:spPr>
        <a:xfrm>
          <a:off x="7493574" y="302272"/>
          <a:ext cx="1007574" cy="1007574"/>
        </a:xfrm>
        <a:prstGeom prst="notchedRightArrow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DE109-9585-B645-925F-155892ACF921}">
      <dsp:nvSpPr>
        <dsp:cNvPr id="0" name=""/>
        <dsp:cNvSpPr/>
      </dsp:nvSpPr>
      <dsp:spPr>
        <a:xfrm>
          <a:off x="54654" y="1612118"/>
          <a:ext cx="7649704" cy="8060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639809" bIns="106680" numCol="1" spcCol="1270" anchor="ctr" anchorCtr="0">
          <a:noAutofit/>
        </a:bodyPr>
        <a:lstStyle/>
        <a:p>
          <a:pPr lvl="0" algn="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kern="1200" dirty="0" smtClean="0"/>
            <a:t>More International presence</a:t>
          </a:r>
          <a:endParaRPr lang="en-US" sz="4200" b="1" kern="1200" dirty="0"/>
        </a:p>
      </dsp:txBody>
      <dsp:txXfrm>
        <a:off x="54654" y="1612118"/>
        <a:ext cx="7649704" cy="806059"/>
      </dsp:txXfrm>
    </dsp:sp>
    <dsp:sp modelId="{608ABC4E-728E-4847-9530-EF03D2F07FE9}">
      <dsp:nvSpPr>
        <dsp:cNvPr id="0" name=""/>
        <dsp:cNvSpPr/>
      </dsp:nvSpPr>
      <dsp:spPr>
        <a:xfrm>
          <a:off x="7200571" y="1511361"/>
          <a:ext cx="1007574" cy="1007574"/>
        </a:xfrm>
        <a:prstGeom prst="notchedRightArrow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F3117-5495-8740-855C-74E7948E39A7}">
      <dsp:nvSpPr>
        <dsp:cNvPr id="0" name=""/>
        <dsp:cNvSpPr/>
      </dsp:nvSpPr>
      <dsp:spPr>
        <a:xfrm>
          <a:off x="54654" y="2821207"/>
          <a:ext cx="7942706" cy="8060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639809" bIns="83820" numCol="1" spcCol="1270" anchor="ctr" anchorCtr="0">
          <a:noAutofit/>
        </a:bodyPr>
        <a:lstStyle/>
        <a:p>
          <a:pPr lvl="0" algn="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/>
            <a:t>Do good and have fun doing it!</a:t>
          </a:r>
          <a:endParaRPr lang="en-US" sz="3300" b="1" kern="1200" dirty="0"/>
        </a:p>
      </dsp:txBody>
      <dsp:txXfrm>
        <a:off x="54654" y="2821207"/>
        <a:ext cx="7942706" cy="806059"/>
      </dsp:txXfrm>
    </dsp:sp>
    <dsp:sp modelId="{3DEEC12F-8E16-184E-8C4F-FB8B716B5FA8}">
      <dsp:nvSpPr>
        <dsp:cNvPr id="0" name=""/>
        <dsp:cNvSpPr/>
      </dsp:nvSpPr>
      <dsp:spPr>
        <a:xfrm>
          <a:off x="7493574" y="2720449"/>
          <a:ext cx="1007574" cy="1007574"/>
        </a:xfrm>
        <a:prstGeom prst="notchedRightArrow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5AE17C7-B787-4E50-994D-5E804113A1E9}" type="datetime4">
              <a:rPr lang="en-US" smtClean="0"/>
              <a:pPr/>
              <a:t>April 9,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7800-479D-41B0-B3F2-2DCE95BA1381}" type="datetime4">
              <a:rPr lang="en-US" smtClean="0"/>
              <a:pPr/>
              <a:t>April 9,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7800-479D-41B0-B3F2-2DCE95BA1381}" type="datetime4">
              <a:rPr lang="en-US" smtClean="0"/>
              <a:pPr/>
              <a:t>April 9,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09CF4-4C1A-45DC-BADA-6EFF91CB9ABB}" type="datetime4">
              <a:rPr lang="en-US" smtClean="0"/>
              <a:pPr/>
              <a:t>April 9,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51C0-B478-4858-ABC7-96406A1C0480}" type="datetime4">
              <a:rPr lang="en-US" smtClean="0"/>
              <a:pPr/>
              <a:t>April 9, 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41A-9D94-4BD6-862F-F651067079BC}" type="datetime4">
              <a:rPr lang="en-US" smtClean="0"/>
              <a:pPr/>
              <a:t>April 9,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D74F0C02-0EF4-4745-9D82-E8D3F59464E3}" type="datetime4">
              <a:rPr lang="en-US" smtClean="0"/>
              <a:pPr/>
              <a:t>April 9,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7800-479D-41B0-B3F2-2DCE95BA1381}" type="datetime4">
              <a:rPr lang="en-US" smtClean="0"/>
              <a:pPr/>
              <a:t>April 9,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7800-479D-41B0-B3F2-2DCE95BA1381}" type="datetime4">
              <a:rPr lang="en-US" smtClean="0"/>
              <a:pPr/>
              <a:t>April 9,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8995D68B-21AC-438B-BECE-4F17DA129F19}" type="datetime4">
              <a:rPr lang="en-US" smtClean="0"/>
              <a:pPr/>
              <a:t>April 9,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87367800-479D-41B0-B3F2-2DCE95BA1381}" type="datetime4">
              <a:rPr lang="en-US" smtClean="0"/>
              <a:pPr/>
              <a:t>April 9,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87367800-479D-41B0-B3F2-2DCE95BA1381}" type="datetime4">
              <a:rPr lang="en-US" smtClean="0"/>
              <a:pPr/>
              <a:t>April 9,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679F0FCF-2EA5-4FF5-AF14-1CA9C8854AAB}" type="datetime4">
              <a:rPr lang="en-US" smtClean="0"/>
              <a:pPr/>
              <a:t>April 9,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81C6-1634-4A56-B2BE-62150BE83935}" type="datetime4">
              <a:rPr lang="en-US" smtClean="0"/>
              <a:pPr/>
              <a:t>April 9,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2AC2-3C75-4F5F-A929-48958086FE36}" type="datetime4">
              <a:rPr lang="en-US" smtClean="0"/>
              <a:pPr/>
              <a:t>April 9, 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7800-479D-41B0-B3F2-2DCE95BA1381}" type="datetime4">
              <a:rPr lang="en-US" smtClean="0"/>
              <a:pPr/>
              <a:t>April 9,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87367800-479D-41B0-B3F2-2DCE95BA1381}" type="datetime4">
              <a:rPr lang="en-US" smtClean="0"/>
              <a:pPr/>
              <a:t>April 9,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  <p:sldLayoutId id="2147484300" r:id="rId12"/>
    <p:sldLayoutId id="2147484301" r:id="rId13"/>
    <p:sldLayoutId id="2147484302" r:id="rId14"/>
    <p:sldLayoutId id="2147484303" r:id="rId15"/>
    <p:sldLayoutId id="2147484304" r:id="rId16"/>
    <p:sldLayoutId id="2147484305" r:id="rId17"/>
    <p:sldLayoutId id="2147484306" r:id="rId18"/>
    <p:sldLayoutId id="2147484307" r:id="rId1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08155" y="4496158"/>
            <a:ext cx="6517825" cy="1939755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/>
              <a:t>SHS Rotary-Interact</a:t>
            </a:r>
            <a:br>
              <a:rPr lang="en-US" b="1" dirty="0" smtClean="0"/>
            </a:br>
            <a:r>
              <a:rPr lang="en-US" sz="3600" b="1" dirty="0" smtClean="0"/>
              <a:t>April </a:t>
            </a:r>
            <a:r>
              <a:rPr lang="en-US" sz="3600" b="1" dirty="0" smtClean="0"/>
              <a:t>12</a:t>
            </a:r>
            <a:r>
              <a:rPr lang="en-US" sz="3600" b="1" dirty="0" smtClean="0"/>
              <a:t>, 2019</a:t>
            </a:r>
            <a:endParaRPr lang="en-US" b="1" dirty="0"/>
          </a:p>
        </p:txBody>
      </p:sp>
      <p:pic>
        <p:nvPicPr>
          <p:cNvPr id="4" name="Picture 3" descr="logo - Interac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144" y="804503"/>
            <a:ext cx="2664477" cy="2664477"/>
          </a:xfrm>
          <a:prstGeom prst="rect">
            <a:avLst/>
          </a:prstGeom>
        </p:spPr>
      </p:pic>
      <p:pic>
        <p:nvPicPr>
          <p:cNvPr id="7" name="Picture 6" descr="logo - big red 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1" y="685800"/>
            <a:ext cx="2588419" cy="297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/>
          <p:cNvSpPr txBox="1">
            <a:spLocks/>
          </p:cNvSpPr>
          <p:nvPr/>
        </p:nvSpPr>
        <p:spPr>
          <a:xfrm>
            <a:off x="3799114" y="2797629"/>
            <a:ext cx="5344886" cy="38698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Band</a:t>
            </a:r>
            <a:endParaRPr lang="en-US" sz="2400" b="1" dirty="0" smtClean="0"/>
          </a:p>
          <a:p>
            <a:r>
              <a:rPr lang="en-US" sz="2400" b="1" dirty="0" smtClean="0"/>
              <a:t>GPA</a:t>
            </a:r>
            <a:endParaRPr lang="en-US" sz="2400" b="1" dirty="0" smtClean="0"/>
          </a:p>
          <a:p>
            <a:r>
              <a:rPr lang="en-US" sz="2400" b="1" dirty="0" smtClean="0"/>
              <a:t>West Liberty</a:t>
            </a:r>
            <a:endParaRPr lang="en-US" sz="2400" b="1" dirty="0" smtClean="0"/>
          </a:p>
          <a:p>
            <a:r>
              <a:rPr lang="en-US" sz="2400" b="1" dirty="0" smtClean="0"/>
              <a:t>Why </a:t>
            </a:r>
            <a:r>
              <a:rPr lang="en-US" sz="2400" b="1" dirty="0" smtClean="0"/>
              <a:t>volunteer</a:t>
            </a:r>
            <a:r>
              <a:rPr lang="en-US" sz="2400" b="1" dirty="0" smtClean="0">
                <a:latin typeface="American Typewriter"/>
                <a:cs typeface="American Typewriter"/>
              </a:rPr>
              <a:t>?</a:t>
            </a:r>
            <a:endParaRPr lang="en-US" sz="2400" b="1" dirty="0" smtClean="0">
              <a:latin typeface="American Typewriter"/>
              <a:cs typeface="American Typewriter"/>
            </a:endParaRPr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Font typeface="Wingdings 2" pitchFamily="18" charset="2"/>
              <a:buNone/>
            </a:pPr>
            <a:endParaRPr lang="en-US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75101" y="533400"/>
            <a:ext cx="4457699" cy="16065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 smtClean="0">
                <a:solidFill>
                  <a:srgbClr val="000000"/>
                </a:solidFill>
              </a:rPr>
              <a:t>Consigliere</a:t>
            </a:r>
            <a:br>
              <a:rPr lang="en-US" b="1" u="sng" dirty="0" smtClean="0">
                <a:solidFill>
                  <a:srgbClr val="000000"/>
                </a:solidFill>
              </a:rPr>
            </a:br>
            <a:r>
              <a:rPr lang="en-US" sz="2200" b="1" u="sng" dirty="0" smtClean="0">
                <a:solidFill>
                  <a:srgbClr val="000000"/>
                </a:solidFill>
              </a:rPr>
              <a:t/>
            </a:r>
            <a:br>
              <a:rPr lang="en-US" sz="2200" b="1" u="sng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>Maggie Fabian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8" y="2346778"/>
            <a:ext cx="3041558" cy="405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49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787400"/>
            <a:ext cx="5676899" cy="1398494"/>
          </a:xfrm>
        </p:spPr>
        <p:txBody>
          <a:bodyPr/>
          <a:lstStyle/>
          <a:p>
            <a:pPr algn="l"/>
            <a:r>
              <a:rPr lang="en-US" b="1" dirty="0" smtClean="0"/>
              <a:t>Our Meetings</a:t>
            </a:r>
            <a:endParaRPr lang="en-US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54918152"/>
              </p:ext>
            </p:extLst>
          </p:nvPr>
        </p:nvGraphicFramePr>
        <p:xfrm>
          <a:off x="393700" y="2185894"/>
          <a:ext cx="6946900" cy="4427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logo - interact-rotaract-rotary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406400"/>
            <a:ext cx="4099662" cy="289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8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-150570"/>
            <a:ext cx="5676899" cy="1398494"/>
          </a:xfrm>
        </p:spPr>
        <p:txBody>
          <a:bodyPr/>
          <a:lstStyle/>
          <a:p>
            <a:pPr algn="l"/>
            <a:r>
              <a:rPr lang="en-US" dirty="0" smtClean="0"/>
              <a:t>Our Contacts</a:t>
            </a:r>
            <a:endParaRPr lang="en-US" dirty="0"/>
          </a:p>
        </p:txBody>
      </p:sp>
      <p:pic>
        <p:nvPicPr>
          <p:cNvPr id="4" name="Picture 3" descr="logo - interact-rotaract-rotar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292099"/>
            <a:ext cx="2364336" cy="1670797"/>
          </a:xfrm>
          <a:prstGeom prst="rect">
            <a:avLst/>
          </a:prstGeom>
        </p:spPr>
      </p:pic>
      <p:pic>
        <p:nvPicPr>
          <p:cNvPr id="3" name="Picture 2" descr="andrea hale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4" b="24672"/>
          <a:stretch/>
        </p:blipFill>
        <p:spPr>
          <a:xfrm>
            <a:off x="393700" y="1962896"/>
            <a:ext cx="3448387" cy="3252288"/>
          </a:xfrm>
          <a:prstGeom prst="rect">
            <a:avLst/>
          </a:prstGeom>
        </p:spPr>
      </p:pic>
      <p:pic>
        <p:nvPicPr>
          <p:cNvPr id="6" name="Picture 5" descr="kathy musso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6" b="22146"/>
          <a:stretch/>
        </p:blipFill>
        <p:spPr>
          <a:xfrm>
            <a:off x="4102159" y="1962896"/>
            <a:ext cx="3329478" cy="3252288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393700" y="5294359"/>
            <a:ext cx="3708459" cy="1541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/>
              <a:t>Andrea Hale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102159" y="5294359"/>
            <a:ext cx="3708459" cy="1541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/>
              <a:t>Kathy </a:t>
            </a:r>
            <a:r>
              <a:rPr lang="en-US" sz="4000" b="1" dirty="0" err="1" smtClean="0"/>
              <a:t>Musso</a:t>
            </a:r>
            <a:endParaRPr lang="en-US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19361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5" y="239485"/>
            <a:ext cx="6335485" cy="865093"/>
          </a:xfrm>
        </p:spPr>
        <p:txBody>
          <a:bodyPr/>
          <a:lstStyle/>
          <a:p>
            <a:r>
              <a:rPr lang="en-US" dirty="0" smtClean="0"/>
              <a:t>Painting Pico Park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18" y="3818164"/>
            <a:ext cx="3361324" cy="252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57" y="1104578"/>
            <a:ext cx="4643871" cy="339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3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4" y="272142"/>
            <a:ext cx="1940217" cy="832437"/>
          </a:xfrm>
        </p:spPr>
        <p:txBody>
          <a:bodyPr/>
          <a:lstStyle/>
          <a:p>
            <a:r>
              <a:rPr lang="en-US" dirty="0" smtClean="0"/>
              <a:t>Pico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0" b="6830"/>
          <a:stretch/>
        </p:blipFill>
        <p:spPr bwMode="auto">
          <a:xfrm>
            <a:off x="3265715" y="2665665"/>
            <a:ext cx="3744686" cy="39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94" y="1560490"/>
            <a:ext cx="2281563" cy="405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0" b="20433"/>
          <a:stretch/>
        </p:blipFill>
        <p:spPr bwMode="auto">
          <a:xfrm>
            <a:off x="3265715" y="116306"/>
            <a:ext cx="3744686" cy="231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26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4" y="272142"/>
            <a:ext cx="2318656" cy="1404258"/>
          </a:xfrm>
        </p:spPr>
        <p:txBody>
          <a:bodyPr/>
          <a:lstStyle/>
          <a:p>
            <a:r>
              <a:rPr lang="en-US" dirty="0" smtClean="0"/>
              <a:t>Together we care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b="19208"/>
          <a:stretch/>
        </p:blipFill>
        <p:spPr bwMode="auto">
          <a:xfrm>
            <a:off x="3243943" y="272141"/>
            <a:ext cx="4125946" cy="298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8" y="1928280"/>
            <a:ext cx="2985864" cy="398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0" b="17693"/>
          <a:stretch/>
        </p:blipFill>
        <p:spPr bwMode="auto">
          <a:xfrm>
            <a:off x="3409623" y="3429000"/>
            <a:ext cx="3794586" cy="289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58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2" y="293915"/>
            <a:ext cx="3065969" cy="1314548"/>
          </a:xfrm>
        </p:spPr>
        <p:txBody>
          <a:bodyPr/>
          <a:lstStyle/>
          <a:p>
            <a:r>
              <a:rPr lang="en-US" sz="6000" dirty="0" smtClean="0"/>
              <a:t>Hero 5K</a:t>
            </a:r>
            <a:endParaRPr lang="en-US" sz="6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147" y="3429000"/>
            <a:ext cx="2391924" cy="318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29" y="293915"/>
            <a:ext cx="3971760" cy="298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9" y="2185816"/>
            <a:ext cx="3321953" cy="442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66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293" y="468084"/>
            <a:ext cx="4413309" cy="1756499"/>
          </a:xfrm>
        </p:spPr>
        <p:txBody>
          <a:bodyPr/>
          <a:lstStyle/>
          <a:p>
            <a:pPr algn="l"/>
            <a:r>
              <a:rPr lang="en-US" dirty="0"/>
              <a:t>East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Elementary </a:t>
            </a:r>
            <a:br>
              <a:rPr lang="en-US" dirty="0" smtClean="0"/>
            </a:br>
            <a:r>
              <a:rPr lang="en-US" dirty="0" smtClean="0"/>
              <a:t>Gifts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9" t="4234" r="5985" b="2717"/>
          <a:stretch/>
        </p:blipFill>
        <p:spPr bwMode="auto">
          <a:xfrm>
            <a:off x="195940" y="2409477"/>
            <a:ext cx="4376057" cy="388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" t="8092" r="7531" b="13293"/>
          <a:stretch/>
        </p:blipFill>
        <p:spPr bwMode="auto">
          <a:xfrm>
            <a:off x="4667533" y="389609"/>
            <a:ext cx="2852057" cy="201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r="3523" b="13333"/>
          <a:stretch/>
        </p:blipFill>
        <p:spPr bwMode="auto">
          <a:xfrm>
            <a:off x="4679395" y="4624313"/>
            <a:ext cx="2840195" cy="198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11806" b="4612"/>
          <a:stretch/>
        </p:blipFill>
        <p:spPr bwMode="auto">
          <a:xfrm>
            <a:off x="4679395" y="2571458"/>
            <a:ext cx="2840195" cy="191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02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utcracker and Advent BANNER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0" y="318994"/>
            <a:ext cx="5887640" cy="292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139700"/>
            <a:ext cx="2387600" cy="4244621"/>
          </a:xfrm>
          <a:prstGeom prst="rect">
            <a:avLst/>
          </a:prstGeom>
        </p:spPr>
      </p:pic>
      <p:pic>
        <p:nvPicPr>
          <p:cNvPr id="8" name="Picture 7" descr="advent market shop 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3239994"/>
            <a:ext cx="4914900" cy="3266175"/>
          </a:xfrm>
          <a:prstGeom prst="rect">
            <a:avLst/>
          </a:prstGeom>
        </p:spPr>
      </p:pic>
      <p:sp>
        <p:nvSpPr>
          <p:cNvPr id="2" name="AutoShape 4" descr="https://outlook.office365.com/owa/service.svc/s/GetFileAttachment?id=AQMkADdiZjA0YjZlLWM5NWEtNGJlMy1hZTEyLWZhZTUzOGY4M2E5YgBGAAADMop%2FqQdSDky5dS7If58rzgcARYyl5YeMHUuDCRiQc2oUPwAAAgEMAAAARYyl5YeMHUuDCRiQc2oUPwACXpKyyQAAAAESABAAIp01CG%2Fhi0mEL%2BhY93S2yQ%3D%3D&amp;X-OWA-CANARY=qaD8MlTET0enSWs0MdO4v7Bw9NymhNUYRvLNR6DKFzzhZeyg1EIwFN26i6--Jk04oTxzrY9wnZU.&amp;isImagePreview=Tru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1"/>
          <a:stretch/>
        </p:blipFill>
        <p:spPr bwMode="auto">
          <a:xfrm>
            <a:off x="5230883" y="4536721"/>
            <a:ext cx="3515490" cy="204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53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787400"/>
            <a:ext cx="5676899" cy="1398494"/>
          </a:xfrm>
        </p:spPr>
        <p:txBody>
          <a:bodyPr/>
          <a:lstStyle/>
          <a:p>
            <a:pPr algn="l"/>
            <a:r>
              <a:rPr lang="en-US" b="1" dirty="0" smtClean="0"/>
              <a:t>Winter Project</a:t>
            </a:r>
            <a:endParaRPr lang="en-US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96396678"/>
              </p:ext>
            </p:extLst>
          </p:nvPr>
        </p:nvGraphicFramePr>
        <p:xfrm>
          <a:off x="393700" y="2185894"/>
          <a:ext cx="6946900" cy="4427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471" y="432481"/>
            <a:ext cx="2616200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92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5981B6E-98D2-5D4F-81DE-2D468282E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95981B6E-98D2-5D4F-81DE-2D468282E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95981B6E-98D2-5D4F-81DE-2D468282E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1E446E6-51BA-214F-8392-832330E8E2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dgm id="{21E446E6-51BA-214F-8392-832330E8E2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21E446E6-51BA-214F-8392-832330E8E2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FB7001-0D77-EF48-ABA8-1C1CEB8436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BFFB7001-0D77-EF48-ABA8-1C1CEB8436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graphicEl>
                                              <a:dgm id="{BFFB7001-0D77-EF48-ABA8-1C1CEB8436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A538C8-F58D-3349-B46C-EA3E3F395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34A538C8-F58D-3349-B46C-EA3E3F395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34A538C8-F58D-3349-B46C-EA3E3F395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-228600"/>
            <a:ext cx="4966446" cy="1398494"/>
          </a:xfrm>
        </p:spPr>
        <p:txBody>
          <a:bodyPr/>
          <a:lstStyle/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215900" y="1964434"/>
            <a:ext cx="2614386" cy="3779836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Est. October </a:t>
            </a:r>
            <a:r>
              <a:rPr lang="en-US" sz="2400" b="1" dirty="0"/>
              <a:t>of 2016</a:t>
            </a:r>
          </a:p>
          <a:p>
            <a:r>
              <a:rPr lang="en-US" sz="2400" b="1" dirty="0"/>
              <a:t>Scott </a:t>
            </a:r>
            <a:r>
              <a:rPr lang="en-US" sz="2400" b="1" dirty="0" smtClean="0"/>
              <a:t>Lane </a:t>
            </a:r>
            <a:r>
              <a:rPr lang="en-US" sz="2400" b="1" dirty="0"/>
              <a:t>faculty </a:t>
            </a:r>
            <a:r>
              <a:rPr lang="en-US" sz="2400" b="1" dirty="0" smtClean="0"/>
              <a:t>advisor</a:t>
            </a:r>
          </a:p>
          <a:p>
            <a:r>
              <a:rPr lang="en-US" sz="2400" b="1" dirty="0"/>
              <a:t>8</a:t>
            </a:r>
            <a:r>
              <a:rPr lang="en-US" sz="2400" b="1" dirty="0" smtClean="0"/>
              <a:t>0 </a:t>
            </a:r>
            <a:r>
              <a:rPr lang="en-US" sz="2400" b="1" dirty="0" smtClean="0"/>
              <a:t>Active </a:t>
            </a:r>
            <a:r>
              <a:rPr lang="en-US" sz="2400" b="1" dirty="0"/>
              <a:t>Members</a:t>
            </a:r>
          </a:p>
          <a:p>
            <a:endParaRPr lang="en-US" sz="2400" b="1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AutoShape 2" descr="https://outlook.office365.com/owa/service.svc/s/GetFileAttachment?id=AQMkADdiZjA0YjZlLWM5NWEtNGJlMy1hZTEyLWZhZTUzOGY4M2E5YgBGAAADMop%2FqQdSDky5dS7If58rzgcARYyl5YeMHUuDCRiQc2oUPwAAAgEMAAAARYyl5YeMHUuDCRiQc2oUPwACXOnV8gAAAAESABAAvlEJgkoq9kyWlNfORIRO3Q%3D%3D&amp;X-OWA-CANARY=O8kHBn0dYES6L-yY51aB9ADg4Pneg9UYHwwTYMiRM0CkeYRF4RCqckVgyyCB2Lr2pfGV2nkw-f8.&amp;isImagePreview=Tru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043" y="1398494"/>
            <a:ext cx="5794366" cy="434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20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787400"/>
            <a:ext cx="5676899" cy="1398494"/>
          </a:xfrm>
        </p:spPr>
        <p:txBody>
          <a:bodyPr/>
          <a:lstStyle/>
          <a:p>
            <a:pPr algn="l"/>
            <a:r>
              <a:rPr lang="en-US" b="1" dirty="0" smtClean="0"/>
              <a:t>Winter Project</a:t>
            </a:r>
            <a:endParaRPr lang="en-US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1644994"/>
              </p:ext>
            </p:extLst>
          </p:nvPr>
        </p:nvGraphicFramePr>
        <p:xfrm>
          <a:off x="215900" y="2185894"/>
          <a:ext cx="7442200" cy="4427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utoShape 2" descr="https://outlook.office365.com/owa/service.svc/s/GetFileAttachment?id=AQMkADdiZjA0YjZlLWM5NWEtNGJlMy1hZTEyLWZhZTUzOGY4M2E5YgBGAAADMop%2FqQdSDky5dS7If58rzgcARYyl5YeMHUuDCRiQc2oUPwAAAgEMAAAARYyl5YeMHUuDCRiQc2oUPwACXpKyywAAAAESABAA0GMOSd8bF0yOYSk0A7PMTg%3D%3D&amp;X-OWA-CANARY=6z7XAFDawEm2WGt9hwPOg4BSFpqnhNUYMKKqSD4lSuQLs97I8OLdx4bdpnARR-Q-V-f1d5XUTe8.&amp;isImagePreview=Tru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4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5981B6E-98D2-5D4F-81DE-2D468282E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95981B6E-98D2-5D4F-81DE-2D468282E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95981B6E-98D2-5D4F-81DE-2D468282E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1E446E6-51BA-214F-8392-832330E8E2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dgm id="{21E446E6-51BA-214F-8392-832330E8E2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21E446E6-51BA-214F-8392-832330E8E2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39BF16C-5DD6-AC49-9C6E-2019627A0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A39BF16C-5DD6-AC49-9C6E-2019627A0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A39BF16C-5DD6-AC49-9C6E-2019627A0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DA88074-A0CA-E749-8985-CD7E735FA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5DA88074-A0CA-E749-8985-CD7E735FA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5DA88074-A0CA-E749-8985-CD7E735FA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001EB88-404C-F54A-8F44-CF596877E4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9001EB88-404C-F54A-8F44-CF596877E4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9001EB88-404C-F54A-8F44-CF596877E4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7D6D2D-65CB-4840-8D0A-823B7494C7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187D6D2D-65CB-4840-8D0A-823B7494C7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187D6D2D-65CB-4840-8D0A-823B7494C7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773953"/>
            <a:ext cx="5676899" cy="941294"/>
          </a:xfrm>
        </p:spPr>
        <p:txBody>
          <a:bodyPr/>
          <a:lstStyle/>
          <a:p>
            <a:pPr algn="l"/>
            <a:r>
              <a:rPr lang="en-US" b="1" dirty="0" smtClean="0"/>
              <a:t>Winter Project</a:t>
            </a:r>
            <a:endParaRPr lang="en-US" b="1" dirty="0"/>
          </a:p>
        </p:txBody>
      </p:sp>
      <p:pic>
        <p:nvPicPr>
          <p:cNvPr id="4" name="Picture 3" descr="logo tj max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4" b="34274"/>
          <a:stretch/>
        </p:blipFill>
        <p:spPr>
          <a:xfrm>
            <a:off x="1066800" y="4127500"/>
            <a:ext cx="2857500" cy="1092200"/>
          </a:xfrm>
          <a:prstGeom prst="rect">
            <a:avLst/>
          </a:prstGeom>
        </p:spPr>
      </p:pic>
      <p:pic>
        <p:nvPicPr>
          <p:cNvPr id="7" name="Picture 6" descr="logo dick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087" y="1775040"/>
            <a:ext cx="4450413" cy="2120900"/>
          </a:xfrm>
          <a:prstGeom prst="rect">
            <a:avLst/>
          </a:prstGeom>
        </p:spPr>
      </p:pic>
      <p:pic>
        <p:nvPicPr>
          <p:cNvPr id="8" name="Picture 7" descr="logo OfficeMax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5219700"/>
            <a:ext cx="6502400" cy="128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6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126253"/>
            <a:ext cx="5676899" cy="941294"/>
          </a:xfrm>
        </p:spPr>
        <p:txBody>
          <a:bodyPr/>
          <a:lstStyle/>
          <a:p>
            <a:pPr algn="l"/>
            <a:r>
              <a:rPr lang="en-US" b="1" dirty="0" smtClean="0"/>
              <a:t>Winter Project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" y="1491343"/>
            <a:ext cx="6096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68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773953"/>
            <a:ext cx="5676899" cy="941294"/>
          </a:xfrm>
        </p:spPr>
        <p:txBody>
          <a:bodyPr/>
          <a:lstStyle/>
          <a:p>
            <a:pPr algn="l"/>
            <a:r>
              <a:rPr lang="en-US" b="1" dirty="0" smtClean="0"/>
              <a:t>Winter Project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70" y="1982942"/>
            <a:ext cx="5382146" cy="403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r="34999" b="18135"/>
          <a:stretch/>
        </p:blipFill>
        <p:spPr bwMode="auto">
          <a:xfrm>
            <a:off x="5775846" y="387256"/>
            <a:ext cx="1746913" cy="374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77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876300"/>
            <a:ext cx="5676899" cy="941294"/>
          </a:xfrm>
        </p:spPr>
        <p:txBody>
          <a:bodyPr/>
          <a:lstStyle/>
          <a:p>
            <a:pPr algn="l"/>
            <a:r>
              <a:rPr lang="en-US" b="1" dirty="0" smtClean="0"/>
              <a:t>Spring Project</a:t>
            </a:r>
            <a:endParaRPr lang="en-US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40598937"/>
              </p:ext>
            </p:extLst>
          </p:nvPr>
        </p:nvGraphicFramePr>
        <p:xfrm>
          <a:off x="215900" y="2185894"/>
          <a:ext cx="7442200" cy="4427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986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5981B6E-98D2-5D4F-81DE-2D468282E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95981B6E-98D2-5D4F-81DE-2D468282E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95981B6E-98D2-5D4F-81DE-2D468282E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1E446E6-51BA-214F-8392-832330E8E2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21E446E6-51BA-214F-8392-832330E8E2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21E446E6-51BA-214F-8392-832330E8E2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787400"/>
            <a:ext cx="5676899" cy="1398494"/>
          </a:xfrm>
        </p:spPr>
        <p:txBody>
          <a:bodyPr/>
          <a:lstStyle/>
          <a:p>
            <a:pPr algn="l"/>
            <a:r>
              <a:rPr lang="en-US" b="1" dirty="0" smtClean="0"/>
              <a:t>Spring Project -</a:t>
            </a:r>
            <a:br>
              <a:rPr lang="en-US" b="1" dirty="0" smtClean="0"/>
            </a:br>
            <a:r>
              <a:rPr lang="en-US" b="1" dirty="0" smtClean="0"/>
              <a:t>Relay for Life 2017</a:t>
            </a:r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76212" y="4806956"/>
            <a:ext cx="2477908" cy="1614445"/>
            <a:chOff x="-90907" y="1789143"/>
            <a:chExt cx="2477908" cy="1614445"/>
          </a:xfrm>
        </p:grpSpPr>
        <p:sp>
          <p:nvSpPr>
            <p:cNvPr id="13" name="Rectangle 12"/>
            <p:cNvSpPr/>
            <p:nvPr/>
          </p:nvSpPr>
          <p:spPr>
            <a:xfrm>
              <a:off x="-90907" y="1789143"/>
              <a:ext cx="2477908" cy="1614445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-90907" y="1789143"/>
              <a:ext cx="2477908" cy="16144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$4,992</a:t>
              </a:r>
            </a:p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  ICES</a:t>
              </a:r>
            </a:p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00" b="1" kern="1200" dirty="0"/>
            </a:p>
            <a:p>
              <a:pPr marL="285750" lvl="1" indent="-28575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800" b="1" kern="1200" dirty="0" smtClean="0"/>
                <a:t>3</a:t>
              </a:r>
              <a:r>
                <a:rPr lang="en-US" sz="2800" b="1" kern="1200" baseline="30000" dirty="0" smtClean="0"/>
                <a:t>rd</a:t>
              </a:r>
              <a:r>
                <a:rPr lang="en-US" sz="2800" b="1" kern="1200" dirty="0" smtClean="0"/>
                <a:t> Place</a:t>
              </a:r>
              <a:endParaRPr lang="en-US" sz="2800" b="1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12864" y="2987073"/>
            <a:ext cx="2508055" cy="3581372"/>
            <a:chOff x="2595554" y="550120"/>
            <a:chExt cx="2508055" cy="1875709"/>
          </a:xfrm>
        </p:grpSpPr>
        <p:sp>
          <p:nvSpPr>
            <p:cNvPr id="11" name="Rectangle 10"/>
            <p:cNvSpPr/>
            <p:nvPr/>
          </p:nvSpPr>
          <p:spPr>
            <a:xfrm>
              <a:off x="2595554" y="566574"/>
              <a:ext cx="2508055" cy="177542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2595554" y="550120"/>
              <a:ext cx="2508055" cy="18757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$7,461 </a:t>
              </a:r>
            </a:p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Edison HS</a:t>
              </a:r>
            </a:p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b="1" dirty="0"/>
            </a:p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900" b="1" kern="1200" dirty="0" smtClean="0"/>
            </a:p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900" b="1" kern="1200" dirty="0" smtClean="0"/>
            </a:p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b="1" kern="1200" dirty="0"/>
            </a:p>
            <a:p>
              <a:pPr marL="285750" lvl="1" indent="-28575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800" b="1" kern="1200" dirty="0" smtClean="0"/>
                <a:t>1</a:t>
              </a:r>
              <a:r>
                <a:rPr lang="en-US" sz="2800" b="1" kern="1200" baseline="30000" dirty="0" smtClean="0"/>
                <a:t>st</a:t>
              </a:r>
              <a:r>
                <a:rPr lang="en-US" sz="2800" b="1" kern="1200" dirty="0" smtClean="0"/>
                <a:t> Place</a:t>
              </a:r>
              <a:endParaRPr lang="en-US" sz="2800" b="1" kern="12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79663" y="4141496"/>
            <a:ext cx="2275723" cy="2279905"/>
            <a:chOff x="5143301" y="1276235"/>
            <a:chExt cx="2275723" cy="1504833"/>
          </a:xfrm>
        </p:grpSpPr>
        <p:sp>
          <p:nvSpPr>
            <p:cNvPr id="9" name="Rectangle 8"/>
            <p:cNvSpPr/>
            <p:nvPr/>
          </p:nvSpPr>
          <p:spPr>
            <a:xfrm>
              <a:off x="5143301" y="1276235"/>
              <a:ext cx="2275723" cy="150483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143301" y="1276235"/>
              <a:ext cx="2275723" cy="15048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$6,060 Harding</a:t>
              </a:r>
            </a:p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 b="1" dirty="0"/>
            </a:p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900" b="1" kern="1200" dirty="0"/>
            </a:p>
            <a:p>
              <a:pPr marL="285750" lvl="1" indent="-28575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800" b="1" kern="1200" dirty="0" smtClean="0"/>
                <a:t>2</a:t>
              </a:r>
              <a:r>
                <a:rPr lang="en-US" sz="2800" b="1" kern="1200" baseline="30000" dirty="0" smtClean="0"/>
                <a:t>nd</a:t>
              </a:r>
              <a:r>
                <a:rPr lang="en-US" sz="2800" b="1" kern="1200" dirty="0" smtClean="0"/>
                <a:t> Place</a:t>
              </a:r>
              <a:endParaRPr lang="en-US" sz="28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2043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481853"/>
            <a:ext cx="7124700" cy="1182906"/>
          </a:xfrm>
        </p:spPr>
        <p:txBody>
          <a:bodyPr/>
          <a:lstStyle/>
          <a:p>
            <a:pPr algn="l"/>
            <a:r>
              <a:rPr lang="en-US" b="1" dirty="0" smtClean="0"/>
              <a:t>Spring Project – </a:t>
            </a:r>
            <a:br>
              <a:rPr lang="en-US" b="1" dirty="0" smtClean="0"/>
            </a:br>
            <a:r>
              <a:rPr lang="en-US" b="1" dirty="0"/>
              <a:t> </a:t>
            </a:r>
            <a:r>
              <a:rPr lang="en-US" b="1" dirty="0" smtClean="0"/>
              <a:t>  Relay for Life</a:t>
            </a:r>
            <a:endParaRPr lang="en-US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61148107"/>
              </p:ext>
            </p:extLst>
          </p:nvPr>
        </p:nvGraphicFramePr>
        <p:xfrm>
          <a:off x="647700" y="2887002"/>
          <a:ext cx="6629400" cy="4224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549991" y="1956859"/>
            <a:ext cx="3969840" cy="1163809"/>
            <a:chOff x="379908" y="1328203"/>
            <a:chExt cx="6187082" cy="1770938"/>
          </a:xfrm>
        </p:grpSpPr>
        <p:sp>
          <p:nvSpPr>
            <p:cNvPr id="7" name="Rounded Rectangle 6"/>
            <p:cNvSpPr/>
            <p:nvPr/>
          </p:nvSpPr>
          <p:spPr>
            <a:xfrm>
              <a:off x="379908" y="1328203"/>
              <a:ext cx="6187082" cy="1770938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466358" y="1414653"/>
              <a:ext cx="6014182" cy="15980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kern="1200" dirty="0" smtClean="0"/>
                <a:t>Goal = $5,000</a:t>
              </a:r>
              <a:endParaRPr lang="en-US" sz="40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661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3107C0-7459-F844-BD49-25F1CBA041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" fill="hold"/>
                                        <p:tgtEl>
                                          <p:spTgt spid="5">
                                            <p:graphicEl>
                                              <a:dgm id="{A93107C0-7459-F844-BD49-25F1CBA041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5">
                                            <p:graphicEl>
                                              <a:dgm id="{A93107C0-7459-F844-BD49-25F1CBA041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56A785-65F6-FE44-9C92-ABF975675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5">
                                            <p:graphicEl>
                                              <a:dgm id="{BE56A785-65F6-FE44-9C92-ABF975675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800" fill="hold"/>
                                        <p:tgtEl>
                                          <p:spTgt spid="5">
                                            <p:graphicEl>
                                              <a:dgm id="{BE56A785-65F6-FE44-9C92-ABF975675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0E929CD-DE29-4BA3-AA78-185B68E38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800" fill="hold"/>
                                        <p:tgtEl>
                                          <p:spTgt spid="5">
                                            <p:graphicEl>
                                              <a:dgm id="{70E929CD-DE29-4BA3-AA78-185B68E38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800" fill="hold"/>
                                        <p:tgtEl>
                                          <p:spTgt spid="5">
                                            <p:graphicEl>
                                              <a:dgm id="{70E929CD-DE29-4BA3-AA78-185B68E38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6EE281-E8AA-4E9E-B060-9F81D7058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800" fill="hold"/>
                                        <p:tgtEl>
                                          <p:spTgt spid="5">
                                            <p:graphicEl>
                                              <a:dgm id="{766EE281-E8AA-4E9E-B060-9F81D7058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800" fill="hold"/>
                                        <p:tgtEl>
                                          <p:spTgt spid="5">
                                            <p:graphicEl>
                                              <a:dgm id="{766EE281-E8AA-4E9E-B060-9F81D7058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455709"/>
            <a:ext cx="5676899" cy="941294"/>
          </a:xfrm>
        </p:spPr>
        <p:txBody>
          <a:bodyPr/>
          <a:lstStyle/>
          <a:p>
            <a:pPr algn="l"/>
            <a:r>
              <a:rPr lang="en-US" b="1" dirty="0" smtClean="0"/>
              <a:t>Spring Project – Relay for Life</a:t>
            </a:r>
            <a:endParaRPr lang="en-US" b="1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660399" y="2400299"/>
            <a:ext cx="2702081" cy="3454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/>
              <a:t>May 10</a:t>
            </a:r>
            <a:r>
              <a:rPr lang="en-US" sz="3600" b="1" dirty="0" smtClean="0"/>
              <a:t>th</a:t>
            </a:r>
            <a:endParaRPr lang="en-US" sz="3600" b="1" dirty="0" smtClean="0"/>
          </a:p>
          <a:p>
            <a:r>
              <a:rPr lang="en-US" sz="3600" b="1" dirty="0" smtClean="0"/>
              <a:t>Donation Sheet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Font typeface="Wingdings 2" pitchFamily="18" charset="2"/>
              <a:buNone/>
            </a:pP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970" y="1062990"/>
            <a:ext cx="429823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29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08425"/>
            <a:ext cx="4219575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197476"/>
            <a:ext cx="5676899" cy="941294"/>
          </a:xfrm>
        </p:spPr>
        <p:txBody>
          <a:bodyPr/>
          <a:lstStyle/>
          <a:p>
            <a:pPr algn="l"/>
            <a:r>
              <a:rPr lang="en-US" b="1" u="sng" dirty="0" smtClean="0"/>
              <a:t>Future</a:t>
            </a:r>
            <a:endParaRPr lang="en-US" b="1" u="sng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18083881"/>
              </p:ext>
            </p:extLst>
          </p:nvPr>
        </p:nvGraphicFramePr>
        <p:xfrm>
          <a:off x="-750424" y="823683"/>
          <a:ext cx="8557730" cy="4030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logo - S and horse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11" y="4739761"/>
            <a:ext cx="1743677" cy="191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8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949654-3A87-C446-8D0A-08525525BF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BD949654-3A87-C446-8D0A-08525525BF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BD949654-3A87-C446-8D0A-08525525BF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354BC7C-2F2E-534F-908C-BF22534EB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C354BC7C-2F2E-534F-908C-BF22534EB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C354BC7C-2F2E-534F-908C-BF22534EB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BF72541-C7F2-334A-9646-53C75EEAAE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EBF72541-C7F2-334A-9646-53C75EEAAE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graphicEl>
                                              <a:dgm id="{EBF72541-C7F2-334A-9646-53C75EEAAE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08ABC4E-728E-4847-9530-EF03D2F07F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608ABC4E-728E-4847-9530-EF03D2F07F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608ABC4E-728E-4847-9530-EF03D2F07F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0DE109-9585-B645-925F-155892ACF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graphicEl>
                                              <a:dgm id="{930DE109-9585-B645-925F-155892ACF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930DE109-9585-B645-925F-155892ACF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DEEC12F-8E16-184E-8C4F-FB8B716B5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3DEEC12F-8E16-184E-8C4F-FB8B716B5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graphicEl>
                                              <a:dgm id="{3DEEC12F-8E16-184E-8C4F-FB8B716B5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DF3117-5495-8740-855C-74E7948E3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graphicEl>
                                              <a:dgm id="{25DF3117-5495-8740-855C-74E7948E3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graphicEl>
                                              <a:dgm id="{25DF3117-5495-8740-855C-74E7948E3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787400"/>
            <a:ext cx="5676899" cy="1398494"/>
          </a:xfrm>
        </p:spPr>
        <p:txBody>
          <a:bodyPr/>
          <a:lstStyle/>
          <a:p>
            <a:r>
              <a:rPr lang="en-US" b="1" dirty="0" smtClean="0"/>
              <a:t>Where We’ve Been</a:t>
            </a:r>
            <a:endParaRPr lang="en-US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58394869"/>
              </p:ext>
            </p:extLst>
          </p:nvPr>
        </p:nvGraphicFramePr>
        <p:xfrm>
          <a:off x="393700" y="2185894"/>
          <a:ext cx="6946900" cy="4427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727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Officers </a:t>
            </a:r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699032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18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1" y="533400"/>
            <a:ext cx="5646866" cy="16065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 smtClean="0">
                <a:solidFill>
                  <a:srgbClr val="000000"/>
                </a:solidFill>
              </a:rPr>
              <a:t>President</a:t>
            </a:r>
            <a:r>
              <a:rPr lang="en-US" u="sng" dirty="0" smtClean="0">
                <a:solidFill>
                  <a:srgbClr val="000000"/>
                </a:solidFill>
              </a:rPr>
              <a:t/>
            </a:r>
            <a:br>
              <a:rPr lang="en-US" u="sng" dirty="0" smtClean="0">
                <a:solidFill>
                  <a:srgbClr val="000000"/>
                </a:solidFill>
              </a:rPr>
            </a:br>
            <a:r>
              <a:rPr lang="en-US" sz="2200" u="sng" dirty="0" smtClean="0">
                <a:solidFill>
                  <a:srgbClr val="000000"/>
                </a:solidFill>
              </a:rPr>
              <a:t/>
            </a:r>
            <a:br>
              <a:rPr lang="en-US" sz="2200" u="sng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>Makayla </a:t>
            </a:r>
            <a:r>
              <a:rPr lang="en-US" b="1" dirty="0" err="1" smtClean="0">
                <a:solidFill>
                  <a:srgbClr val="000000"/>
                </a:solidFill>
              </a:rPr>
              <a:t>Crownover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948367" y="3300641"/>
            <a:ext cx="3898899" cy="3779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State Champion</a:t>
            </a:r>
            <a:endParaRPr lang="en-US" sz="2400" b="1" dirty="0"/>
          </a:p>
          <a:p>
            <a:r>
              <a:rPr lang="en-US" sz="2400" b="1" dirty="0" smtClean="0"/>
              <a:t>Track </a:t>
            </a:r>
          </a:p>
          <a:p>
            <a:r>
              <a:rPr lang="en-US" sz="2400" b="1" dirty="0" smtClean="0"/>
              <a:t>Presidential </a:t>
            </a:r>
            <a:r>
              <a:rPr lang="en-US" sz="2400" b="1" dirty="0" smtClean="0"/>
              <a:t>Leadership</a:t>
            </a:r>
          </a:p>
          <a:p>
            <a:r>
              <a:rPr lang="en-US" sz="2400" b="1" dirty="0" smtClean="0"/>
              <a:t>Associates Degree</a:t>
            </a:r>
            <a:endParaRPr lang="en-US" sz="2400" b="1" dirty="0" smtClean="0"/>
          </a:p>
          <a:p>
            <a:r>
              <a:rPr lang="en-US" sz="2400" b="1" dirty="0" smtClean="0"/>
              <a:t>Future Plans</a:t>
            </a:r>
            <a:endParaRPr lang="en-US" sz="2400" b="1" dirty="0"/>
          </a:p>
          <a:p>
            <a:endParaRPr lang="en-US" sz="2400" b="1" dirty="0">
              <a:latin typeface="American Typewriter"/>
              <a:cs typeface="American Typewriter"/>
            </a:endParaRPr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 marL="0" indent="0">
              <a:buFont typeface="Wingdings 2" pitchFamily="18" charset="2"/>
              <a:buNone/>
            </a:pP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88" y="3093813"/>
            <a:ext cx="4249394" cy="283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47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5101" y="533400"/>
            <a:ext cx="4457699" cy="16065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 smtClean="0">
                <a:solidFill>
                  <a:srgbClr val="000000"/>
                </a:solidFill>
              </a:rPr>
              <a:t>Vice President</a:t>
            </a:r>
            <a:r>
              <a:rPr lang="en-US" u="sng" dirty="0" smtClean="0">
                <a:solidFill>
                  <a:srgbClr val="000000"/>
                </a:solidFill>
              </a:rPr>
              <a:t/>
            </a:r>
            <a:br>
              <a:rPr lang="en-US" u="sng" dirty="0" smtClean="0">
                <a:solidFill>
                  <a:srgbClr val="000000"/>
                </a:solidFill>
              </a:rPr>
            </a:br>
            <a:r>
              <a:rPr lang="en-US" sz="2200" u="sng" dirty="0" smtClean="0">
                <a:solidFill>
                  <a:srgbClr val="000000"/>
                </a:solidFill>
              </a:rPr>
              <a:t/>
            </a:r>
            <a:br>
              <a:rPr lang="en-US" sz="2200" u="sng" dirty="0" smtClean="0">
                <a:solidFill>
                  <a:srgbClr val="000000"/>
                </a:solidFill>
              </a:rPr>
            </a:br>
            <a:r>
              <a:rPr lang="en-US" b="1" dirty="0" err="1" smtClean="0">
                <a:solidFill>
                  <a:srgbClr val="000000"/>
                </a:solidFill>
              </a:rPr>
              <a:t>Donavin</a:t>
            </a:r>
            <a:r>
              <a:rPr lang="en-US" b="1" dirty="0" smtClean="0">
                <a:solidFill>
                  <a:srgbClr val="000000"/>
                </a:solidFill>
              </a:rPr>
              <a:t> Thornton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648200" y="2918778"/>
            <a:ext cx="3898899" cy="3779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University Scholars </a:t>
            </a:r>
            <a:r>
              <a:rPr lang="en-US" sz="2400" b="1" dirty="0" smtClean="0"/>
              <a:t>3.7</a:t>
            </a:r>
            <a:endParaRPr lang="en-US" sz="2400" b="1" dirty="0" smtClean="0"/>
          </a:p>
          <a:p>
            <a:r>
              <a:rPr lang="en-US" sz="2400" b="1" dirty="0" smtClean="0"/>
              <a:t>Football (State Champion)</a:t>
            </a:r>
            <a:endParaRPr lang="en-US" sz="2400" b="1" dirty="0" smtClean="0"/>
          </a:p>
          <a:p>
            <a:r>
              <a:rPr lang="en-US" sz="2400" b="1" dirty="0" smtClean="0"/>
              <a:t>Active member of community</a:t>
            </a:r>
          </a:p>
          <a:p>
            <a:r>
              <a:rPr lang="en-US" sz="2400" b="1" dirty="0" smtClean="0"/>
              <a:t>Associates Degree</a:t>
            </a:r>
            <a:endParaRPr lang="en-US" sz="2400" b="1" dirty="0" smtClean="0"/>
          </a:p>
          <a:p>
            <a:r>
              <a:rPr lang="en-US" sz="2400" b="1" dirty="0" smtClean="0"/>
              <a:t>WVU</a:t>
            </a:r>
            <a:endParaRPr lang="en-US" sz="2400" b="1" dirty="0" smtClean="0"/>
          </a:p>
          <a:p>
            <a:r>
              <a:rPr lang="en-US" sz="2400" b="1" dirty="0" smtClean="0">
                <a:latin typeface="American Typewriter"/>
                <a:cs typeface="American Typewriter"/>
              </a:rPr>
              <a:t>Why Volunteer?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Font typeface="Wingdings 2" pitchFamily="18" charset="2"/>
              <a:buNone/>
            </a:pP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8" t="17529" r="15960" b="45437"/>
          <a:stretch/>
        </p:blipFill>
        <p:spPr bwMode="auto">
          <a:xfrm>
            <a:off x="587829" y="2918778"/>
            <a:ext cx="3472542" cy="36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5101" y="533400"/>
            <a:ext cx="4457699" cy="16065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 smtClean="0">
                <a:solidFill>
                  <a:srgbClr val="000000"/>
                </a:solidFill>
              </a:rPr>
              <a:t>Treasurer</a:t>
            </a:r>
            <a:r>
              <a:rPr lang="en-US" u="sng" dirty="0" smtClean="0">
                <a:solidFill>
                  <a:srgbClr val="000000"/>
                </a:solidFill>
              </a:rPr>
              <a:t/>
            </a:r>
            <a:br>
              <a:rPr lang="en-US" u="sng" dirty="0" smtClean="0">
                <a:solidFill>
                  <a:srgbClr val="000000"/>
                </a:solidFill>
              </a:rPr>
            </a:br>
            <a:r>
              <a:rPr lang="en-US" sz="2200" u="sng" dirty="0" smtClean="0">
                <a:solidFill>
                  <a:srgbClr val="000000"/>
                </a:solidFill>
              </a:rPr>
              <a:t/>
            </a:r>
            <a:br>
              <a:rPr lang="en-US" sz="2200" u="sng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>Paul </a:t>
            </a:r>
            <a:r>
              <a:rPr lang="en-US" b="1" dirty="0" err="1" smtClean="0">
                <a:solidFill>
                  <a:srgbClr val="000000"/>
                </a:solidFill>
              </a:rPr>
              <a:t>Mastros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343400" y="2976563"/>
            <a:ext cx="3898899" cy="3779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University Scholars</a:t>
            </a:r>
          </a:p>
          <a:p>
            <a:r>
              <a:rPr lang="en-US" sz="2400" b="1" dirty="0" smtClean="0"/>
              <a:t>4.1 GPA</a:t>
            </a:r>
            <a:endParaRPr lang="en-US" sz="2400" b="1" dirty="0" smtClean="0"/>
          </a:p>
          <a:p>
            <a:r>
              <a:rPr lang="en-US" sz="2400" b="1" dirty="0" smtClean="0"/>
              <a:t>Golf (D1 bound)</a:t>
            </a:r>
            <a:endParaRPr lang="en-US" sz="2400" b="1" dirty="0" smtClean="0"/>
          </a:p>
          <a:p>
            <a:r>
              <a:rPr lang="en-US" sz="2400" b="1" dirty="0" smtClean="0"/>
              <a:t>Pres. Of Greek Orthodox Youth of America</a:t>
            </a:r>
            <a:endParaRPr lang="en-US" sz="2400" b="1" dirty="0" smtClean="0"/>
          </a:p>
          <a:p>
            <a:r>
              <a:rPr lang="en-US" sz="2400" b="1" dirty="0" smtClean="0"/>
              <a:t>Furman University</a:t>
            </a:r>
            <a:endParaRPr lang="en-US" sz="2400" b="1" dirty="0" smtClean="0"/>
          </a:p>
          <a:p>
            <a:r>
              <a:rPr lang="en-US" sz="2400" b="1" dirty="0" smtClean="0"/>
              <a:t>Why Rotary-Interact?</a:t>
            </a:r>
            <a:endParaRPr lang="en-US" sz="2400" b="1" dirty="0" smtClean="0">
              <a:latin typeface="American Typewriter"/>
              <a:cs typeface="American Typewriter"/>
            </a:endParaRPr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Font typeface="Wingdings 2" pitchFamily="18" charset="2"/>
              <a:buNone/>
            </a:pP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" b="7493"/>
          <a:stretch/>
        </p:blipFill>
        <p:spPr bwMode="auto">
          <a:xfrm>
            <a:off x="594509" y="2242457"/>
            <a:ext cx="3162878" cy="415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47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5714" y="533400"/>
            <a:ext cx="5464629" cy="16065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 smtClean="0">
                <a:solidFill>
                  <a:srgbClr val="000000"/>
                </a:solidFill>
              </a:rPr>
              <a:t>Secretary</a:t>
            </a:r>
            <a:r>
              <a:rPr lang="en-US" u="sng" dirty="0" smtClean="0">
                <a:solidFill>
                  <a:srgbClr val="000000"/>
                </a:solidFill>
              </a:rPr>
              <a:t/>
            </a:r>
            <a:br>
              <a:rPr lang="en-US" u="sng" dirty="0" smtClean="0">
                <a:solidFill>
                  <a:srgbClr val="000000"/>
                </a:solidFill>
              </a:rPr>
            </a:br>
            <a:r>
              <a:rPr lang="en-US" sz="2200" u="sng" dirty="0" smtClean="0">
                <a:solidFill>
                  <a:srgbClr val="000000"/>
                </a:solidFill>
              </a:rPr>
              <a:t/>
            </a:r>
            <a:br>
              <a:rPr lang="en-US" sz="2200" u="sng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>Tia </a:t>
            </a:r>
            <a:r>
              <a:rPr lang="en-US" b="1" dirty="0" err="1" smtClean="0">
                <a:solidFill>
                  <a:srgbClr val="000000"/>
                </a:solidFill>
              </a:rPr>
              <a:t>Rubish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343400" y="2743200"/>
            <a:ext cx="3898899" cy="3779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University Scholars</a:t>
            </a:r>
          </a:p>
          <a:p>
            <a:r>
              <a:rPr lang="en-US" sz="2400" b="1" dirty="0" smtClean="0"/>
              <a:t>4.4</a:t>
            </a:r>
            <a:r>
              <a:rPr lang="en-US" sz="2400" b="1" dirty="0" smtClean="0"/>
              <a:t> </a:t>
            </a:r>
            <a:r>
              <a:rPr lang="en-US" sz="2400" b="1" dirty="0" smtClean="0"/>
              <a:t>GPA</a:t>
            </a:r>
          </a:p>
          <a:p>
            <a:r>
              <a:rPr lang="en-US" sz="2400" b="1" dirty="0" smtClean="0"/>
              <a:t>Soccer, </a:t>
            </a:r>
            <a:r>
              <a:rPr lang="en-US" sz="2400" b="1" dirty="0" smtClean="0"/>
              <a:t>Cheering,</a:t>
            </a:r>
            <a:endParaRPr lang="en-US" sz="2400" b="1" dirty="0" smtClean="0"/>
          </a:p>
          <a:p>
            <a:r>
              <a:rPr lang="en-US" sz="2400" b="1" dirty="0" smtClean="0"/>
              <a:t>Key </a:t>
            </a:r>
            <a:r>
              <a:rPr lang="en-US" sz="2400" b="1" dirty="0" smtClean="0"/>
              <a:t>Club, </a:t>
            </a:r>
            <a:r>
              <a:rPr lang="en-US" sz="2400" b="1" dirty="0" smtClean="0"/>
              <a:t>Interact</a:t>
            </a:r>
          </a:p>
          <a:p>
            <a:r>
              <a:rPr lang="en-US" sz="2400" b="1" dirty="0" smtClean="0"/>
              <a:t>Associates Degree</a:t>
            </a:r>
            <a:endParaRPr lang="en-US" sz="2400" b="1" dirty="0" smtClean="0"/>
          </a:p>
          <a:p>
            <a:r>
              <a:rPr lang="en-US" sz="2400" b="1" dirty="0" smtClean="0"/>
              <a:t>Possible future plans</a:t>
            </a:r>
            <a:endParaRPr lang="en-US" sz="2400" b="1" dirty="0" smtClean="0"/>
          </a:p>
          <a:p>
            <a:r>
              <a:rPr lang="en-US" sz="2400" b="1" dirty="0" smtClean="0"/>
              <a:t>Why </a:t>
            </a:r>
            <a:r>
              <a:rPr lang="en-US" sz="2400" b="1" dirty="0" smtClean="0"/>
              <a:t>Volunteer</a:t>
            </a:r>
            <a:r>
              <a:rPr lang="en-US" sz="2400" b="1" dirty="0" smtClean="0">
                <a:latin typeface="American Typewriter"/>
                <a:cs typeface="American Typewriter"/>
              </a:rPr>
              <a:t>?</a:t>
            </a:r>
            <a:endParaRPr lang="en-US" sz="2400" b="1" dirty="0" smtClean="0">
              <a:latin typeface="American Typewriter"/>
              <a:cs typeface="American Typewriter"/>
            </a:endParaRPr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Font typeface="Wingdings 2" pitchFamily="18" charset="2"/>
              <a:buNone/>
            </a:pP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"/>
          <a:stretch/>
        </p:blipFill>
        <p:spPr bwMode="auto">
          <a:xfrm>
            <a:off x="754346" y="2351313"/>
            <a:ext cx="3055654" cy="433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29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5101" y="533400"/>
            <a:ext cx="4457699" cy="16065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 smtClean="0">
                <a:solidFill>
                  <a:srgbClr val="000000"/>
                </a:solidFill>
              </a:rPr>
              <a:t>Ambassador</a:t>
            </a:r>
            <a:br>
              <a:rPr lang="en-US" b="1" u="sng" dirty="0" smtClean="0">
                <a:solidFill>
                  <a:srgbClr val="000000"/>
                </a:solidFill>
              </a:rPr>
            </a:br>
            <a:r>
              <a:rPr lang="en-US" sz="2200" b="1" u="sng" dirty="0" smtClean="0">
                <a:solidFill>
                  <a:srgbClr val="000000"/>
                </a:solidFill>
              </a:rPr>
              <a:t/>
            </a:r>
            <a:br>
              <a:rPr lang="en-US" sz="2200" b="1" u="sng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>Dylan Cunningham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570514" y="2903764"/>
            <a:ext cx="5649686" cy="3779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Football (State Champion), Baseball</a:t>
            </a:r>
            <a:endParaRPr lang="en-US" sz="2400" b="1" dirty="0" smtClean="0"/>
          </a:p>
          <a:p>
            <a:r>
              <a:rPr lang="en-US" sz="2400" b="1" dirty="0" smtClean="0"/>
              <a:t>3.75 GPA</a:t>
            </a:r>
          </a:p>
          <a:p>
            <a:r>
              <a:rPr lang="en-US" sz="2400" b="1" dirty="0" smtClean="0"/>
              <a:t>Drama Club and A Cappella Choir</a:t>
            </a:r>
          </a:p>
          <a:p>
            <a:r>
              <a:rPr lang="en-US" sz="2400" b="1" dirty="0" smtClean="0"/>
              <a:t>2 year member Interact</a:t>
            </a:r>
          </a:p>
          <a:p>
            <a:r>
              <a:rPr lang="en-US" sz="2400" b="1" dirty="0" smtClean="0">
                <a:latin typeface="American Typewriter"/>
                <a:cs typeface="American Typewriter"/>
              </a:rPr>
              <a:t>Why Interact?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Font typeface="Wingdings 2" pitchFamily="18" charset="2"/>
              <a:buNone/>
            </a:pPr>
            <a:endParaRPr lang="en-US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2" y="2139950"/>
            <a:ext cx="2940052" cy="433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5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262</Words>
  <Application>Microsoft Office PowerPoint</Application>
  <PresentationFormat>On-screen Show (4:3)</PresentationFormat>
  <Paragraphs>113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American Typewriter</vt:lpstr>
      <vt:lpstr>Calibri</vt:lpstr>
      <vt:lpstr>Wingdings 2</vt:lpstr>
      <vt:lpstr>Office Theme</vt:lpstr>
      <vt:lpstr>SHS Rotary-Interact April 12, 2019</vt:lpstr>
      <vt:lpstr>Introduction</vt:lpstr>
      <vt:lpstr>Where We’ve Been</vt:lpstr>
      <vt:lpstr>Officers 2019</vt:lpstr>
      <vt:lpstr>President  Makayla Crownover</vt:lpstr>
      <vt:lpstr>Vice President  Donavin Thornton</vt:lpstr>
      <vt:lpstr>Treasurer  Paul Mastros</vt:lpstr>
      <vt:lpstr>Secretary  Tia Rubish</vt:lpstr>
      <vt:lpstr>Ambassador  Dylan Cunningham</vt:lpstr>
      <vt:lpstr>PowerPoint Presentation</vt:lpstr>
      <vt:lpstr>Our Meetings</vt:lpstr>
      <vt:lpstr>Our Contacts</vt:lpstr>
      <vt:lpstr>Painting Pico Park</vt:lpstr>
      <vt:lpstr>Pico</vt:lpstr>
      <vt:lpstr>Together we care</vt:lpstr>
      <vt:lpstr>Hero 5K</vt:lpstr>
      <vt:lpstr>East  Elementary  Gifts</vt:lpstr>
      <vt:lpstr>PowerPoint Presentation</vt:lpstr>
      <vt:lpstr>Winter Project</vt:lpstr>
      <vt:lpstr>Winter Project</vt:lpstr>
      <vt:lpstr>Winter Project</vt:lpstr>
      <vt:lpstr>Winter Project</vt:lpstr>
      <vt:lpstr>Winter Project</vt:lpstr>
      <vt:lpstr>Spring Project</vt:lpstr>
      <vt:lpstr>Spring Project - Relay for Life 2017</vt:lpstr>
      <vt:lpstr>Spring Project –     Relay for Life</vt:lpstr>
      <vt:lpstr>Spring Project – Relay for Life</vt:lpstr>
      <vt:lpstr>Future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SHS Rotary-Interact March 9, 2018</dc:title>
  <dc:creator>Sara C. Lane - Belmont</dc:creator>
  <cp:lastModifiedBy>Lane, Scott</cp:lastModifiedBy>
  <cp:revision>8</cp:revision>
  <dcterms:modified xsi:type="dcterms:W3CDTF">2019-04-10T00:18:33Z</dcterms:modified>
</cp:coreProperties>
</file>