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5"/>
  </p:notesMasterIdLst>
  <p:handoutMasterIdLst>
    <p:handoutMasterId r:id="rId26"/>
  </p:handoutMasterIdLst>
  <p:sldIdLst>
    <p:sldId id="353" r:id="rId5"/>
    <p:sldId id="468" r:id="rId6"/>
    <p:sldId id="477" r:id="rId7"/>
    <p:sldId id="478" r:id="rId8"/>
    <p:sldId id="504" r:id="rId9"/>
    <p:sldId id="508" r:id="rId10"/>
    <p:sldId id="507" r:id="rId11"/>
    <p:sldId id="509" r:id="rId12"/>
    <p:sldId id="511" r:id="rId13"/>
    <p:sldId id="512" r:id="rId14"/>
    <p:sldId id="513" r:id="rId15"/>
    <p:sldId id="514" r:id="rId16"/>
    <p:sldId id="515" r:id="rId17"/>
    <p:sldId id="516" r:id="rId18"/>
    <p:sldId id="518" r:id="rId19"/>
    <p:sldId id="517" r:id="rId20"/>
    <p:sldId id="502" r:id="rId21"/>
    <p:sldId id="503" r:id="rId22"/>
    <p:sldId id="476" r:id="rId23"/>
    <p:sldId id="50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5226" autoAdjust="0"/>
  </p:normalViewPr>
  <p:slideViewPr>
    <p:cSldViewPr snapToGrid="0">
      <p:cViewPr varScale="1">
        <p:scale>
          <a:sx n="76" d="100"/>
          <a:sy n="76" d="100"/>
        </p:scale>
        <p:origin x="768" y="2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A110E-F755-4DE3-8EEC-6B3F418A40EE}" type="doc">
      <dgm:prSet loTypeId="urn:microsoft.com/office/officeart/2005/8/layout/cycle6" loCatId="cycle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E69F350-971E-4E55-A6EE-1F61C1EDBD7A}">
      <dgm:prSet/>
      <dgm:spPr/>
      <dgm:t>
        <a:bodyPr/>
        <a:lstStyle/>
        <a:p>
          <a:r>
            <a:rPr lang="en-US" baseline="0"/>
            <a:t>Preparedness</a:t>
          </a:r>
          <a:endParaRPr lang="en-US"/>
        </a:p>
      </dgm:t>
    </dgm:pt>
    <dgm:pt modelId="{EA73A470-7B05-4F93-8599-FE1BF56CFA6C}" type="parTrans" cxnId="{92E0D112-BB4C-4159-B57F-CB546B586A06}">
      <dgm:prSet/>
      <dgm:spPr/>
      <dgm:t>
        <a:bodyPr/>
        <a:lstStyle/>
        <a:p>
          <a:endParaRPr lang="en-US"/>
        </a:p>
      </dgm:t>
    </dgm:pt>
    <dgm:pt modelId="{869ACEE7-A0B4-4871-A0CB-8E96B7CC87E4}" type="sibTrans" cxnId="{92E0D112-BB4C-4159-B57F-CB546B586A06}">
      <dgm:prSet/>
      <dgm:spPr/>
      <dgm:t>
        <a:bodyPr/>
        <a:lstStyle/>
        <a:p>
          <a:endParaRPr lang="en-US"/>
        </a:p>
      </dgm:t>
    </dgm:pt>
    <dgm:pt modelId="{67371A29-4AAF-44AB-A698-A9068182F315}">
      <dgm:prSet/>
      <dgm:spPr/>
      <dgm:t>
        <a:bodyPr/>
        <a:lstStyle/>
        <a:p>
          <a:r>
            <a:rPr lang="en-US" baseline="0"/>
            <a:t>Response</a:t>
          </a:r>
          <a:endParaRPr lang="en-US"/>
        </a:p>
      </dgm:t>
    </dgm:pt>
    <dgm:pt modelId="{C01D9B80-8B00-481D-8CFD-B21100387EC9}" type="parTrans" cxnId="{765749E3-6A1A-42B7-8AA0-61316E0AC676}">
      <dgm:prSet/>
      <dgm:spPr/>
      <dgm:t>
        <a:bodyPr/>
        <a:lstStyle/>
        <a:p>
          <a:endParaRPr lang="en-US"/>
        </a:p>
      </dgm:t>
    </dgm:pt>
    <dgm:pt modelId="{7BE7852B-5202-4F50-A252-828F3EBCBE3F}" type="sibTrans" cxnId="{765749E3-6A1A-42B7-8AA0-61316E0AC676}">
      <dgm:prSet/>
      <dgm:spPr/>
      <dgm:t>
        <a:bodyPr/>
        <a:lstStyle/>
        <a:p>
          <a:endParaRPr lang="en-US"/>
        </a:p>
      </dgm:t>
    </dgm:pt>
    <dgm:pt modelId="{AE246C16-6441-48A8-9F47-4AD07B8D1C5C}">
      <dgm:prSet/>
      <dgm:spPr/>
      <dgm:t>
        <a:bodyPr/>
        <a:lstStyle/>
        <a:p>
          <a:r>
            <a:rPr lang="en-US" baseline="0"/>
            <a:t>Recovery </a:t>
          </a:r>
          <a:endParaRPr lang="en-US"/>
        </a:p>
      </dgm:t>
    </dgm:pt>
    <dgm:pt modelId="{B41C1C87-FB5B-476B-AB33-EB1E30A125C8}" type="parTrans" cxnId="{EB3457AE-2813-4D1D-B474-D439D9E43A35}">
      <dgm:prSet/>
      <dgm:spPr/>
      <dgm:t>
        <a:bodyPr/>
        <a:lstStyle/>
        <a:p>
          <a:endParaRPr lang="en-US"/>
        </a:p>
      </dgm:t>
    </dgm:pt>
    <dgm:pt modelId="{6CC6F663-C6B4-4EC3-A4F9-EE8AFE572420}" type="sibTrans" cxnId="{EB3457AE-2813-4D1D-B474-D439D9E43A35}">
      <dgm:prSet/>
      <dgm:spPr/>
      <dgm:t>
        <a:bodyPr/>
        <a:lstStyle/>
        <a:p>
          <a:endParaRPr lang="en-US"/>
        </a:p>
      </dgm:t>
    </dgm:pt>
    <dgm:pt modelId="{B64791D1-46B4-4B13-AE31-16BA8D8D4DBC}">
      <dgm:prSet/>
      <dgm:spPr/>
      <dgm:t>
        <a:bodyPr/>
        <a:lstStyle/>
        <a:p>
          <a:r>
            <a:rPr lang="en-US" baseline="0"/>
            <a:t>Mitigation</a:t>
          </a:r>
          <a:endParaRPr lang="en-US"/>
        </a:p>
      </dgm:t>
    </dgm:pt>
    <dgm:pt modelId="{C6E5349D-9574-44D0-A347-247CC1D7DBF9}" type="parTrans" cxnId="{12BEB979-FE4F-4E2D-A75B-CCE0FEE56CDD}">
      <dgm:prSet/>
      <dgm:spPr/>
      <dgm:t>
        <a:bodyPr/>
        <a:lstStyle/>
        <a:p>
          <a:endParaRPr lang="en-US"/>
        </a:p>
      </dgm:t>
    </dgm:pt>
    <dgm:pt modelId="{DD1A69C9-0FF9-40B4-9D64-D1C6159E9F67}" type="sibTrans" cxnId="{12BEB979-FE4F-4E2D-A75B-CCE0FEE56CDD}">
      <dgm:prSet/>
      <dgm:spPr/>
      <dgm:t>
        <a:bodyPr/>
        <a:lstStyle/>
        <a:p>
          <a:endParaRPr lang="en-US"/>
        </a:p>
      </dgm:t>
    </dgm:pt>
    <dgm:pt modelId="{875F5F77-31DD-4041-B47B-1629BFCBBF9B}" type="pres">
      <dgm:prSet presAssocID="{370A110E-F755-4DE3-8EEC-6B3F418A40EE}" presName="cycle" presStyleCnt="0">
        <dgm:presLayoutVars>
          <dgm:dir/>
          <dgm:resizeHandles val="exact"/>
        </dgm:presLayoutVars>
      </dgm:prSet>
      <dgm:spPr/>
    </dgm:pt>
    <dgm:pt modelId="{CFA2B1FB-5079-4D25-920C-93D7C5DEC3CE}" type="pres">
      <dgm:prSet presAssocID="{7E69F350-971E-4E55-A6EE-1F61C1EDBD7A}" presName="node" presStyleLbl="node1" presStyleIdx="0" presStyleCnt="4">
        <dgm:presLayoutVars>
          <dgm:bulletEnabled val="1"/>
        </dgm:presLayoutVars>
      </dgm:prSet>
      <dgm:spPr/>
    </dgm:pt>
    <dgm:pt modelId="{638E4BB6-1E8B-4E7B-9A87-C45B99AE4726}" type="pres">
      <dgm:prSet presAssocID="{7E69F350-971E-4E55-A6EE-1F61C1EDBD7A}" presName="spNode" presStyleCnt="0"/>
      <dgm:spPr/>
    </dgm:pt>
    <dgm:pt modelId="{75F91503-90DB-4801-A313-A90ABF5675DC}" type="pres">
      <dgm:prSet presAssocID="{869ACEE7-A0B4-4871-A0CB-8E96B7CC87E4}" presName="sibTrans" presStyleLbl="sibTrans1D1" presStyleIdx="0" presStyleCnt="4"/>
      <dgm:spPr/>
    </dgm:pt>
    <dgm:pt modelId="{E68FC5CA-73FA-4075-869C-2862BB2FE2DF}" type="pres">
      <dgm:prSet presAssocID="{67371A29-4AAF-44AB-A698-A9068182F315}" presName="node" presStyleLbl="node1" presStyleIdx="1" presStyleCnt="4">
        <dgm:presLayoutVars>
          <dgm:bulletEnabled val="1"/>
        </dgm:presLayoutVars>
      </dgm:prSet>
      <dgm:spPr/>
    </dgm:pt>
    <dgm:pt modelId="{4DEC8C0D-6B90-4EFE-B5B2-10476597B499}" type="pres">
      <dgm:prSet presAssocID="{67371A29-4AAF-44AB-A698-A9068182F315}" presName="spNode" presStyleCnt="0"/>
      <dgm:spPr/>
    </dgm:pt>
    <dgm:pt modelId="{6EECF631-6637-4851-8E90-BD5A6DC0FA99}" type="pres">
      <dgm:prSet presAssocID="{7BE7852B-5202-4F50-A252-828F3EBCBE3F}" presName="sibTrans" presStyleLbl="sibTrans1D1" presStyleIdx="1" presStyleCnt="4"/>
      <dgm:spPr/>
    </dgm:pt>
    <dgm:pt modelId="{C8B8F351-7D73-497A-8E0A-118076B4150B}" type="pres">
      <dgm:prSet presAssocID="{AE246C16-6441-48A8-9F47-4AD07B8D1C5C}" presName="node" presStyleLbl="node1" presStyleIdx="2" presStyleCnt="4">
        <dgm:presLayoutVars>
          <dgm:bulletEnabled val="1"/>
        </dgm:presLayoutVars>
      </dgm:prSet>
      <dgm:spPr/>
    </dgm:pt>
    <dgm:pt modelId="{FD4A4198-CEF5-459D-A6FF-A5D4B1C04CAD}" type="pres">
      <dgm:prSet presAssocID="{AE246C16-6441-48A8-9F47-4AD07B8D1C5C}" presName="spNode" presStyleCnt="0"/>
      <dgm:spPr/>
    </dgm:pt>
    <dgm:pt modelId="{8C9CAB6D-F556-4268-B1BC-6756D44D1CBA}" type="pres">
      <dgm:prSet presAssocID="{6CC6F663-C6B4-4EC3-A4F9-EE8AFE572420}" presName="sibTrans" presStyleLbl="sibTrans1D1" presStyleIdx="2" presStyleCnt="4"/>
      <dgm:spPr/>
    </dgm:pt>
    <dgm:pt modelId="{309BEDCB-D833-46B6-A74A-AD4B0C5B29ED}" type="pres">
      <dgm:prSet presAssocID="{B64791D1-46B4-4B13-AE31-16BA8D8D4DBC}" presName="node" presStyleLbl="node1" presStyleIdx="3" presStyleCnt="4">
        <dgm:presLayoutVars>
          <dgm:bulletEnabled val="1"/>
        </dgm:presLayoutVars>
      </dgm:prSet>
      <dgm:spPr/>
    </dgm:pt>
    <dgm:pt modelId="{A282F3D9-AF82-49CB-A2C2-D674DDB7FFC8}" type="pres">
      <dgm:prSet presAssocID="{B64791D1-46B4-4B13-AE31-16BA8D8D4DBC}" presName="spNode" presStyleCnt="0"/>
      <dgm:spPr/>
    </dgm:pt>
    <dgm:pt modelId="{7474EC4A-D55A-45BF-A516-40A7D92C70B2}" type="pres">
      <dgm:prSet presAssocID="{DD1A69C9-0FF9-40B4-9D64-D1C6159E9F67}" presName="sibTrans" presStyleLbl="sibTrans1D1" presStyleIdx="3" presStyleCnt="4"/>
      <dgm:spPr/>
    </dgm:pt>
  </dgm:ptLst>
  <dgm:cxnLst>
    <dgm:cxn modelId="{92E0D112-BB4C-4159-B57F-CB546B586A06}" srcId="{370A110E-F755-4DE3-8EEC-6B3F418A40EE}" destId="{7E69F350-971E-4E55-A6EE-1F61C1EDBD7A}" srcOrd="0" destOrd="0" parTransId="{EA73A470-7B05-4F93-8599-FE1BF56CFA6C}" sibTransId="{869ACEE7-A0B4-4871-A0CB-8E96B7CC87E4}"/>
    <dgm:cxn modelId="{ECA5B616-FDD9-43AB-9CA8-06E79335F2F2}" type="presOf" srcId="{7E69F350-971E-4E55-A6EE-1F61C1EDBD7A}" destId="{CFA2B1FB-5079-4D25-920C-93D7C5DEC3CE}" srcOrd="0" destOrd="0" presId="urn:microsoft.com/office/officeart/2005/8/layout/cycle6"/>
    <dgm:cxn modelId="{20EE2160-DD02-4D8B-82D2-40B41B597476}" type="presOf" srcId="{6CC6F663-C6B4-4EC3-A4F9-EE8AFE572420}" destId="{8C9CAB6D-F556-4268-B1BC-6756D44D1CBA}" srcOrd="0" destOrd="0" presId="urn:microsoft.com/office/officeart/2005/8/layout/cycle6"/>
    <dgm:cxn modelId="{C744B16A-49CB-4782-8247-C0178596FA7F}" type="presOf" srcId="{DD1A69C9-0FF9-40B4-9D64-D1C6159E9F67}" destId="{7474EC4A-D55A-45BF-A516-40A7D92C70B2}" srcOrd="0" destOrd="0" presId="urn:microsoft.com/office/officeart/2005/8/layout/cycle6"/>
    <dgm:cxn modelId="{1B99EC56-7A3E-4BE5-978F-40FAE12DB815}" type="presOf" srcId="{AE246C16-6441-48A8-9F47-4AD07B8D1C5C}" destId="{C8B8F351-7D73-497A-8E0A-118076B4150B}" srcOrd="0" destOrd="0" presId="urn:microsoft.com/office/officeart/2005/8/layout/cycle6"/>
    <dgm:cxn modelId="{EBFF9778-6F36-4F9F-BD31-D3AEEDEEEE93}" type="presOf" srcId="{869ACEE7-A0B4-4871-A0CB-8E96B7CC87E4}" destId="{75F91503-90DB-4801-A313-A90ABF5675DC}" srcOrd="0" destOrd="0" presId="urn:microsoft.com/office/officeart/2005/8/layout/cycle6"/>
    <dgm:cxn modelId="{12BEB979-FE4F-4E2D-A75B-CCE0FEE56CDD}" srcId="{370A110E-F755-4DE3-8EEC-6B3F418A40EE}" destId="{B64791D1-46B4-4B13-AE31-16BA8D8D4DBC}" srcOrd="3" destOrd="0" parTransId="{C6E5349D-9574-44D0-A347-247CC1D7DBF9}" sibTransId="{DD1A69C9-0FF9-40B4-9D64-D1C6159E9F67}"/>
    <dgm:cxn modelId="{3F94C6A8-7738-4A5F-8F79-21C57BA8A27B}" type="presOf" srcId="{370A110E-F755-4DE3-8EEC-6B3F418A40EE}" destId="{875F5F77-31DD-4041-B47B-1629BFCBBF9B}" srcOrd="0" destOrd="0" presId="urn:microsoft.com/office/officeart/2005/8/layout/cycle6"/>
    <dgm:cxn modelId="{EB3457AE-2813-4D1D-B474-D439D9E43A35}" srcId="{370A110E-F755-4DE3-8EEC-6B3F418A40EE}" destId="{AE246C16-6441-48A8-9F47-4AD07B8D1C5C}" srcOrd="2" destOrd="0" parTransId="{B41C1C87-FB5B-476B-AB33-EB1E30A125C8}" sibTransId="{6CC6F663-C6B4-4EC3-A4F9-EE8AFE572420}"/>
    <dgm:cxn modelId="{6BEB2CB7-BDA2-476A-9545-348B565E17E6}" type="presOf" srcId="{B64791D1-46B4-4B13-AE31-16BA8D8D4DBC}" destId="{309BEDCB-D833-46B6-A74A-AD4B0C5B29ED}" srcOrd="0" destOrd="0" presId="urn:microsoft.com/office/officeart/2005/8/layout/cycle6"/>
    <dgm:cxn modelId="{765749E3-6A1A-42B7-8AA0-61316E0AC676}" srcId="{370A110E-F755-4DE3-8EEC-6B3F418A40EE}" destId="{67371A29-4AAF-44AB-A698-A9068182F315}" srcOrd="1" destOrd="0" parTransId="{C01D9B80-8B00-481D-8CFD-B21100387EC9}" sibTransId="{7BE7852B-5202-4F50-A252-828F3EBCBE3F}"/>
    <dgm:cxn modelId="{ED29A7E3-D781-4B15-8DB1-0DD0C61B0D47}" type="presOf" srcId="{7BE7852B-5202-4F50-A252-828F3EBCBE3F}" destId="{6EECF631-6637-4851-8E90-BD5A6DC0FA99}" srcOrd="0" destOrd="0" presId="urn:microsoft.com/office/officeart/2005/8/layout/cycle6"/>
    <dgm:cxn modelId="{E0005AFC-D72B-466C-AA30-49F1921EF333}" type="presOf" srcId="{67371A29-4AAF-44AB-A698-A9068182F315}" destId="{E68FC5CA-73FA-4075-869C-2862BB2FE2DF}" srcOrd="0" destOrd="0" presId="urn:microsoft.com/office/officeart/2005/8/layout/cycle6"/>
    <dgm:cxn modelId="{92419007-EC6E-435D-94C1-78A7CBC4C70F}" type="presParOf" srcId="{875F5F77-31DD-4041-B47B-1629BFCBBF9B}" destId="{CFA2B1FB-5079-4D25-920C-93D7C5DEC3CE}" srcOrd="0" destOrd="0" presId="urn:microsoft.com/office/officeart/2005/8/layout/cycle6"/>
    <dgm:cxn modelId="{6D7D8259-A30C-47F7-B510-1F8D164A3AC4}" type="presParOf" srcId="{875F5F77-31DD-4041-B47B-1629BFCBBF9B}" destId="{638E4BB6-1E8B-4E7B-9A87-C45B99AE4726}" srcOrd="1" destOrd="0" presId="urn:microsoft.com/office/officeart/2005/8/layout/cycle6"/>
    <dgm:cxn modelId="{D0A904CE-888C-4035-8D57-0DA9A63ABBAC}" type="presParOf" srcId="{875F5F77-31DD-4041-B47B-1629BFCBBF9B}" destId="{75F91503-90DB-4801-A313-A90ABF5675DC}" srcOrd="2" destOrd="0" presId="urn:microsoft.com/office/officeart/2005/8/layout/cycle6"/>
    <dgm:cxn modelId="{D40015C7-2ED0-4D07-B168-7C064E3E0A04}" type="presParOf" srcId="{875F5F77-31DD-4041-B47B-1629BFCBBF9B}" destId="{E68FC5CA-73FA-4075-869C-2862BB2FE2DF}" srcOrd="3" destOrd="0" presId="urn:microsoft.com/office/officeart/2005/8/layout/cycle6"/>
    <dgm:cxn modelId="{98EBE825-597F-4538-ABD3-8A29E7967335}" type="presParOf" srcId="{875F5F77-31DD-4041-B47B-1629BFCBBF9B}" destId="{4DEC8C0D-6B90-4EFE-B5B2-10476597B499}" srcOrd="4" destOrd="0" presId="urn:microsoft.com/office/officeart/2005/8/layout/cycle6"/>
    <dgm:cxn modelId="{80642B7B-6A9E-4B64-A632-6F6365366ED2}" type="presParOf" srcId="{875F5F77-31DD-4041-B47B-1629BFCBBF9B}" destId="{6EECF631-6637-4851-8E90-BD5A6DC0FA99}" srcOrd="5" destOrd="0" presId="urn:microsoft.com/office/officeart/2005/8/layout/cycle6"/>
    <dgm:cxn modelId="{3D4B9959-18E7-4CD6-A6E1-71DEEDBEA589}" type="presParOf" srcId="{875F5F77-31DD-4041-B47B-1629BFCBBF9B}" destId="{C8B8F351-7D73-497A-8E0A-118076B4150B}" srcOrd="6" destOrd="0" presId="urn:microsoft.com/office/officeart/2005/8/layout/cycle6"/>
    <dgm:cxn modelId="{43653209-D9F0-4854-ADBD-98232315B296}" type="presParOf" srcId="{875F5F77-31DD-4041-B47B-1629BFCBBF9B}" destId="{FD4A4198-CEF5-459D-A6FF-A5D4B1C04CAD}" srcOrd="7" destOrd="0" presId="urn:microsoft.com/office/officeart/2005/8/layout/cycle6"/>
    <dgm:cxn modelId="{FB799B8B-48B1-4CC8-84E9-ABAA9C897216}" type="presParOf" srcId="{875F5F77-31DD-4041-B47B-1629BFCBBF9B}" destId="{8C9CAB6D-F556-4268-B1BC-6756D44D1CBA}" srcOrd="8" destOrd="0" presId="urn:microsoft.com/office/officeart/2005/8/layout/cycle6"/>
    <dgm:cxn modelId="{0D6512B8-45DF-4718-A6BD-CAA572857AAA}" type="presParOf" srcId="{875F5F77-31DD-4041-B47B-1629BFCBBF9B}" destId="{309BEDCB-D833-46B6-A74A-AD4B0C5B29ED}" srcOrd="9" destOrd="0" presId="urn:microsoft.com/office/officeart/2005/8/layout/cycle6"/>
    <dgm:cxn modelId="{70CADFE6-9185-41C9-B2CC-56C8808D84F0}" type="presParOf" srcId="{875F5F77-31DD-4041-B47B-1629BFCBBF9B}" destId="{A282F3D9-AF82-49CB-A2C2-D674DDB7FFC8}" srcOrd="10" destOrd="0" presId="urn:microsoft.com/office/officeart/2005/8/layout/cycle6"/>
    <dgm:cxn modelId="{6D02F465-1169-4AF5-B666-BAE6BD3E3B30}" type="presParOf" srcId="{875F5F77-31DD-4041-B47B-1629BFCBBF9B}" destId="{7474EC4A-D55A-45BF-A516-40A7D92C70B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2B1FB-5079-4D25-920C-93D7C5DEC3CE}">
      <dsp:nvSpPr>
        <dsp:cNvPr id="0" name=""/>
        <dsp:cNvSpPr/>
      </dsp:nvSpPr>
      <dsp:spPr>
        <a:xfrm>
          <a:off x="1959708" y="696"/>
          <a:ext cx="1518907" cy="9872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Preparedness</a:t>
          </a:r>
          <a:endParaRPr lang="en-US" sz="1600" kern="1200"/>
        </a:p>
      </dsp:txBody>
      <dsp:txXfrm>
        <a:off x="2007903" y="48891"/>
        <a:ext cx="1422517" cy="890899"/>
      </dsp:txXfrm>
    </dsp:sp>
    <dsp:sp modelId="{75F91503-90DB-4801-A313-A90ABF5675DC}">
      <dsp:nvSpPr>
        <dsp:cNvPr id="0" name=""/>
        <dsp:cNvSpPr/>
      </dsp:nvSpPr>
      <dsp:spPr>
        <a:xfrm>
          <a:off x="1087478" y="494341"/>
          <a:ext cx="3263367" cy="3263367"/>
        </a:xfrm>
        <a:custGeom>
          <a:avLst/>
          <a:gdLst/>
          <a:ahLst/>
          <a:cxnLst/>
          <a:rect l="0" t="0" r="0" b="0"/>
          <a:pathLst>
            <a:path>
              <a:moveTo>
                <a:pt x="2402087" y="193326"/>
              </a:moveTo>
              <a:arcTo wR="1631683" hR="1631683" stAng="17890446" swAng="2626833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8FC5CA-73FA-4075-869C-2862BB2FE2DF}">
      <dsp:nvSpPr>
        <dsp:cNvPr id="0" name=""/>
        <dsp:cNvSpPr/>
      </dsp:nvSpPr>
      <dsp:spPr>
        <a:xfrm>
          <a:off x="3591392" y="1632380"/>
          <a:ext cx="1518907" cy="987289"/>
        </a:xfrm>
        <a:prstGeom prst="roundRect">
          <a:avLst/>
        </a:prstGeom>
        <a:solidFill>
          <a:schemeClr val="accent2">
            <a:hueOff val="2264760"/>
            <a:satOff val="-9809"/>
            <a:lumOff val="81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Response</a:t>
          </a:r>
          <a:endParaRPr lang="en-US" sz="1600" kern="1200"/>
        </a:p>
      </dsp:txBody>
      <dsp:txXfrm>
        <a:off x="3639587" y="1680575"/>
        <a:ext cx="1422517" cy="890899"/>
      </dsp:txXfrm>
    </dsp:sp>
    <dsp:sp modelId="{6EECF631-6637-4851-8E90-BD5A6DC0FA99}">
      <dsp:nvSpPr>
        <dsp:cNvPr id="0" name=""/>
        <dsp:cNvSpPr/>
      </dsp:nvSpPr>
      <dsp:spPr>
        <a:xfrm>
          <a:off x="1087478" y="494341"/>
          <a:ext cx="3263367" cy="3263367"/>
        </a:xfrm>
        <a:custGeom>
          <a:avLst/>
          <a:gdLst/>
          <a:ahLst/>
          <a:cxnLst/>
          <a:rect l="0" t="0" r="0" b="0"/>
          <a:pathLst>
            <a:path>
              <a:moveTo>
                <a:pt x="3183107" y="2137129"/>
              </a:moveTo>
              <a:arcTo wR="1631683" hR="1631683" stAng="1082721" swAng="2626833"/>
            </a:path>
          </a:pathLst>
        </a:custGeom>
        <a:noFill/>
        <a:ln w="6350" cap="flat" cmpd="sng" algn="ctr">
          <a:solidFill>
            <a:schemeClr val="accent2">
              <a:hueOff val="2264760"/>
              <a:satOff val="-9809"/>
              <a:lumOff val="81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B8F351-7D73-497A-8E0A-118076B4150B}">
      <dsp:nvSpPr>
        <dsp:cNvPr id="0" name=""/>
        <dsp:cNvSpPr/>
      </dsp:nvSpPr>
      <dsp:spPr>
        <a:xfrm>
          <a:off x="1959708" y="3264064"/>
          <a:ext cx="1518907" cy="987289"/>
        </a:xfrm>
        <a:prstGeom prst="roundRect">
          <a:avLst/>
        </a:prstGeom>
        <a:solidFill>
          <a:schemeClr val="accent2">
            <a:hueOff val="4529520"/>
            <a:satOff val="-19617"/>
            <a:lumOff val="163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Recovery </a:t>
          </a:r>
          <a:endParaRPr lang="en-US" sz="1600" kern="1200"/>
        </a:p>
      </dsp:txBody>
      <dsp:txXfrm>
        <a:off x="2007903" y="3312259"/>
        <a:ext cx="1422517" cy="890899"/>
      </dsp:txXfrm>
    </dsp:sp>
    <dsp:sp modelId="{8C9CAB6D-F556-4268-B1BC-6756D44D1CBA}">
      <dsp:nvSpPr>
        <dsp:cNvPr id="0" name=""/>
        <dsp:cNvSpPr/>
      </dsp:nvSpPr>
      <dsp:spPr>
        <a:xfrm>
          <a:off x="1087478" y="494341"/>
          <a:ext cx="3263367" cy="3263367"/>
        </a:xfrm>
        <a:custGeom>
          <a:avLst/>
          <a:gdLst/>
          <a:ahLst/>
          <a:cxnLst/>
          <a:rect l="0" t="0" r="0" b="0"/>
          <a:pathLst>
            <a:path>
              <a:moveTo>
                <a:pt x="861280" y="3070040"/>
              </a:moveTo>
              <a:arcTo wR="1631683" hR="1631683" stAng="7090446" swAng="2626833"/>
            </a:path>
          </a:pathLst>
        </a:custGeom>
        <a:noFill/>
        <a:ln w="6350" cap="flat" cmpd="sng" algn="ctr">
          <a:solidFill>
            <a:schemeClr val="accent2">
              <a:hueOff val="4529520"/>
              <a:satOff val="-19617"/>
              <a:lumOff val="1634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BEDCB-D833-46B6-A74A-AD4B0C5B29ED}">
      <dsp:nvSpPr>
        <dsp:cNvPr id="0" name=""/>
        <dsp:cNvSpPr/>
      </dsp:nvSpPr>
      <dsp:spPr>
        <a:xfrm>
          <a:off x="328025" y="1632380"/>
          <a:ext cx="1518907" cy="987289"/>
        </a:xfrm>
        <a:prstGeom prst="roundRect">
          <a:avLst/>
        </a:prstGeom>
        <a:solidFill>
          <a:schemeClr val="accent2">
            <a:hueOff val="6794280"/>
            <a:satOff val="-29426"/>
            <a:lumOff val="2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Mitigation</a:t>
          </a:r>
          <a:endParaRPr lang="en-US" sz="1600" kern="1200"/>
        </a:p>
      </dsp:txBody>
      <dsp:txXfrm>
        <a:off x="376220" y="1680575"/>
        <a:ext cx="1422517" cy="890899"/>
      </dsp:txXfrm>
    </dsp:sp>
    <dsp:sp modelId="{7474EC4A-D55A-45BF-A516-40A7D92C70B2}">
      <dsp:nvSpPr>
        <dsp:cNvPr id="0" name=""/>
        <dsp:cNvSpPr/>
      </dsp:nvSpPr>
      <dsp:spPr>
        <a:xfrm>
          <a:off x="1087478" y="494341"/>
          <a:ext cx="3263367" cy="3263367"/>
        </a:xfrm>
        <a:custGeom>
          <a:avLst/>
          <a:gdLst/>
          <a:ahLst/>
          <a:cxnLst/>
          <a:rect l="0" t="0" r="0" b="0"/>
          <a:pathLst>
            <a:path>
              <a:moveTo>
                <a:pt x="80259" y="1126237"/>
              </a:moveTo>
              <a:arcTo wR="1631683" hR="1631683" stAng="11882721" swAng="2626833"/>
            </a:path>
          </a:pathLst>
        </a:custGeom>
        <a:noFill/>
        <a:ln w="6350" cap="flat" cmpd="sng" algn="ctr">
          <a:solidFill>
            <a:schemeClr val="accent2">
              <a:hueOff val="6794280"/>
              <a:satOff val="-29426"/>
              <a:lumOff val="2451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C3B854-9BC7-48DC-8A56-DBFDDE4283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DEFF2-EDF3-481B-9830-270AF04066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DD5F-6A15-4B62-9035-DFE3741A142F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6AB74-8898-4E0C-A41C-CB0D0FACD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1E6D7-E003-4673-9F29-E23A31AE5E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45F8E-7BA9-4811-86CC-F36B279E43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09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72FC1-FACA-4EA1-9E3D-E317DEA47E18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E9021-4777-4007-819B-E02D230442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2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75D2-86F1-4B44-8AE4-728F04104BB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78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6AB8-1A22-4B94-B531-20135A6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174" y="728662"/>
            <a:ext cx="5014913" cy="2776536"/>
          </a:xfrm>
        </p:spPr>
        <p:txBody>
          <a:bodyPr anchor="b">
            <a:normAutofit/>
          </a:bodyPr>
          <a:lstStyle>
            <a:lvl1pPr algn="ctr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085CCA-A46A-45CC-AA3F-387D83119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662934" cy="6858000"/>
          </a:xfrm>
          <a:custGeom>
            <a:avLst/>
            <a:gdLst>
              <a:gd name="connsiteX0" fmla="*/ 0 w 5662934"/>
              <a:gd name="connsiteY0" fmla="*/ 0 h 6858000"/>
              <a:gd name="connsiteX1" fmla="*/ 5064602 w 5662934"/>
              <a:gd name="connsiteY1" fmla="*/ 0 h 6858000"/>
              <a:gd name="connsiteX2" fmla="*/ 4889880 w 5662934"/>
              <a:gd name="connsiteY2" fmla="*/ 279455 h 6858000"/>
              <a:gd name="connsiteX3" fmla="*/ 4743094 w 5662934"/>
              <a:gd name="connsiteY3" fmla="*/ 566397 h 6858000"/>
              <a:gd name="connsiteX4" fmla="*/ 4685321 w 5662934"/>
              <a:gd name="connsiteY4" fmla="*/ 704608 h 6858000"/>
              <a:gd name="connsiteX5" fmla="*/ 4680898 w 5662934"/>
              <a:gd name="connsiteY5" fmla="*/ 692471 h 6858000"/>
              <a:gd name="connsiteX6" fmla="*/ 4558808 w 5662934"/>
              <a:gd name="connsiteY6" fmla="*/ 561315 h 6858000"/>
              <a:gd name="connsiteX7" fmla="*/ 4422430 w 5662934"/>
              <a:gd name="connsiteY7" fmla="*/ 545170 h 6858000"/>
              <a:gd name="connsiteX8" fmla="*/ 4343282 w 5662934"/>
              <a:gd name="connsiteY8" fmla="*/ 564133 h 6858000"/>
              <a:gd name="connsiteX9" fmla="*/ 4202646 w 5662934"/>
              <a:gd name="connsiteY9" fmla="*/ 646647 h 6858000"/>
              <a:gd name="connsiteX10" fmla="*/ 4197290 w 5662934"/>
              <a:gd name="connsiteY10" fmla="*/ 857157 h 6858000"/>
              <a:gd name="connsiteX11" fmla="*/ 4214948 w 5662934"/>
              <a:gd name="connsiteY11" fmla="*/ 901746 h 6858000"/>
              <a:gd name="connsiteX12" fmla="*/ 4230751 w 5662934"/>
              <a:gd name="connsiteY12" fmla="*/ 967701 h 6858000"/>
              <a:gd name="connsiteX13" fmla="*/ 4328522 w 5662934"/>
              <a:gd name="connsiteY13" fmla="*/ 1230219 h 6858000"/>
              <a:gd name="connsiteX14" fmla="*/ 3908598 w 5662934"/>
              <a:gd name="connsiteY14" fmla="*/ 1107653 h 6858000"/>
              <a:gd name="connsiteX15" fmla="*/ 3762188 w 5662934"/>
              <a:gd name="connsiteY15" fmla="*/ 1107860 h 6858000"/>
              <a:gd name="connsiteX16" fmla="*/ 3599087 w 5662934"/>
              <a:gd name="connsiteY16" fmla="*/ 1300369 h 6858000"/>
              <a:gd name="connsiteX17" fmla="*/ 3602456 w 5662934"/>
              <a:gd name="connsiteY17" fmla="*/ 1459969 h 6858000"/>
              <a:gd name="connsiteX18" fmla="*/ 3654124 w 5662934"/>
              <a:gd name="connsiteY18" fmla="*/ 1559177 h 6858000"/>
              <a:gd name="connsiteX19" fmla="*/ 3793114 w 5662934"/>
              <a:gd name="connsiteY19" fmla="*/ 1644439 h 6858000"/>
              <a:gd name="connsiteX20" fmla="*/ 4045810 w 5662934"/>
              <a:gd name="connsiteY20" fmla="*/ 1709432 h 6858000"/>
              <a:gd name="connsiteX21" fmla="*/ 4249451 w 5662934"/>
              <a:gd name="connsiteY21" fmla="*/ 1744332 h 6858000"/>
              <a:gd name="connsiteX22" fmla="*/ 4089510 w 5662934"/>
              <a:gd name="connsiteY22" fmla="*/ 1950033 h 6858000"/>
              <a:gd name="connsiteX23" fmla="*/ 3921602 w 5662934"/>
              <a:gd name="connsiteY23" fmla="*/ 2297127 h 6858000"/>
              <a:gd name="connsiteX24" fmla="*/ 3900443 w 5662934"/>
              <a:gd name="connsiteY24" fmla="*/ 2441680 h 6858000"/>
              <a:gd name="connsiteX25" fmla="*/ 3937614 w 5662934"/>
              <a:gd name="connsiteY25" fmla="*/ 2509491 h 6858000"/>
              <a:gd name="connsiteX26" fmla="*/ 3968463 w 5662934"/>
              <a:gd name="connsiteY26" fmla="*/ 2550919 h 6858000"/>
              <a:gd name="connsiteX27" fmla="*/ 4072895 w 5662934"/>
              <a:gd name="connsiteY27" fmla="*/ 2637486 h 6858000"/>
              <a:gd name="connsiteX28" fmla="*/ 4187906 w 5662934"/>
              <a:gd name="connsiteY28" fmla="*/ 2651776 h 6858000"/>
              <a:gd name="connsiteX29" fmla="*/ 4243956 w 5662934"/>
              <a:gd name="connsiteY29" fmla="*/ 2629194 h 6858000"/>
              <a:gd name="connsiteX30" fmla="*/ 4277165 w 5662934"/>
              <a:gd name="connsiteY30" fmla="*/ 2602787 h 6858000"/>
              <a:gd name="connsiteX31" fmla="*/ 4273379 w 5662934"/>
              <a:gd name="connsiteY31" fmla="*/ 2653248 h 6858000"/>
              <a:gd name="connsiteX32" fmla="*/ 4263593 w 5662934"/>
              <a:gd name="connsiteY32" fmla="*/ 3061922 h 6858000"/>
              <a:gd name="connsiteX33" fmla="*/ 4445372 w 5662934"/>
              <a:gd name="connsiteY33" fmla="*/ 4515619 h 6858000"/>
              <a:gd name="connsiteX34" fmla="*/ 4990710 w 5662934"/>
              <a:gd name="connsiteY34" fmla="*/ 5969316 h 6858000"/>
              <a:gd name="connsiteX35" fmla="*/ 5583977 w 5662934"/>
              <a:gd name="connsiteY35" fmla="*/ 6777438 h 6858000"/>
              <a:gd name="connsiteX36" fmla="*/ 5662934 w 5662934"/>
              <a:gd name="connsiteY36" fmla="*/ 6858000 h 6858000"/>
              <a:gd name="connsiteX37" fmla="*/ 0 w 5662934"/>
              <a:gd name="connsiteY3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837690" y="372204"/>
                  <a:pt x="4788761" y="467851"/>
                  <a:pt x="4743094" y="566397"/>
                </a:cubicBezTo>
                <a:lnTo>
                  <a:pt x="4685321" y="704608"/>
                </a:lnTo>
                <a:lnTo>
                  <a:pt x="4680898" y="692471"/>
                </a:lnTo>
                <a:cubicBezTo>
                  <a:pt x="4651904" y="629675"/>
                  <a:pt x="4612879" y="583232"/>
                  <a:pt x="4558808" y="561315"/>
                </a:cubicBezTo>
                <a:cubicBezTo>
                  <a:pt x="4504738" y="539399"/>
                  <a:pt x="4462003" y="535689"/>
                  <a:pt x="4422430" y="545170"/>
                </a:cubicBezTo>
                <a:cubicBezTo>
                  <a:pt x="4369665" y="557812"/>
                  <a:pt x="4351458" y="569149"/>
                  <a:pt x="4343282" y="564133"/>
                </a:cubicBezTo>
                <a:cubicBezTo>
                  <a:pt x="4277326" y="579935"/>
                  <a:pt x="4235898" y="610784"/>
                  <a:pt x="4202646" y="646647"/>
                </a:cubicBezTo>
                <a:cubicBezTo>
                  <a:pt x="4177569" y="687526"/>
                  <a:pt x="4172005" y="751627"/>
                  <a:pt x="4197290" y="857157"/>
                </a:cubicBezTo>
                <a:cubicBezTo>
                  <a:pt x="4200451" y="870348"/>
                  <a:pt x="4211787" y="888554"/>
                  <a:pt x="4214948" y="901746"/>
                </a:cubicBezTo>
                <a:cubicBezTo>
                  <a:pt x="4226284" y="919952"/>
                  <a:pt x="4232606" y="946334"/>
                  <a:pt x="4230751" y="967701"/>
                </a:cubicBezTo>
                <a:cubicBezTo>
                  <a:pt x="4230751" y="967701"/>
                  <a:pt x="4230751" y="967701"/>
                  <a:pt x="4328522" y="1230219"/>
                </a:cubicBezTo>
                <a:cubicBezTo>
                  <a:pt x="4129896" y="1187143"/>
                  <a:pt x="4133057" y="1200334"/>
                  <a:pt x="3908598" y="1107653"/>
                </a:cubicBezTo>
                <a:cubicBezTo>
                  <a:pt x="3844496" y="1102088"/>
                  <a:pt x="3801762" y="1098379"/>
                  <a:pt x="3762188" y="1107860"/>
                </a:cubicBezTo>
                <a:cubicBezTo>
                  <a:pt x="3669850" y="1129983"/>
                  <a:pt x="3611521" y="1206726"/>
                  <a:pt x="3599087" y="1300369"/>
                </a:cubicBezTo>
                <a:cubicBezTo>
                  <a:pt x="3590362" y="1351279"/>
                  <a:pt x="3581638" y="1402189"/>
                  <a:pt x="3602456" y="1459969"/>
                </a:cubicBezTo>
                <a:cubicBezTo>
                  <a:pt x="3615099" y="1512734"/>
                  <a:pt x="3629596" y="1544131"/>
                  <a:pt x="3654124" y="1559177"/>
                </a:cubicBezTo>
                <a:cubicBezTo>
                  <a:pt x="3719531" y="1599300"/>
                  <a:pt x="3679957" y="1608782"/>
                  <a:pt x="3793114" y="1644439"/>
                </a:cubicBezTo>
                <a:cubicBezTo>
                  <a:pt x="3914447" y="1685111"/>
                  <a:pt x="4021283" y="1694386"/>
                  <a:pt x="4045810" y="1709432"/>
                </a:cubicBezTo>
                <a:cubicBezTo>
                  <a:pt x="4118088" y="1720012"/>
                  <a:pt x="4219908" y="1737462"/>
                  <a:pt x="4249451" y="1744332"/>
                </a:cubicBezTo>
                <a:cubicBezTo>
                  <a:pt x="4244436" y="1752508"/>
                  <a:pt x="4141518" y="1846908"/>
                  <a:pt x="4089510" y="1950033"/>
                </a:cubicBezTo>
                <a:cubicBezTo>
                  <a:pt x="3997380" y="2118564"/>
                  <a:pt x="3935342" y="2238041"/>
                  <a:pt x="3921602" y="2297127"/>
                </a:cubicBezTo>
                <a:cubicBezTo>
                  <a:pt x="3894671" y="2359373"/>
                  <a:pt x="3885946" y="2410283"/>
                  <a:pt x="3900443" y="2441680"/>
                </a:cubicBezTo>
                <a:cubicBezTo>
                  <a:pt x="3898589" y="2463048"/>
                  <a:pt x="3918101" y="2486269"/>
                  <a:pt x="3937614" y="2509491"/>
                </a:cubicBezTo>
                <a:cubicBezTo>
                  <a:pt x="3948950" y="2527698"/>
                  <a:pt x="3960287" y="2545904"/>
                  <a:pt x="3968463" y="2550919"/>
                </a:cubicBezTo>
                <a:cubicBezTo>
                  <a:pt x="3999312" y="2592348"/>
                  <a:pt x="4027000" y="2620585"/>
                  <a:pt x="4072895" y="2637486"/>
                </a:cubicBezTo>
                <a:cubicBezTo>
                  <a:pt x="4105598" y="2657547"/>
                  <a:pt x="4148333" y="2661257"/>
                  <a:pt x="4187906" y="2651776"/>
                </a:cubicBezTo>
                <a:cubicBezTo>
                  <a:pt x="4207693" y="2647036"/>
                  <a:pt x="4226377" y="2639508"/>
                  <a:pt x="4243956" y="2629194"/>
                </a:cubicBezTo>
                <a:lnTo>
                  <a:pt x="4277165" y="2602787"/>
                </a:lnTo>
                <a:lnTo>
                  <a:pt x="4273379" y="2653248"/>
                </a:lnTo>
                <a:cubicBezTo>
                  <a:pt x="4266855" y="2786574"/>
                  <a:pt x="4263593" y="2922799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1C1373-B50B-4F1A-A1BB-0C35A2831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3821113"/>
            <a:ext cx="5014913" cy="2308225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B24EB433-122A-4419-8A25-2FDB094C8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7291575">
            <a:off x="3479502" y="491434"/>
            <a:ext cx="2397877" cy="2244442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31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90502F-F277-42BE-A605-90ECBBDE7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45C7BD7C-32DF-4F3D-ABA2-B0A2E6C36448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0B7D6636-550D-47A2-A4AE-CC2D7211F21A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9BE883BD-B984-47E9-BF18-7B4ECF0B6A17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2F89541D-9496-4914-8E6F-9BDD51F2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62" y="1502418"/>
            <a:ext cx="5158912" cy="1035050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BF60CE-844C-43D8-AF87-0B1BF8CFF0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62" y="2717800"/>
            <a:ext cx="5172182" cy="23320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9D9746-4114-47E6-B8FE-8298E332A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7357" y="5503147"/>
            <a:ext cx="2117174" cy="588806"/>
            <a:chOff x="4549904" y="5078157"/>
            <a:chExt cx="3023338" cy="84081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887621B2-F3C3-4881-90CB-E51832E5F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E4A0F4E0-8A9F-4420-BC61-761C9CA21A74}"/>
                </a:ext>
              </a:extLst>
            </p:cNvPr>
            <p:cNvSpPr>
              <a:spLocks/>
            </p:cNvSpPr>
            <p:nvPr/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DD50561E-2325-4CEA-B9D0-481C88336865}"/>
                </a:ext>
              </a:extLst>
            </p:cNvPr>
            <p:cNvSpPr>
              <a:spLocks/>
            </p:cNvSpPr>
            <p:nvPr/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23C23-A461-4FB8-98FD-8964B5C3E9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3088" y="602658"/>
            <a:ext cx="5326462" cy="5250743"/>
          </a:xfrm>
          <a:custGeom>
            <a:avLst/>
            <a:gdLst>
              <a:gd name="connsiteX0" fmla="*/ 2576092 w 5326462"/>
              <a:gd name="connsiteY0" fmla="*/ 0 h 5250743"/>
              <a:gd name="connsiteX1" fmla="*/ 2803435 w 5326462"/>
              <a:gd name="connsiteY1" fmla="*/ 967 h 5250743"/>
              <a:gd name="connsiteX2" fmla="*/ 3329710 w 5326462"/>
              <a:gd name="connsiteY2" fmla="*/ 47407 h 5250743"/>
              <a:gd name="connsiteX3" fmla="*/ 4304868 w 5326462"/>
              <a:gd name="connsiteY3" fmla="*/ 573726 h 5250743"/>
              <a:gd name="connsiteX4" fmla="*/ 5109760 w 5326462"/>
              <a:gd name="connsiteY4" fmla="*/ 1471563 h 5250743"/>
              <a:gd name="connsiteX5" fmla="*/ 5326462 w 5326462"/>
              <a:gd name="connsiteY5" fmla="*/ 2694480 h 5250743"/>
              <a:gd name="connsiteX6" fmla="*/ 5249068 w 5326462"/>
              <a:gd name="connsiteY6" fmla="*/ 3329158 h 5250743"/>
              <a:gd name="connsiteX7" fmla="*/ 4506091 w 5326462"/>
              <a:gd name="connsiteY7" fmla="*/ 4613994 h 5250743"/>
              <a:gd name="connsiteX8" fmla="*/ 3329710 w 5326462"/>
              <a:gd name="connsiteY8" fmla="*/ 5233192 h 5250743"/>
              <a:gd name="connsiteX9" fmla="*/ 1704448 w 5326462"/>
              <a:gd name="connsiteY9" fmla="*/ 5140313 h 5250743"/>
              <a:gd name="connsiteX10" fmla="*/ 667375 w 5326462"/>
              <a:gd name="connsiteY10" fmla="*/ 4505635 h 5250743"/>
              <a:gd name="connsiteX11" fmla="*/ 17270 w 5326462"/>
              <a:gd name="connsiteY11" fmla="*/ 2880239 h 5250743"/>
              <a:gd name="connsiteX12" fmla="*/ 32749 w 5326462"/>
              <a:gd name="connsiteY12" fmla="*/ 2090761 h 5250743"/>
              <a:gd name="connsiteX13" fmla="*/ 605461 w 5326462"/>
              <a:gd name="connsiteY13" fmla="*/ 929765 h 5250743"/>
              <a:gd name="connsiteX14" fmla="*/ 1549661 w 5326462"/>
              <a:gd name="connsiteY14" fmla="*/ 248646 h 5250743"/>
              <a:gd name="connsiteX15" fmla="*/ 1905671 w 5326462"/>
              <a:gd name="connsiteY15" fmla="*/ 78367 h 5250743"/>
              <a:gd name="connsiteX16" fmla="*/ 2576092 w 5326462"/>
              <a:gd name="connsiteY16" fmla="*/ 0 h 52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163F3-078D-4720-9AD1-A9928F83FA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6E606-DF41-4627-9F0B-60505B6428D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B5B67-D8DC-4B37-A3AF-8F51794BE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3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65DBEBE-24FD-43C8-B726-088DC641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528927" y="-805072"/>
            <a:ext cx="3134147" cy="12192001"/>
          </a:xfrm>
          <a:custGeom>
            <a:avLst/>
            <a:gdLst>
              <a:gd name="connsiteX0" fmla="*/ 0 w 3134147"/>
              <a:gd name="connsiteY0" fmla="*/ 3416314 h 12192001"/>
              <a:gd name="connsiteX1" fmla="*/ 2837 w 3134147"/>
              <a:gd name="connsiteY1" fmla="*/ 3247280 h 12192001"/>
              <a:gd name="connsiteX2" fmla="*/ 7702 w 3134147"/>
              <a:gd name="connsiteY2" fmla="*/ 3090040 h 12192001"/>
              <a:gd name="connsiteX3" fmla="*/ 82223 w 3134147"/>
              <a:gd name="connsiteY3" fmla="*/ 3092468 h 12192001"/>
              <a:gd name="connsiteX4" fmla="*/ 1325465 w 3134147"/>
              <a:gd name="connsiteY4" fmla="*/ 3121352 h 12192001"/>
              <a:gd name="connsiteX5" fmla="*/ 2263825 w 3134147"/>
              <a:gd name="connsiteY5" fmla="*/ 2803189 h 12192001"/>
              <a:gd name="connsiteX6" fmla="*/ 2555285 w 3134147"/>
              <a:gd name="connsiteY6" fmla="*/ 1918540 h 12192001"/>
              <a:gd name="connsiteX7" fmla="*/ 2242499 w 3134147"/>
              <a:gd name="connsiteY7" fmla="*/ 839889 h 12192001"/>
              <a:gd name="connsiteX8" fmla="*/ 1332574 w 3134147"/>
              <a:gd name="connsiteY8" fmla="*/ 591566 h 12192001"/>
              <a:gd name="connsiteX9" fmla="*/ 226548 w 3134147"/>
              <a:gd name="connsiteY9" fmla="*/ 589520 h 12192001"/>
              <a:gd name="connsiteX10" fmla="*/ 115838 w 3134147"/>
              <a:gd name="connsiteY10" fmla="*/ 589954 h 12192001"/>
              <a:gd name="connsiteX11" fmla="*/ 121218 w 3134147"/>
              <a:gd name="connsiteY11" fmla="*/ 489786 h 12192001"/>
              <a:gd name="connsiteX12" fmla="*/ 137792 w 3134147"/>
              <a:gd name="connsiteY12" fmla="*/ 177371 h 12192001"/>
              <a:gd name="connsiteX13" fmla="*/ 146811 w 3134147"/>
              <a:gd name="connsiteY13" fmla="*/ 0 h 12192001"/>
              <a:gd name="connsiteX14" fmla="*/ 3134147 w 3134147"/>
              <a:gd name="connsiteY14" fmla="*/ 0 h 12192001"/>
              <a:gd name="connsiteX15" fmla="*/ 3134146 w 3134147"/>
              <a:gd name="connsiteY15" fmla="*/ 12192001 h 12192001"/>
              <a:gd name="connsiteX16" fmla="*/ 175442 w 3134147"/>
              <a:gd name="connsiteY16" fmla="*/ 12192001 h 12192001"/>
              <a:gd name="connsiteX17" fmla="*/ 172880 w 3134147"/>
              <a:gd name="connsiteY17" fmla="*/ 12180929 h 12192001"/>
              <a:gd name="connsiteX18" fmla="*/ 172880 w 3134147"/>
              <a:gd name="connsiteY18" fmla="*/ 11675594 h 12192001"/>
              <a:gd name="connsiteX19" fmla="*/ 172880 w 3134147"/>
              <a:gd name="connsiteY19" fmla="*/ 11565780 h 12192001"/>
              <a:gd name="connsiteX20" fmla="*/ 197836 w 3134147"/>
              <a:gd name="connsiteY20" fmla="*/ 11565872 h 12192001"/>
              <a:gd name="connsiteX21" fmla="*/ 1517404 w 3134147"/>
              <a:gd name="connsiteY21" fmla="*/ 11562598 h 12192001"/>
              <a:gd name="connsiteX22" fmla="*/ 2278045 w 3134147"/>
              <a:gd name="connsiteY22" fmla="*/ 11267715 h 12192001"/>
              <a:gd name="connsiteX23" fmla="*/ 2555287 w 3134147"/>
              <a:gd name="connsiteY23" fmla="*/ 10297704 h 12192001"/>
              <a:gd name="connsiteX24" fmla="*/ 2242501 w 3134147"/>
              <a:gd name="connsiteY24" fmla="*/ 9451855 h 12192001"/>
              <a:gd name="connsiteX25" fmla="*/ 1517404 w 3134147"/>
              <a:gd name="connsiteY25" fmla="*/ 9079371 h 12192001"/>
              <a:gd name="connsiteX26" fmla="*/ 292489 w 3134147"/>
              <a:gd name="connsiteY26" fmla="*/ 9040484 h 12192001"/>
              <a:gd name="connsiteX27" fmla="*/ 172880 w 3134147"/>
              <a:gd name="connsiteY27" fmla="*/ 9037926 h 12192001"/>
              <a:gd name="connsiteX28" fmla="*/ 172880 w 3134147"/>
              <a:gd name="connsiteY28" fmla="*/ 8788777 h 12192001"/>
              <a:gd name="connsiteX29" fmla="*/ 172880 w 3134147"/>
              <a:gd name="connsiteY29" fmla="*/ 8752186 h 12192001"/>
              <a:gd name="connsiteX30" fmla="*/ 221226 w 3134147"/>
              <a:gd name="connsiteY30" fmla="*/ 8751597 h 12192001"/>
              <a:gd name="connsiteX31" fmla="*/ 1079713 w 3134147"/>
              <a:gd name="connsiteY31" fmla="*/ 8738138 h 12192001"/>
              <a:gd name="connsiteX32" fmla="*/ 1733645 w 3134147"/>
              <a:gd name="connsiteY32" fmla="*/ 8683942 h 12192001"/>
              <a:gd name="connsiteX33" fmla="*/ 2252525 w 3134147"/>
              <a:gd name="connsiteY33" fmla="*/ 6591943 h 12192001"/>
              <a:gd name="connsiteX34" fmla="*/ 1355660 w 3134147"/>
              <a:gd name="connsiteY34" fmla="*/ 6231739 h 12192001"/>
              <a:gd name="connsiteX35" fmla="*/ 1199897 w 3134147"/>
              <a:gd name="connsiteY35" fmla="*/ 6221413 h 12192001"/>
              <a:gd name="connsiteX36" fmla="*/ 750257 w 3134147"/>
              <a:gd name="connsiteY36" fmla="*/ 6221413 h 12192001"/>
              <a:gd name="connsiteX37" fmla="*/ 469318 w 3134147"/>
              <a:gd name="connsiteY37" fmla="*/ 6232755 h 12192001"/>
              <a:gd name="connsiteX38" fmla="*/ 87377 w 3134147"/>
              <a:gd name="connsiteY38" fmla="*/ 6256515 h 12192001"/>
              <a:gd name="connsiteX39" fmla="*/ 65330 w 3134147"/>
              <a:gd name="connsiteY39" fmla="*/ 6257858 h 12192001"/>
              <a:gd name="connsiteX40" fmla="*/ 39551 w 3134147"/>
              <a:gd name="connsiteY40" fmla="*/ 5933709 h 12192001"/>
              <a:gd name="connsiteX41" fmla="*/ 354368 w 3134147"/>
              <a:gd name="connsiteY41" fmla="*/ 5936340 h 12192001"/>
              <a:gd name="connsiteX42" fmla="*/ 1492860 w 3134147"/>
              <a:gd name="connsiteY42" fmla="*/ 5874101 h 12192001"/>
              <a:gd name="connsiteX43" fmla="*/ 1251190 w 3134147"/>
              <a:gd name="connsiteY43" fmla="*/ 3400391 h 12192001"/>
              <a:gd name="connsiteX44" fmla="*/ 113919 w 3134147"/>
              <a:gd name="connsiteY44" fmla="*/ 3416024 h 12192001"/>
              <a:gd name="connsiteX45" fmla="*/ 19642 w 3134147"/>
              <a:gd name="connsiteY45" fmla="*/ 341613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34147" h="12192001">
                <a:moveTo>
                  <a:pt x="0" y="3416314"/>
                </a:moveTo>
                <a:lnTo>
                  <a:pt x="2837" y="3247280"/>
                </a:lnTo>
                <a:lnTo>
                  <a:pt x="7702" y="3090040"/>
                </a:lnTo>
                <a:lnTo>
                  <a:pt x="82223" y="3092468"/>
                </a:lnTo>
                <a:cubicBezTo>
                  <a:pt x="538918" y="3106681"/>
                  <a:pt x="1222832" y="3121352"/>
                  <a:pt x="1325465" y="3121352"/>
                </a:cubicBezTo>
                <a:cubicBezTo>
                  <a:pt x="1688013" y="3121352"/>
                  <a:pt x="2043453" y="3043751"/>
                  <a:pt x="2263825" y="2803189"/>
                </a:cubicBezTo>
                <a:cubicBezTo>
                  <a:pt x="2477089" y="2570386"/>
                  <a:pt x="2555285" y="2151342"/>
                  <a:pt x="2555285" y="1918540"/>
                </a:cubicBezTo>
                <a:cubicBezTo>
                  <a:pt x="2555285" y="1359814"/>
                  <a:pt x="2455762" y="1080451"/>
                  <a:pt x="2242499" y="839889"/>
                </a:cubicBezTo>
                <a:cubicBezTo>
                  <a:pt x="2093214" y="684687"/>
                  <a:pt x="1581382" y="599326"/>
                  <a:pt x="1332574" y="591566"/>
                </a:cubicBezTo>
                <a:cubicBezTo>
                  <a:pt x="1172627" y="586716"/>
                  <a:pt x="648909" y="587929"/>
                  <a:pt x="226548" y="589520"/>
                </a:cubicBezTo>
                <a:lnTo>
                  <a:pt x="115838" y="589954"/>
                </a:lnTo>
                <a:lnTo>
                  <a:pt x="121218" y="489786"/>
                </a:lnTo>
                <a:cubicBezTo>
                  <a:pt x="127052" y="381154"/>
                  <a:pt x="132619" y="276859"/>
                  <a:pt x="137792" y="177371"/>
                </a:cubicBezTo>
                <a:lnTo>
                  <a:pt x="146811" y="0"/>
                </a:lnTo>
                <a:lnTo>
                  <a:pt x="3134147" y="0"/>
                </a:lnTo>
                <a:lnTo>
                  <a:pt x="3134146" y="12192001"/>
                </a:lnTo>
                <a:lnTo>
                  <a:pt x="175442" y="12192001"/>
                </a:lnTo>
                <a:lnTo>
                  <a:pt x="172880" y="12180929"/>
                </a:lnTo>
                <a:cubicBezTo>
                  <a:pt x="172880" y="12085807"/>
                  <a:pt x="172880" y="11919343"/>
                  <a:pt x="172880" y="11675594"/>
                </a:cubicBezTo>
                <a:lnTo>
                  <a:pt x="172880" y="11565780"/>
                </a:lnTo>
                <a:lnTo>
                  <a:pt x="197836" y="11565872"/>
                </a:lnTo>
                <a:cubicBezTo>
                  <a:pt x="649688" y="11566963"/>
                  <a:pt x="1357457" y="11562598"/>
                  <a:pt x="1517404" y="11562598"/>
                </a:cubicBezTo>
                <a:cubicBezTo>
                  <a:pt x="1879953" y="11562598"/>
                  <a:pt x="2206957" y="11368596"/>
                  <a:pt x="2278045" y="11267715"/>
                </a:cubicBezTo>
                <a:cubicBezTo>
                  <a:pt x="2349132" y="11166834"/>
                  <a:pt x="2555287" y="10771069"/>
                  <a:pt x="2555287" y="10297704"/>
                </a:cubicBezTo>
                <a:cubicBezTo>
                  <a:pt x="2555287" y="9979541"/>
                  <a:pt x="2384676" y="9607057"/>
                  <a:pt x="2242501" y="9451855"/>
                </a:cubicBezTo>
                <a:cubicBezTo>
                  <a:pt x="2093216" y="9211293"/>
                  <a:pt x="1638254" y="9094891"/>
                  <a:pt x="1517404" y="9079371"/>
                </a:cubicBezTo>
                <a:cubicBezTo>
                  <a:pt x="1434320" y="9068701"/>
                  <a:pt x="756514" y="9050695"/>
                  <a:pt x="292489" y="9040484"/>
                </a:cubicBezTo>
                <a:lnTo>
                  <a:pt x="172880" y="9037926"/>
                </a:lnTo>
                <a:lnTo>
                  <a:pt x="172880" y="8788777"/>
                </a:lnTo>
                <a:lnTo>
                  <a:pt x="172880" y="8752186"/>
                </a:lnTo>
                <a:lnTo>
                  <a:pt x="221226" y="8751597"/>
                </a:lnTo>
                <a:cubicBezTo>
                  <a:pt x="497927" y="8747302"/>
                  <a:pt x="709655" y="8738138"/>
                  <a:pt x="1079713" y="8738138"/>
                </a:cubicBezTo>
                <a:cubicBezTo>
                  <a:pt x="1356923" y="8738138"/>
                  <a:pt x="1406679" y="8738138"/>
                  <a:pt x="1733645" y="8683942"/>
                </a:cubicBezTo>
                <a:cubicBezTo>
                  <a:pt x="2622138" y="8629747"/>
                  <a:pt x="2707434" y="7103674"/>
                  <a:pt x="2252525" y="6591943"/>
                </a:cubicBezTo>
                <a:cubicBezTo>
                  <a:pt x="2050393" y="6364641"/>
                  <a:pt x="1733978" y="6266108"/>
                  <a:pt x="1355660" y="6231739"/>
                </a:cubicBezTo>
                <a:lnTo>
                  <a:pt x="1199897" y="6221413"/>
                </a:lnTo>
                <a:lnTo>
                  <a:pt x="750257" y="6221413"/>
                </a:lnTo>
                <a:lnTo>
                  <a:pt x="469318" y="6232755"/>
                </a:lnTo>
                <a:cubicBezTo>
                  <a:pt x="343596" y="6239707"/>
                  <a:pt x="215875" y="6248129"/>
                  <a:pt x="87377" y="6256515"/>
                </a:cubicBezTo>
                <a:lnTo>
                  <a:pt x="65330" y="6257858"/>
                </a:lnTo>
                <a:lnTo>
                  <a:pt x="39551" y="5933709"/>
                </a:lnTo>
                <a:lnTo>
                  <a:pt x="354368" y="5936340"/>
                </a:lnTo>
                <a:cubicBezTo>
                  <a:pt x="715873" y="5928830"/>
                  <a:pt x="1106366" y="5894522"/>
                  <a:pt x="1492860" y="5874101"/>
                </a:cubicBezTo>
                <a:cubicBezTo>
                  <a:pt x="2928665" y="5796716"/>
                  <a:pt x="2878909" y="3377202"/>
                  <a:pt x="1251190" y="3400391"/>
                </a:cubicBezTo>
                <a:cubicBezTo>
                  <a:pt x="810498" y="3400391"/>
                  <a:pt x="597259" y="3416024"/>
                  <a:pt x="113919" y="3416024"/>
                </a:cubicBezTo>
                <a:cubicBezTo>
                  <a:pt x="79268" y="3416024"/>
                  <a:pt x="48171" y="3416024"/>
                  <a:pt x="19642" y="341613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B8B20-A8CB-417B-86FC-AEE221D8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93" y="607075"/>
            <a:ext cx="7603645" cy="11857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ECE118-7FEA-45C5-901F-5083C50EE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2886" y="567948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08CA6E4-8742-4E8A-B7F4-9E1CA95B2F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2886" y="1042422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D001911-A74E-435A-8FE7-676355D67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92886" y="1503200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4F8532A-3059-47CD-8B54-A542DED3B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954" y="2362201"/>
            <a:ext cx="2533236" cy="3916941"/>
          </a:xfrm>
          <a:custGeom>
            <a:avLst/>
            <a:gdLst>
              <a:gd name="connsiteX0" fmla="*/ 1330423 w 2533236"/>
              <a:gd name="connsiteY0" fmla="*/ 0 h 3916941"/>
              <a:gd name="connsiteX1" fmla="*/ 2215073 w 2533236"/>
              <a:gd name="connsiteY1" fmla="*/ 291460 h 3916941"/>
              <a:gd name="connsiteX2" fmla="*/ 2533236 w 2533236"/>
              <a:gd name="connsiteY2" fmla="*/ 1229820 h 3916941"/>
              <a:gd name="connsiteX3" fmla="*/ 2486676 w 2533236"/>
              <a:gd name="connsiteY3" fmla="*/ 2879058 h 3916941"/>
              <a:gd name="connsiteX4" fmla="*/ 2114192 w 2533236"/>
              <a:gd name="connsiteY4" fmla="*/ 3604155 h 3916941"/>
              <a:gd name="connsiteX5" fmla="*/ 1268343 w 2533236"/>
              <a:gd name="connsiteY5" fmla="*/ 3916941 h 3916941"/>
              <a:gd name="connsiteX6" fmla="*/ 298332 w 2533236"/>
              <a:gd name="connsiteY6" fmla="*/ 3639699 h 3916941"/>
              <a:gd name="connsiteX7" fmla="*/ 3449 w 2533236"/>
              <a:gd name="connsiteY7" fmla="*/ 2879058 h 3916941"/>
              <a:gd name="connsiteX8" fmla="*/ 3449 w 2533236"/>
              <a:gd name="connsiteY8" fmla="*/ 1222712 h 3916941"/>
              <a:gd name="connsiteX9" fmla="*/ 251772 w 2533236"/>
              <a:gd name="connsiteY9" fmla="*/ 312787 h 3916941"/>
              <a:gd name="connsiteX10" fmla="*/ 1330423 w 2533236"/>
              <a:gd name="connsiteY10" fmla="*/ 0 h 391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6" h="3916941">
                <a:moveTo>
                  <a:pt x="1330423" y="0"/>
                </a:moveTo>
                <a:cubicBezTo>
                  <a:pt x="1563226" y="0"/>
                  <a:pt x="1982270" y="78197"/>
                  <a:pt x="2215073" y="291460"/>
                </a:cubicBezTo>
                <a:cubicBezTo>
                  <a:pt x="2455635" y="511833"/>
                  <a:pt x="2533236" y="867272"/>
                  <a:pt x="2533236" y="1229820"/>
                </a:cubicBezTo>
                <a:cubicBezTo>
                  <a:pt x="2533236" y="1379105"/>
                  <a:pt x="2502196" y="2758209"/>
                  <a:pt x="2486676" y="2879058"/>
                </a:cubicBezTo>
                <a:cubicBezTo>
                  <a:pt x="2471156" y="2999908"/>
                  <a:pt x="2354754" y="3454870"/>
                  <a:pt x="2114192" y="3604155"/>
                </a:cubicBezTo>
                <a:cubicBezTo>
                  <a:pt x="1958990" y="3746330"/>
                  <a:pt x="1586506" y="3916941"/>
                  <a:pt x="1268343" y="3916941"/>
                </a:cubicBezTo>
                <a:cubicBezTo>
                  <a:pt x="794978" y="3916941"/>
                  <a:pt x="399213" y="3710786"/>
                  <a:pt x="298332" y="3639699"/>
                </a:cubicBezTo>
                <a:cubicBezTo>
                  <a:pt x="197451" y="3568611"/>
                  <a:pt x="3449" y="3241607"/>
                  <a:pt x="3449" y="2879058"/>
                </a:cubicBezTo>
                <a:cubicBezTo>
                  <a:pt x="3449" y="2665795"/>
                  <a:pt x="-4311" y="1478628"/>
                  <a:pt x="3449" y="1222712"/>
                </a:cubicBezTo>
                <a:cubicBezTo>
                  <a:pt x="11209" y="973904"/>
                  <a:pt x="96570" y="462071"/>
                  <a:pt x="251772" y="312787"/>
                </a:cubicBezTo>
                <a:cubicBezTo>
                  <a:pt x="492334" y="99523"/>
                  <a:pt x="771697" y="0"/>
                  <a:pt x="13304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43D2034E-6271-4A1B-AB17-EC7F8E456F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38525" y="2394037"/>
            <a:ext cx="2532063" cy="3852539"/>
          </a:xfrm>
          <a:custGeom>
            <a:avLst/>
            <a:gdLst>
              <a:gd name="connsiteX0" fmla="*/ 1198846 w 2532063"/>
              <a:gd name="connsiteY0" fmla="*/ 2601 h 3852539"/>
              <a:gd name="connsiteX1" fmla="*/ 2473418 w 2532063"/>
              <a:gd name="connsiteY1" fmla="*/ 1030589 h 3852539"/>
              <a:gd name="connsiteX2" fmla="*/ 2520721 w 2532063"/>
              <a:gd name="connsiteY2" fmla="*/ 1799136 h 3852539"/>
              <a:gd name="connsiteX3" fmla="*/ 2532063 w 2532063"/>
              <a:gd name="connsiteY3" fmla="*/ 2080075 h 3852539"/>
              <a:gd name="connsiteX4" fmla="*/ 2532063 w 2532063"/>
              <a:gd name="connsiteY4" fmla="*/ 2529715 h 3852539"/>
              <a:gd name="connsiteX5" fmla="*/ 2521737 w 2532063"/>
              <a:gd name="connsiteY5" fmla="*/ 2685478 h 3852539"/>
              <a:gd name="connsiteX6" fmla="*/ 2161533 w 2532063"/>
              <a:gd name="connsiteY6" fmla="*/ 3582343 h 3852539"/>
              <a:gd name="connsiteX7" fmla="*/ 69534 w 2532063"/>
              <a:gd name="connsiteY7" fmla="*/ 3063463 h 3852539"/>
              <a:gd name="connsiteX8" fmla="*/ 15338 w 2532063"/>
              <a:gd name="connsiteY8" fmla="*/ 2409531 h 3852539"/>
              <a:gd name="connsiteX9" fmla="*/ 377 w 2532063"/>
              <a:gd name="connsiteY9" fmla="*/ 1427829 h 3852539"/>
              <a:gd name="connsiteX10" fmla="*/ 0 w 2532063"/>
              <a:gd name="connsiteY10" fmla="*/ 1340577 h 3852539"/>
              <a:gd name="connsiteX11" fmla="*/ 0 w 2532063"/>
              <a:gd name="connsiteY11" fmla="*/ 1263233 h 3852539"/>
              <a:gd name="connsiteX12" fmla="*/ 4541 w 2532063"/>
              <a:gd name="connsiteY12" fmla="*/ 1124281 h 3852539"/>
              <a:gd name="connsiteX13" fmla="*/ 1198846 w 2532063"/>
              <a:gd name="connsiteY13" fmla="*/ 2601 h 385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32063" h="3852539">
                <a:moveTo>
                  <a:pt x="1198846" y="2601"/>
                </a:moveTo>
                <a:cubicBezTo>
                  <a:pt x="1810500" y="-33827"/>
                  <a:pt x="2434725" y="312686"/>
                  <a:pt x="2473418" y="1030589"/>
                </a:cubicBezTo>
                <a:cubicBezTo>
                  <a:pt x="2487032" y="1288252"/>
                  <a:pt x="2506818" y="1547692"/>
                  <a:pt x="2520721" y="1799136"/>
                </a:cubicBezTo>
                <a:lnTo>
                  <a:pt x="2532063" y="2080075"/>
                </a:lnTo>
                <a:lnTo>
                  <a:pt x="2532063" y="2529715"/>
                </a:lnTo>
                <a:lnTo>
                  <a:pt x="2521737" y="2685478"/>
                </a:lnTo>
                <a:cubicBezTo>
                  <a:pt x="2487368" y="3063796"/>
                  <a:pt x="2388835" y="3380211"/>
                  <a:pt x="2161533" y="3582343"/>
                </a:cubicBezTo>
                <a:cubicBezTo>
                  <a:pt x="1649802" y="4037252"/>
                  <a:pt x="123729" y="3951956"/>
                  <a:pt x="69534" y="3063463"/>
                </a:cubicBezTo>
                <a:cubicBezTo>
                  <a:pt x="15338" y="2736497"/>
                  <a:pt x="15338" y="2686741"/>
                  <a:pt x="15338" y="2409531"/>
                </a:cubicBezTo>
                <a:cubicBezTo>
                  <a:pt x="15338" y="1986608"/>
                  <a:pt x="3369" y="1770482"/>
                  <a:pt x="377" y="1427829"/>
                </a:cubicBezTo>
                <a:lnTo>
                  <a:pt x="0" y="1340577"/>
                </a:lnTo>
                <a:lnTo>
                  <a:pt x="0" y="1263233"/>
                </a:lnTo>
                <a:lnTo>
                  <a:pt x="4541" y="1124281"/>
                </a:lnTo>
                <a:cubicBezTo>
                  <a:pt x="63045" y="407474"/>
                  <a:pt x="625421" y="36753"/>
                  <a:pt x="1198846" y="26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600A4B14-34BC-40B7-AE23-36D26E3DD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4180" y="2394767"/>
            <a:ext cx="2537595" cy="3852534"/>
          </a:xfrm>
          <a:custGeom>
            <a:avLst/>
            <a:gdLst>
              <a:gd name="connsiteX0" fmla="*/ 1248117 w 2537595"/>
              <a:gd name="connsiteY0" fmla="*/ 192 h 3852534"/>
              <a:gd name="connsiteX1" fmla="*/ 2467601 w 2537595"/>
              <a:gd name="connsiteY1" fmla="*/ 789077 h 3852534"/>
              <a:gd name="connsiteX2" fmla="*/ 2521797 w 2537595"/>
              <a:gd name="connsiteY2" fmla="*/ 1443007 h 3852534"/>
              <a:gd name="connsiteX3" fmla="*/ 2537430 w 2537595"/>
              <a:gd name="connsiteY3" fmla="*/ 2580278 h 3852534"/>
              <a:gd name="connsiteX4" fmla="*/ 63720 w 2537595"/>
              <a:gd name="connsiteY4" fmla="*/ 2821948 h 3852534"/>
              <a:gd name="connsiteX5" fmla="*/ 375605 w 2537595"/>
              <a:gd name="connsiteY5" fmla="*/ 270197 h 3852534"/>
              <a:gd name="connsiteX6" fmla="*/ 1248117 w 2537595"/>
              <a:gd name="connsiteY6" fmla="*/ 192 h 385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7595" h="3852534">
                <a:moveTo>
                  <a:pt x="1248117" y="192"/>
                </a:moveTo>
                <a:cubicBezTo>
                  <a:pt x="1824906" y="-7790"/>
                  <a:pt x="2433729" y="233769"/>
                  <a:pt x="2467601" y="789077"/>
                </a:cubicBezTo>
                <a:cubicBezTo>
                  <a:pt x="2521797" y="1116042"/>
                  <a:pt x="2521797" y="1165798"/>
                  <a:pt x="2521797" y="1443007"/>
                </a:cubicBezTo>
                <a:cubicBezTo>
                  <a:pt x="2521797" y="1926347"/>
                  <a:pt x="2537430" y="2139586"/>
                  <a:pt x="2537430" y="2580278"/>
                </a:cubicBezTo>
                <a:cubicBezTo>
                  <a:pt x="2560619" y="4207997"/>
                  <a:pt x="141105" y="4257753"/>
                  <a:pt x="63720" y="2821948"/>
                </a:cubicBezTo>
                <a:cubicBezTo>
                  <a:pt x="9264" y="1791297"/>
                  <a:pt x="-143942" y="732213"/>
                  <a:pt x="375605" y="270197"/>
                </a:cubicBezTo>
                <a:cubicBezTo>
                  <a:pt x="567504" y="99606"/>
                  <a:pt x="902044" y="4982"/>
                  <a:pt x="1248117" y="19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CC868421-4755-4591-B5D2-7F4ED1E8FD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0649" y="2362200"/>
            <a:ext cx="2533234" cy="3916940"/>
          </a:xfrm>
          <a:custGeom>
            <a:avLst/>
            <a:gdLst>
              <a:gd name="connsiteX0" fmla="*/ 1264893 w 2533234"/>
              <a:gd name="connsiteY0" fmla="*/ 0 h 3916940"/>
              <a:gd name="connsiteX1" fmla="*/ 2234903 w 2533234"/>
              <a:gd name="connsiteY1" fmla="*/ 277243 h 3916940"/>
              <a:gd name="connsiteX2" fmla="*/ 2529786 w 2533234"/>
              <a:gd name="connsiteY2" fmla="*/ 1037883 h 3916940"/>
              <a:gd name="connsiteX3" fmla="*/ 2529786 w 2533234"/>
              <a:gd name="connsiteY3" fmla="*/ 2694229 h 3916940"/>
              <a:gd name="connsiteX4" fmla="*/ 2281463 w 2533234"/>
              <a:gd name="connsiteY4" fmla="*/ 3604154 h 3916940"/>
              <a:gd name="connsiteX5" fmla="*/ 1202812 w 2533234"/>
              <a:gd name="connsiteY5" fmla="*/ 3916940 h 3916940"/>
              <a:gd name="connsiteX6" fmla="*/ 318163 w 2533234"/>
              <a:gd name="connsiteY6" fmla="*/ 3625480 h 3916940"/>
              <a:gd name="connsiteX7" fmla="*/ 0 w 2533234"/>
              <a:gd name="connsiteY7" fmla="*/ 2687120 h 3916940"/>
              <a:gd name="connsiteX8" fmla="*/ 46561 w 2533234"/>
              <a:gd name="connsiteY8" fmla="*/ 1037883 h 3916940"/>
              <a:gd name="connsiteX9" fmla="*/ 419044 w 2533234"/>
              <a:gd name="connsiteY9" fmla="*/ 312787 h 3916940"/>
              <a:gd name="connsiteX10" fmla="*/ 1264893 w 2533234"/>
              <a:gd name="connsiteY10" fmla="*/ 0 h 391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4" h="3916940">
                <a:moveTo>
                  <a:pt x="1264893" y="0"/>
                </a:moveTo>
                <a:cubicBezTo>
                  <a:pt x="1738258" y="0"/>
                  <a:pt x="2134022" y="206155"/>
                  <a:pt x="2234903" y="277243"/>
                </a:cubicBezTo>
                <a:cubicBezTo>
                  <a:pt x="2335784" y="348331"/>
                  <a:pt x="2529786" y="675335"/>
                  <a:pt x="2529786" y="1037883"/>
                </a:cubicBezTo>
                <a:cubicBezTo>
                  <a:pt x="2529786" y="1251146"/>
                  <a:pt x="2537546" y="2438313"/>
                  <a:pt x="2529786" y="2694229"/>
                </a:cubicBezTo>
                <a:cubicBezTo>
                  <a:pt x="2522026" y="2943037"/>
                  <a:pt x="2436665" y="3454869"/>
                  <a:pt x="2281463" y="3604154"/>
                </a:cubicBezTo>
                <a:cubicBezTo>
                  <a:pt x="2040901" y="3817417"/>
                  <a:pt x="1761538" y="3916940"/>
                  <a:pt x="1202812" y="3916940"/>
                </a:cubicBezTo>
                <a:cubicBezTo>
                  <a:pt x="970010" y="3916940"/>
                  <a:pt x="550966" y="3838744"/>
                  <a:pt x="318163" y="3625480"/>
                </a:cubicBezTo>
                <a:cubicBezTo>
                  <a:pt x="77601" y="3405108"/>
                  <a:pt x="0" y="3049668"/>
                  <a:pt x="0" y="2687120"/>
                </a:cubicBezTo>
                <a:cubicBezTo>
                  <a:pt x="0" y="2537836"/>
                  <a:pt x="31040" y="1158732"/>
                  <a:pt x="46561" y="1037883"/>
                </a:cubicBezTo>
                <a:cubicBezTo>
                  <a:pt x="62081" y="917033"/>
                  <a:pt x="178482" y="462071"/>
                  <a:pt x="419044" y="312787"/>
                </a:cubicBezTo>
                <a:cubicBezTo>
                  <a:pt x="574246" y="170611"/>
                  <a:pt x="946730" y="0"/>
                  <a:pt x="12648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34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5D3F068-AC03-4FD0-8144-B8954B67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7B6C63E-66B4-4FDA-AF8E-90866615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449E5A-98CB-4721-94D7-6D73798F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40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96360A5-9714-4EE0-A320-10F82AB343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041003" cy="6858000"/>
          </a:xfrm>
          <a:custGeom>
            <a:avLst/>
            <a:gdLst>
              <a:gd name="connsiteX0" fmla="*/ 0 w 3041003"/>
              <a:gd name="connsiteY0" fmla="*/ 0 h 6858000"/>
              <a:gd name="connsiteX1" fmla="*/ 3004565 w 3041003"/>
              <a:gd name="connsiteY1" fmla="*/ 0 h 6858000"/>
              <a:gd name="connsiteX2" fmla="*/ 3004599 w 3041003"/>
              <a:gd name="connsiteY2" fmla="*/ 3068 h 6858000"/>
              <a:gd name="connsiteX3" fmla="*/ 3023912 w 3041003"/>
              <a:gd name="connsiteY3" fmla="*/ 3857732 h 6858000"/>
              <a:gd name="connsiteX4" fmla="*/ 3016282 w 3041003"/>
              <a:gd name="connsiteY4" fmla="*/ 6617070 h 6858000"/>
              <a:gd name="connsiteX5" fmla="*/ 3011292 w 3041003"/>
              <a:gd name="connsiteY5" fmla="*/ 6858000 h 6858000"/>
              <a:gd name="connsiteX6" fmla="*/ 0 w 304100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1003" h="6858000">
                <a:moveTo>
                  <a:pt x="0" y="0"/>
                </a:moveTo>
                <a:lnTo>
                  <a:pt x="3004565" y="0"/>
                </a:lnTo>
                <a:lnTo>
                  <a:pt x="3004599" y="3068"/>
                </a:lnTo>
                <a:cubicBezTo>
                  <a:pt x="3015328" y="1163957"/>
                  <a:pt x="2989577" y="3242012"/>
                  <a:pt x="3023912" y="3857732"/>
                </a:cubicBezTo>
                <a:cubicBezTo>
                  <a:pt x="3054432" y="4268212"/>
                  <a:pt x="3039172" y="5465446"/>
                  <a:pt x="3016282" y="6617070"/>
                </a:cubicBezTo>
                <a:lnTo>
                  <a:pt x="30112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2E8E06-C7CD-4226-8715-6BF6CBD89D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36132" y="0"/>
            <a:ext cx="3055868" cy="3427200"/>
          </a:xfrm>
          <a:custGeom>
            <a:avLst/>
            <a:gdLst>
              <a:gd name="connsiteX0" fmla="*/ 35989 w 3055868"/>
              <a:gd name="connsiteY0" fmla="*/ 0 h 3427200"/>
              <a:gd name="connsiteX1" fmla="*/ 3055868 w 3055868"/>
              <a:gd name="connsiteY1" fmla="*/ 0 h 3427200"/>
              <a:gd name="connsiteX2" fmla="*/ 3055868 w 3055868"/>
              <a:gd name="connsiteY2" fmla="*/ 3427200 h 3427200"/>
              <a:gd name="connsiteX3" fmla="*/ 0 w 3055868"/>
              <a:gd name="connsiteY3" fmla="*/ 3427200 h 3427200"/>
              <a:gd name="connsiteX4" fmla="*/ 1407 w 3055868"/>
              <a:gd name="connsiteY4" fmla="*/ 3146458 h 3427200"/>
              <a:gd name="connsiteX5" fmla="*/ 31957 w 3055868"/>
              <a:gd name="connsiteY5" fmla="*/ 330644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5868" h="3427200">
                <a:moveTo>
                  <a:pt x="35989" y="0"/>
                </a:moveTo>
                <a:lnTo>
                  <a:pt x="3055868" y="0"/>
                </a:lnTo>
                <a:lnTo>
                  <a:pt x="3055868" y="3427200"/>
                </a:lnTo>
                <a:lnTo>
                  <a:pt x="0" y="3427200"/>
                </a:lnTo>
                <a:lnTo>
                  <a:pt x="1407" y="3146458"/>
                </a:lnTo>
                <a:cubicBezTo>
                  <a:pt x="8113" y="2169252"/>
                  <a:pt x="31957" y="1119298"/>
                  <a:pt x="31957" y="3306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51DF243-889E-4FCC-A523-9210891E8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5805" y="3427200"/>
            <a:ext cx="3056197" cy="3430800"/>
          </a:xfrm>
          <a:custGeom>
            <a:avLst/>
            <a:gdLst>
              <a:gd name="connsiteX0" fmla="*/ 329 w 3056197"/>
              <a:gd name="connsiteY0" fmla="*/ 0 h 3430800"/>
              <a:gd name="connsiteX1" fmla="*/ 3056197 w 3056197"/>
              <a:gd name="connsiteY1" fmla="*/ 0 h 3430800"/>
              <a:gd name="connsiteX2" fmla="*/ 3056197 w 3056197"/>
              <a:gd name="connsiteY2" fmla="*/ 3430800 h 3430800"/>
              <a:gd name="connsiteX3" fmla="*/ 61648 w 3056197"/>
              <a:gd name="connsiteY3" fmla="*/ 3430800 h 3430800"/>
              <a:gd name="connsiteX4" fmla="*/ 60421 w 3056197"/>
              <a:gd name="connsiteY4" fmla="*/ 3239041 h 3430800"/>
              <a:gd name="connsiteX5" fmla="*/ 17026 w 3056197"/>
              <a:gd name="connsiteY5" fmla="*/ 1327506 h 3430800"/>
              <a:gd name="connsiteX6" fmla="*/ 279 w 3056197"/>
              <a:gd name="connsiteY6" fmla="*/ 9904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197" h="3430800">
                <a:moveTo>
                  <a:pt x="329" y="0"/>
                </a:moveTo>
                <a:lnTo>
                  <a:pt x="3056197" y="0"/>
                </a:lnTo>
                <a:lnTo>
                  <a:pt x="3056197" y="3430800"/>
                </a:lnTo>
                <a:lnTo>
                  <a:pt x="61648" y="3430800"/>
                </a:lnTo>
                <a:lnTo>
                  <a:pt x="60421" y="3239041"/>
                </a:lnTo>
                <a:cubicBezTo>
                  <a:pt x="56129" y="2709076"/>
                  <a:pt x="43731" y="2080053"/>
                  <a:pt x="17026" y="1327506"/>
                </a:cubicBezTo>
                <a:cubicBezTo>
                  <a:pt x="2720" y="942681"/>
                  <a:pt x="-1155" y="489561"/>
                  <a:pt x="279" y="990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9363A-2FE6-41E4-87FC-2DF83F09C0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EC0CFB-E38B-4B8A-9606-C158F91CCD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65C2B-0DA5-431D-9503-3BFFB288C5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04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solidFill>
                  <a:schemeClr val="tx2"/>
                </a:solidFill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4136-D290-48F3-A182-4C46BEB5146B}" type="datetime1">
              <a:rPr lang="en-US" smtClean="0"/>
              <a:t>7/8/2025</a:t>
            </a:fld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29378-76E3-4346-B854-00A737D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833739" cy="1477328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9F96B64-408E-4B4D-A5D3-7186AABF86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999" y="2541599"/>
            <a:ext cx="4981575" cy="3557359"/>
          </a:xfrm>
        </p:spPr>
        <p:txBody>
          <a:bodyPr/>
          <a:lstStyle>
            <a:lvl1pPr marL="0" indent="0">
              <a:buNone/>
              <a:defRPr lang="en-US" sz="20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B2113D8-516C-44EB-BC6F-C95BD93979C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0065" y="6138000"/>
            <a:ext cx="2130425" cy="720000"/>
          </a:xfrm>
        </p:spPr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0BC406A-6205-4C7C-BF28-773738799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7399" y="0"/>
            <a:ext cx="5064603" cy="2286000"/>
          </a:xfrm>
          <a:custGeom>
            <a:avLst/>
            <a:gdLst>
              <a:gd name="connsiteX0" fmla="*/ 0 w 5064603"/>
              <a:gd name="connsiteY0" fmla="*/ 0 h 2286000"/>
              <a:gd name="connsiteX1" fmla="*/ 5064603 w 5064603"/>
              <a:gd name="connsiteY1" fmla="*/ 0 h 2286000"/>
              <a:gd name="connsiteX2" fmla="*/ 5064603 w 5064603"/>
              <a:gd name="connsiteY2" fmla="*/ 2286000 h 2286000"/>
              <a:gd name="connsiteX3" fmla="*/ 763670 w 5064603"/>
              <a:gd name="connsiteY3" fmla="*/ 2286000 h 2286000"/>
              <a:gd name="connsiteX4" fmla="*/ 761866 w 5064603"/>
              <a:gd name="connsiteY4" fmla="*/ 2261963 h 2286000"/>
              <a:gd name="connsiteX5" fmla="*/ 174723 w 5064603"/>
              <a:gd name="connsiteY5" fmla="*/ 279455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4603" h="2286000">
                <a:moveTo>
                  <a:pt x="0" y="0"/>
                </a:moveTo>
                <a:lnTo>
                  <a:pt x="5064603" y="0"/>
                </a:lnTo>
                <a:lnTo>
                  <a:pt x="5064603" y="2286000"/>
                </a:lnTo>
                <a:lnTo>
                  <a:pt x="763670" y="2286000"/>
                </a:lnTo>
                <a:lnTo>
                  <a:pt x="761866" y="2261963"/>
                </a:lnTo>
                <a:cubicBezTo>
                  <a:pt x="683581" y="1496785"/>
                  <a:pt x="487866" y="835949"/>
                  <a:pt x="174723" y="27945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F6DACD3-0A0E-4203-948F-CB45AA6A94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29581" y="2286000"/>
            <a:ext cx="4462420" cy="2286000"/>
          </a:xfrm>
          <a:custGeom>
            <a:avLst/>
            <a:gdLst>
              <a:gd name="connsiteX0" fmla="*/ 161487 w 4462420"/>
              <a:gd name="connsiteY0" fmla="*/ 0 h 2286000"/>
              <a:gd name="connsiteX1" fmla="*/ 4462420 w 4462420"/>
              <a:gd name="connsiteY1" fmla="*/ 0 h 2286000"/>
              <a:gd name="connsiteX2" fmla="*/ 4462420 w 4462420"/>
              <a:gd name="connsiteY2" fmla="*/ 2286000 h 2286000"/>
              <a:gd name="connsiteX3" fmla="*/ 0 w 4462420"/>
              <a:gd name="connsiteY3" fmla="*/ 2286000 h 2286000"/>
              <a:gd name="connsiteX4" fmla="*/ 17047 w 4462420"/>
              <a:gd name="connsiteY4" fmla="*/ 2229619 h 2286000"/>
              <a:gd name="connsiteX5" fmla="*/ 198826 w 4462420"/>
              <a:gd name="connsiteY5" fmla="*/ 775922 h 2286000"/>
              <a:gd name="connsiteX6" fmla="*/ 189040 w 4462420"/>
              <a:gd name="connsiteY6" fmla="*/ 367247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2420" h="2286000">
                <a:moveTo>
                  <a:pt x="161487" y="0"/>
                </a:moveTo>
                <a:lnTo>
                  <a:pt x="4462420" y="0"/>
                </a:lnTo>
                <a:lnTo>
                  <a:pt x="4462420" y="2286000"/>
                </a:lnTo>
                <a:lnTo>
                  <a:pt x="0" y="2286000"/>
                </a:lnTo>
                <a:lnTo>
                  <a:pt x="17047" y="2229619"/>
                </a:lnTo>
                <a:cubicBezTo>
                  <a:pt x="138233" y="1684483"/>
                  <a:pt x="198826" y="1230203"/>
                  <a:pt x="198826" y="775922"/>
                </a:cubicBezTo>
                <a:cubicBezTo>
                  <a:pt x="198826" y="636799"/>
                  <a:pt x="195564" y="500574"/>
                  <a:pt x="189040" y="36724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B9DECF3-60B9-433F-B8F8-5B4E0E53F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9067" y="4572000"/>
            <a:ext cx="5662935" cy="2286000"/>
          </a:xfrm>
          <a:custGeom>
            <a:avLst/>
            <a:gdLst>
              <a:gd name="connsiteX0" fmla="*/ 1200515 w 5662935"/>
              <a:gd name="connsiteY0" fmla="*/ 0 h 2286000"/>
              <a:gd name="connsiteX1" fmla="*/ 5662935 w 5662935"/>
              <a:gd name="connsiteY1" fmla="*/ 0 h 2286000"/>
              <a:gd name="connsiteX2" fmla="*/ 5662935 w 5662935"/>
              <a:gd name="connsiteY2" fmla="*/ 2286000 h 2286000"/>
              <a:gd name="connsiteX3" fmla="*/ 0 w 5662935"/>
              <a:gd name="connsiteY3" fmla="*/ 2286000 h 2286000"/>
              <a:gd name="connsiteX4" fmla="*/ 78957 w 5662935"/>
              <a:gd name="connsiteY4" fmla="*/ 2205438 h 2286000"/>
              <a:gd name="connsiteX5" fmla="*/ 672225 w 5662935"/>
              <a:gd name="connsiteY5" fmla="*/ 1397316 h 2286000"/>
              <a:gd name="connsiteX6" fmla="*/ 1102530 w 5662935"/>
              <a:gd name="connsiteY6" fmla="*/ 32407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935" h="2286000">
                <a:moveTo>
                  <a:pt x="1200515" y="0"/>
                </a:moveTo>
                <a:lnTo>
                  <a:pt x="5662935" y="0"/>
                </a:lnTo>
                <a:lnTo>
                  <a:pt x="5662935" y="2286000"/>
                </a:lnTo>
                <a:lnTo>
                  <a:pt x="0" y="2286000"/>
                </a:lnTo>
                <a:lnTo>
                  <a:pt x="78957" y="2205438"/>
                </a:lnTo>
                <a:cubicBezTo>
                  <a:pt x="291624" y="1972265"/>
                  <a:pt x="490445" y="1703955"/>
                  <a:pt x="672225" y="1397316"/>
                </a:cubicBezTo>
                <a:cubicBezTo>
                  <a:pt x="854003" y="1056606"/>
                  <a:pt x="984657" y="698860"/>
                  <a:pt x="1102530" y="3240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4D1CFDE-CA21-4CFE-AE63-608D62DB6C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29739" y="6138000"/>
            <a:ext cx="2130424" cy="720000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9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4BF6-62EC-4B2B-B3B7-8E130713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90"/>
            <a:ext cx="3927727" cy="14773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078E0F3-1044-4DB5-AE58-9212CD6C3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7727" y="616890"/>
            <a:ext cx="6812436" cy="1477328"/>
          </a:xfrm>
        </p:spPr>
        <p:txBody>
          <a:bodyPr/>
          <a:lstStyle>
            <a:lvl1pPr marL="0" indent="0">
              <a:buNone/>
              <a:defRPr lang="en-US" sz="16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3A0AF3C-A897-4840-99F4-77D234B0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4524645" y="-809352"/>
            <a:ext cx="3142706" cy="12192000"/>
          </a:xfrm>
          <a:custGeom>
            <a:avLst/>
            <a:gdLst>
              <a:gd name="connsiteX0" fmla="*/ 0 w 3142706"/>
              <a:gd name="connsiteY0" fmla="*/ 4431100 h 12192000"/>
              <a:gd name="connsiteX1" fmla="*/ 1979 w 3142706"/>
              <a:gd name="connsiteY1" fmla="*/ 4546418 h 12192000"/>
              <a:gd name="connsiteX2" fmla="*/ 80130 w 3142706"/>
              <a:gd name="connsiteY2" fmla="*/ 4516573 h 12192000"/>
              <a:gd name="connsiteX3" fmla="*/ 585514 w 3142706"/>
              <a:gd name="connsiteY3" fmla="*/ 4383259 h 12192000"/>
              <a:gd name="connsiteX4" fmla="*/ 1550569 w 3142706"/>
              <a:gd name="connsiteY4" fmla="*/ 4698133 h 12192000"/>
              <a:gd name="connsiteX5" fmla="*/ 2200712 w 3142706"/>
              <a:gd name="connsiteY5" fmla="*/ 5277095 h 12192000"/>
              <a:gd name="connsiteX6" fmla="*/ 2424198 w 3142706"/>
              <a:gd name="connsiteY6" fmla="*/ 6170932 h 12192000"/>
              <a:gd name="connsiteX7" fmla="*/ 2332772 w 3142706"/>
              <a:gd name="connsiteY7" fmla="*/ 6658479 h 12192000"/>
              <a:gd name="connsiteX8" fmla="*/ 1784214 w 3142706"/>
              <a:gd name="connsiteY8" fmla="*/ 7481214 h 12192000"/>
              <a:gd name="connsiteX9" fmla="*/ 798842 w 3142706"/>
              <a:gd name="connsiteY9" fmla="*/ 7917975 h 12192000"/>
              <a:gd name="connsiteX10" fmla="*/ 193143 w 3142706"/>
              <a:gd name="connsiteY10" fmla="*/ 7797358 h 12192000"/>
              <a:gd name="connsiteX11" fmla="*/ 181439 w 3142706"/>
              <a:gd name="connsiteY11" fmla="*/ 7792629 h 12192000"/>
              <a:gd name="connsiteX12" fmla="*/ 181439 w 3142706"/>
              <a:gd name="connsiteY12" fmla="*/ 8305457 h 12192000"/>
              <a:gd name="connsiteX13" fmla="*/ 181439 w 3142706"/>
              <a:gd name="connsiteY13" fmla="*/ 8378263 h 12192000"/>
              <a:gd name="connsiteX14" fmla="*/ 255752 w 3142706"/>
              <a:gd name="connsiteY14" fmla="*/ 8360872 h 12192000"/>
              <a:gd name="connsiteX15" fmla="*/ 785021 w 3142706"/>
              <a:gd name="connsiteY15" fmla="*/ 8298478 h 12192000"/>
              <a:gd name="connsiteX16" fmla="*/ 1532042 w 3142706"/>
              <a:gd name="connsiteY16" fmla="*/ 8485311 h 12192000"/>
              <a:gd name="connsiteX17" fmla="*/ 2133781 w 3142706"/>
              <a:gd name="connsiteY17" fmla="*/ 9045463 h 12192000"/>
              <a:gd name="connsiteX18" fmla="*/ 2351877 w 3142706"/>
              <a:gd name="connsiteY18" fmla="*/ 9543220 h 12192000"/>
              <a:gd name="connsiteX19" fmla="*/ 2414043 w 3142706"/>
              <a:gd name="connsiteY19" fmla="*/ 10165766 h 12192000"/>
              <a:gd name="connsiteX20" fmla="*/ 2196291 w 3142706"/>
              <a:gd name="connsiteY20" fmla="*/ 10881728 h 12192000"/>
              <a:gd name="connsiteX21" fmla="*/ 1532042 w 3142706"/>
              <a:gd name="connsiteY21" fmla="*/ 11535296 h 12192000"/>
              <a:gd name="connsiteX22" fmla="*/ 629434 w 3142706"/>
              <a:gd name="connsiteY22" fmla="*/ 11784175 h 12192000"/>
              <a:gd name="connsiteX23" fmla="*/ 216855 w 3142706"/>
              <a:gd name="connsiteY23" fmla="*/ 11737423 h 12192000"/>
              <a:gd name="connsiteX24" fmla="*/ 181439 w 3142706"/>
              <a:gd name="connsiteY24" fmla="*/ 11726632 h 12192000"/>
              <a:gd name="connsiteX25" fmla="*/ 181439 w 3142706"/>
              <a:gd name="connsiteY25" fmla="*/ 11763388 h 12192000"/>
              <a:gd name="connsiteX26" fmla="*/ 181439 w 3142706"/>
              <a:gd name="connsiteY26" fmla="*/ 12180928 h 12192000"/>
              <a:gd name="connsiteX27" fmla="*/ 184001 w 3142706"/>
              <a:gd name="connsiteY27" fmla="*/ 12192000 h 12192000"/>
              <a:gd name="connsiteX28" fmla="*/ 3142705 w 3142706"/>
              <a:gd name="connsiteY28" fmla="*/ 12191999 h 12192000"/>
              <a:gd name="connsiteX29" fmla="*/ 3142706 w 3142706"/>
              <a:gd name="connsiteY29" fmla="*/ 0 h 12192000"/>
              <a:gd name="connsiteX30" fmla="*/ 155370 w 3142706"/>
              <a:gd name="connsiteY30" fmla="*/ 0 h 12192000"/>
              <a:gd name="connsiteX31" fmla="*/ 146351 w 3142706"/>
              <a:gd name="connsiteY31" fmla="*/ 177371 h 12192000"/>
              <a:gd name="connsiteX32" fmla="*/ 123859 w 3142706"/>
              <a:gd name="connsiteY32" fmla="*/ 599846 h 12192000"/>
              <a:gd name="connsiteX33" fmla="*/ 123365 w 3142706"/>
              <a:gd name="connsiteY33" fmla="*/ 609102 h 12192000"/>
              <a:gd name="connsiteX34" fmla="*/ 199429 w 3142706"/>
              <a:gd name="connsiteY34" fmla="*/ 579094 h 12192000"/>
              <a:gd name="connsiteX35" fmla="*/ 768238 w 3142706"/>
              <a:gd name="connsiteY35" fmla="*/ 518113 h 12192000"/>
              <a:gd name="connsiteX36" fmla="*/ 951182 w 3142706"/>
              <a:gd name="connsiteY36" fmla="*/ 548430 h 12192000"/>
              <a:gd name="connsiteX37" fmla="*/ 1413449 w 3142706"/>
              <a:gd name="connsiteY37" fmla="*/ 706284 h 12192000"/>
              <a:gd name="connsiteX38" fmla="*/ 1794407 w 3142706"/>
              <a:gd name="connsiteY38" fmla="*/ 944634 h 12192000"/>
              <a:gd name="connsiteX39" fmla="*/ 2028169 w 3142706"/>
              <a:gd name="connsiteY39" fmla="*/ 1168348 h 12192000"/>
              <a:gd name="connsiteX40" fmla="*/ 2363216 w 3142706"/>
              <a:gd name="connsiteY40" fmla="*/ 1767707 h 12192000"/>
              <a:gd name="connsiteX41" fmla="*/ 2424197 w 3142706"/>
              <a:gd name="connsiteY41" fmla="*/ 2356960 h 12192000"/>
              <a:gd name="connsiteX42" fmla="*/ 2363217 w 3142706"/>
              <a:gd name="connsiteY42" fmla="*/ 2793935 h 12192000"/>
              <a:gd name="connsiteX43" fmla="*/ 2139619 w 3142706"/>
              <a:gd name="connsiteY43" fmla="*/ 3230561 h 12192000"/>
              <a:gd name="connsiteX44" fmla="*/ 1479338 w 3142706"/>
              <a:gd name="connsiteY44" fmla="*/ 3789498 h 12192000"/>
              <a:gd name="connsiteX45" fmla="*/ 585646 w 3142706"/>
              <a:gd name="connsiteY45" fmla="*/ 4002758 h 12192000"/>
              <a:gd name="connsiteX46" fmla="*/ 5142 w 3142706"/>
              <a:gd name="connsiteY46" fmla="*/ 3895589 h 12192000"/>
              <a:gd name="connsiteX47" fmla="*/ 1356 w 3142706"/>
              <a:gd name="connsiteY47" fmla="*/ 3893719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142706" h="12192000">
                <a:moveTo>
                  <a:pt x="0" y="4431100"/>
                </a:moveTo>
                <a:lnTo>
                  <a:pt x="1979" y="4546418"/>
                </a:lnTo>
                <a:lnTo>
                  <a:pt x="80130" y="4516573"/>
                </a:lnTo>
                <a:cubicBezTo>
                  <a:pt x="323933" y="4431506"/>
                  <a:pt x="544880" y="4383259"/>
                  <a:pt x="585514" y="4383259"/>
                </a:cubicBezTo>
                <a:cubicBezTo>
                  <a:pt x="941060" y="4383259"/>
                  <a:pt x="1266132" y="4494990"/>
                  <a:pt x="1550569" y="4698133"/>
                </a:cubicBezTo>
                <a:cubicBezTo>
                  <a:pt x="1875640" y="4901278"/>
                  <a:pt x="2078810" y="5104423"/>
                  <a:pt x="2200712" y="5277095"/>
                </a:cubicBezTo>
                <a:cubicBezTo>
                  <a:pt x="2281979" y="5459926"/>
                  <a:pt x="2424198" y="5764642"/>
                  <a:pt x="2424198" y="6170932"/>
                </a:cubicBezTo>
                <a:lnTo>
                  <a:pt x="2332772" y="6658479"/>
                </a:lnTo>
                <a:cubicBezTo>
                  <a:pt x="2271821" y="6942881"/>
                  <a:pt x="2109285" y="7186655"/>
                  <a:pt x="1784214" y="7481214"/>
                </a:cubicBezTo>
                <a:cubicBezTo>
                  <a:pt x="1499777" y="7765617"/>
                  <a:pt x="1144230" y="7887503"/>
                  <a:pt x="798842" y="7917975"/>
                </a:cubicBezTo>
                <a:cubicBezTo>
                  <a:pt x="621069" y="7917975"/>
                  <a:pt x="410280" y="7872268"/>
                  <a:pt x="193143" y="7797358"/>
                </a:cubicBezTo>
                <a:lnTo>
                  <a:pt x="181439" y="7792629"/>
                </a:lnTo>
                <a:lnTo>
                  <a:pt x="181439" y="8305457"/>
                </a:lnTo>
                <a:lnTo>
                  <a:pt x="181439" y="8378263"/>
                </a:lnTo>
                <a:lnTo>
                  <a:pt x="255752" y="8360872"/>
                </a:lnTo>
                <a:cubicBezTo>
                  <a:pt x="442593" y="8298478"/>
                  <a:pt x="598179" y="8298478"/>
                  <a:pt x="785021" y="8298478"/>
                </a:cubicBezTo>
                <a:cubicBezTo>
                  <a:pt x="1034028" y="8298478"/>
                  <a:pt x="1283035" y="8360872"/>
                  <a:pt x="1532042" y="8485311"/>
                </a:cubicBezTo>
                <a:cubicBezTo>
                  <a:pt x="1749795" y="8609751"/>
                  <a:pt x="1936636" y="8796584"/>
                  <a:pt x="2133781" y="9045463"/>
                </a:cubicBezTo>
                <a:cubicBezTo>
                  <a:pt x="2227202" y="9169902"/>
                  <a:pt x="2289368" y="9325364"/>
                  <a:pt x="2351877" y="9543220"/>
                </a:cubicBezTo>
                <a:cubicBezTo>
                  <a:pt x="2382788" y="9730054"/>
                  <a:pt x="2414043" y="9947910"/>
                  <a:pt x="2414043" y="10165766"/>
                </a:cubicBezTo>
                <a:cubicBezTo>
                  <a:pt x="2414043" y="10414645"/>
                  <a:pt x="2351877" y="10632501"/>
                  <a:pt x="2196291" y="10881728"/>
                </a:cubicBezTo>
                <a:cubicBezTo>
                  <a:pt x="2030057" y="11161629"/>
                  <a:pt x="1812304" y="11410857"/>
                  <a:pt x="1532042" y="11535296"/>
                </a:cubicBezTo>
                <a:cubicBezTo>
                  <a:pt x="1251780" y="11690758"/>
                  <a:pt x="971862" y="11784175"/>
                  <a:pt x="629434" y="11784175"/>
                </a:cubicBezTo>
                <a:cubicBezTo>
                  <a:pt x="489303" y="11784175"/>
                  <a:pt x="349172" y="11768576"/>
                  <a:pt x="216855" y="11737423"/>
                </a:cubicBezTo>
                <a:lnTo>
                  <a:pt x="181439" y="11726632"/>
                </a:lnTo>
                <a:lnTo>
                  <a:pt x="181439" y="11763388"/>
                </a:lnTo>
                <a:cubicBezTo>
                  <a:pt x="181439" y="11959844"/>
                  <a:pt x="181439" y="12097696"/>
                  <a:pt x="181439" y="12180928"/>
                </a:cubicBezTo>
                <a:lnTo>
                  <a:pt x="184001" y="12192000"/>
                </a:lnTo>
                <a:lnTo>
                  <a:pt x="3142705" y="12191999"/>
                </a:lnTo>
                <a:lnTo>
                  <a:pt x="3142706" y="0"/>
                </a:lnTo>
                <a:lnTo>
                  <a:pt x="155370" y="0"/>
                </a:lnTo>
                <a:lnTo>
                  <a:pt x="146351" y="177371"/>
                </a:lnTo>
                <a:cubicBezTo>
                  <a:pt x="139453" y="310022"/>
                  <a:pt x="131856" y="451218"/>
                  <a:pt x="123859" y="599846"/>
                </a:cubicBezTo>
                <a:lnTo>
                  <a:pt x="123365" y="609102"/>
                </a:lnTo>
                <a:lnTo>
                  <a:pt x="199429" y="579094"/>
                </a:lnTo>
                <a:cubicBezTo>
                  <a:pt x="331556" y="548430"/>
                  <a:pt x="616135" y="518113"/>
                  <a:pt x="768238" y="518113"/>
                </a:cubicBezTo>
                <a:cubicBezTo>
                  <a:pt x="859710" y="518113"/>
                  <a:pt x="920692" y="548430"/>
                  <a:pt x="951182" y="548430"/>
                </a:cubicBezTo>
                <a:cubicBezTo>
                  <a:pt x="1174780" y="579094"/>
                  <a:pt x="1189851" y="614638"/>
                  <a:pt x="1413449" y="706284"/>
                </a:cubicBezTo>
                <a:cubicBezTo>
                  <a:pt x="1637047" y="797930"/>
                  <a:pt x="1702935" y="843231"/>
                  <a:pt x="1794407" y="944634"/>
                </a:cubicBezTo>
                <a:cubicBezTo>
                  <a:pt x="1885879" y="1036280"/>
                  <a:pt x="1997678" y="1097261"/>
                  <a:pt x="2028169" y="1168348"/>
                </a:cubicBezTo>
                <a:cubicBezTo>
                  <a:pt x="2149781" y="1290310"/>
                  <a:pt x="2302234" y="1513676"/>
                  <a:pt x="2363216" y="1767707"/>
                </a:cubicBezTo>
                <a:cubicBezTo>
                  <a:pt x="2393706" y="1980967"/>
                  <a:pt x="2424197" y="2194227"/>
                  <a:pt x="2424197" y="2356960"/>
                </a:cubicBezTo>
                <a:cubicBezTo>
                  <a:pt x="2424197" y="2478923"/>
                  <a:pt x="2424198" y="2631201"/>
                  <a:pt x="2363217" y="2793935"/>
                </a:cubicBezTo>
                <a:cubicBezTo>
                  <a:pt x="2332726" y="2946213"/>
                  <a:pt x="2200600" y="3098493"/>
                  <a:pt x="2139619" y="3230561"/>
                </a:cubicBezTo>
                <a:cubicBezTo>
                  <a:pt x="1977352" y="3474486"/>
                  <a:pt x="1763917" y="3657430"/>
                  <a:pt x="1479338" y="3789498"/>
                </a:cubicBezTo>
                <a:cubicBezTo>
                  <a:pt x="1205272" y="3941777"/>
                  <a:pt x="920693" y="4002758"/>
                  <a:pt x="585646" y="4002758"/>
                </a:cubicBezTo>
                <a:cubicBezTo>
                  <a:pt x="376022" y="4002758"/>
                  <a:pt x="183599" y="3968456"/>
                  <a:pt x="5142" y="3895589"/>
                </a:cubicBezTo>
                <a:lnTo>
                  <a:pt x="1356" y="389371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5108176-8782-4311-86A4-A38AC2C1AA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7E5EA52-4E60-4B0E-9427-12C5FC7E3F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64F9441-F2C8-491B-965A-E5C8139FFD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DA5072F-C775-4FB3-A00C-CEBFD9200F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111" y="2634818"/>
            <a:ext cx="3484645" cy="3504675"/>
          </a:xfrm>
          <a:custGeom>
            <a:avLst/>
            <a:gdLst>
              <a:gd name="connsiteX0" fmla="*/ 1747550 w 3484645"/>
              <a:gd name="connsiteY0" fmla="*/ 0 h 3504675"/>
              <a:gd name="connsiteX1" fmla="*/ 2214840 w 3484645"/>
              <a:gd name="connsiteY1" fmla="*/ 60981 h 3504675"/>
              <a:gd name="connsiteX2" fmla="*/ 2672026 w 3484645"/>
              <a:gd name="connsiteY2" fmla="*/ 294743 h 3504675"/>
              <a:gd name="connsiteX3" fmla="*/ 3484645 w 3484645"/>
              <a:gd name="connsiteY3" fmla="*/ 1666123 h 3504675"/>
              <a:gd name="connsiteX4" fmla="*/ 3271385 w 3484645"/>
              <a:gd name="connsiteY4" fmla="*/ 2559815 h 3504675"/>
              <a:gd name="connsiteX5" fmla="*/ 2712448 w 3484645"/>
              <a:gd name="connsiteY5" fmla="*/ 3220096 h 3504675"/>
              <a:gd name="connsiteX6" fmla="*/ 2275822 w 3484645"/>
              <a:gd name="connsiteY6" fmla="*/ 3443694 h 3504675"/>
              <a:gd name="connsiteX7" fmla="*/ 1838847 w 3484645"/>
              <a:gd name="connsiteY7" fmla="*/ 3504675 h 3504675"/>
              <a:gd name="connsiteX8" fmla="*/ 1249594 w 3484645"/>
              <a:gd name="connsiteY8" fmla="*/ 3443694 h 3504675"/>
              <a:gd name="connsiteX9" fmla="*/ 650235 w 3484645"/>
              <a:gd name="connsiteY9" fmla="*/ 3108647 h 3504675"/>
              <a:gd name="connsiteX10" fmla="*/ 426521 w 3484645"/>
              <a:gd name="connsiteY10" fmla="*/ 2874885 h 3504675"/>
              <a:gd name="connsiteX11" fmla="*/ 188171 w 3484645"/>
              <a:gd name="connsiteY11" fmla="*/ 2493927 h 3504675"/>
              <a:gd name="connsiteX12" fmla="*/ 30317 w 3484645"/>
              <a:gd name="connsiteY12" fmla="*/ 2031660 h 3504675"/>
              <a:gd name="connsiteX13" fmla="*/ 0 w 3484645"/>
              <a:gd name="connsiteY13" fmla="*/ 1848716 h 3504675"/>
              <a:gd name="connsiteX14" fmla="*/ 60981 w 3484645"/>
              <a:gd name="connsiteY14" fmla="*/ 1279907 h 3504675"/>
              <a:gd name="connsiteX15" fmla="*/ 691005 w 3484645"/>
              <a:gd name="connsiteY15" fmla="*/ 355374 h 3504675"/>
              <a:gd name="connsiteX16" fmla="*/ 1747550 w 3484645"/>
              <a:gd name="connsiteY16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4645" h="3504675">
                <a:moveTo>
                  <a:pt x="1747550" y="0"/>
                </a:moveTo>
                <a:cubicBezTo>
                  <a:pt x="1869164" y="0"/>
                  <a:pt x="2021791" y="0"/>
                  <a:pt x="2214840" y="60981"/>
                </a:cubicBezTo>
                <a:cubicBezTo>
                  <a:pt x="2428101" y="121963"/>
                  <a:pt x="2550063" y="233762"/>
                  <a:pt x="2672026" y="294743"/>
                </a:cubicBezTo>
                <a:cubicBezTo>
                  <a:pt x="3240720" y="670444"/>
                  <a:pt x="3484645" y="1107127"/>
                  <a:pt x="3484645" y="1666123"/>
                </a:cubicBezTo>
                <a:cubicBezTo>
                  <a:pt x="3484645" y="2001170"/>
                  <a:pt x="3423664" y="2285749"/>
                  <a:pt x="3271385" y="2559815"/>
                </a:cubicBezTo>
                <a:cubicBezTo>
                  <a:pt x="3139317" y="2844394"/>
                  <a:pt x="2956373" y="3057829"/>
                  <a:pt x="2712448" y="3220096"/>
                </a:cubicBezTo>
                <a:cubicBezTo>
                  <a:pt x="2580380" y="3281077"/>
                  <a:pt x="2428101" y="3413203"/>
                  <a:pt x="2275822" y="3443694"/>
                </a:cubicBezTo>
                <a:cubicBezTo>
                  <a:pt x="2113089" y="3504675"/>
                  <a:pt x="1960810" y="3504675"/>
                  <a:pt x="1838847" y="3504675"/>
                </a:cubicBezTo>
                <a:cubicBezTo>
                  <a:pt x="1676114" y="3504675"/>
                  <a:pt x="1462854" y="3474184"/>
                  <a:pt x="1249594" y="3443694"/>
                </a:cubicBezTo>
                <a:cubicBezTo>
                  <a:pt x="995563" y="3382712"/>
                  <a:pt x="772197" y="3230259"/>
                  <a:pt x="650235" y="3108647"/>
                </a:cubicBezTo>
                <a:cubicBezTo>
                  <a:pt x="579148" y="3078156"/>
                  <a:pt x="518167" y="2966357"/>
                  <a:pt x="426521" y="2874885"/>
                </a:cubicBezTo>
                <a:cubicBezTo>
                  <a:pt x="325118" y="2783413"/>
                  <a:pt x="279817" y="2717525"/>
                  <a:pt x="188171" y="2493927"/>
                </a:cubicBezTo>
                <a:cubicBezTo>
                  <a:pt x="96525" y="2270329"/>
                  <a:pt x="60981" y="2255258"/>
                  <a:pt x="30317" y="2031660"/>
                </a:cubicBezTo>
                <a:cubicBezTo>
                  <a:pt x="30317" y="2001170"/>
                  <a:pt x="0" y="1940188"/>
                  <a:pt x="0" y="1848716"/>
                </a:cubicBezTo>
                <a:cubicBezTo>
                  <a:pt x="0" y="1696613"/>
                  <a:pt x="30317" y="1412034"/>
                  <a:pt x="60981" y="1279907"/>
                </a:cubicBezTo>
                <a:cubicBezTo>
                  <a:pt x="223366" y="843225"/>
                  <a:pt x="386099" y="599300"/>
                  <a:pt x="691005" y="355374"/>
                </a:cubicBezTo>
                <a:cubicBezTo>
                  <a:pt x="975352" y="101636"/>
                  <a:pt x="1371556" y="0"/>
                  <a:pt x="17475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B4151D06-53FE-42E5-9665-965DC2C382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3257" y="2634818"/>
            <a:ext cx="3534716" cy="3504675"/>
          </a:xfrm>
          <a:custGeom>
            <a:avLst/>
            <a:gdLst>
              <a:gd name="connsiteX0" fmla="*/ 1858773 w 3534716"/>
              <a:gd name="connsiteY0" fmla="*/ 0 h 3504675"/>
              <a:gd name="connsiteX1" fmla="*/ 2488521 w 3534716"/>
              <a:gd name="connsiteY1" fmla="*/ 142219 h 3504675"/>
              <a:gd name="connsiteX2" fmla="*/ 3118270 w 3534716"/>
              <a:gd name="connsiteY2" fmla="*/ 629826 h 3504675"/>
              <a:gd name="connsiteX3" fmla="*/ 3534716 w 3534716"/>
              <a:gd name="connsiteY3" fmla="*/ 1879319 h 3504675"/>
              <a:gd name="connsiteX4" fmla="*/ 3097955 w 3534716"/>
              <a:gd name="connsiteY4" fmla="*/ 2864691 h 3504675"/>
              <a:gd name="connsiteX5" fmla="*/ 2275220 w 3534716"/>
              <a:gd name="connsiteY5" fmla="*/ 3413249 h 3504675"/>
              <a:gd name="connsiteX6" fmla="*/ 1787673 w 3534716"/>
              <a:gd name="connsiteY6" fmla="*/ 3504675 h 3504675"/>
              <a:gd name="connsiteX7" fmla="*/ 893836 w 3534716"/>
              <a:gd name="connsiteY7" fmla="*/ 3281189 h 3504675"/>
              <a:gd name="connsiteX8" fmla="*/ 314874 w 3534716"/>
              <a:gd name="connsiteY8" fmla="*/ 2631046 h 3504675"/>
              <a:gd name="connsiteX9" fmla="*/ 0 w 3534716"/>
              <a:gd name="connsiteY9" fmla="*/ 1665991 h 3504675"/>
              <a:gd name="connsiteX10" fmla="*/ 487547 w 3534716"/>
              <a:gd name="connsiteY10" fmla="*/ 518083 h 3504675"/>
              <a:gd name="connsiteX11" fmla="*/ 1533742 w 3534716"/>
              <a:gd name="connsiteY11" fmla="*/ 20317 h 3504675"/>
              <a:gd name="connsiteX12" fmla="*/ 1858773 w 3534716"/>
              <a:gd name="connsiteY12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4716" h="3504675">
                <a:moveTo>
                  <a:pt x="1858773" y="0"/>
                </a:moveTo>
                <a:cubicBezTo>
                  <a:pt x="2061918" y="0"/>
                  <a:pt x="2346320" y="20317"/>
                  <a:pt x="2488521" y="142219"/>
                </a:cubicBezTo>
                <a:cubicBezTo>
                  <a:pt x="2661194" y="233645"/>
                  <a:pt x="2854182" y="365705"/>
                  <a:pt x="3118270" y="629826"/>
                </a:cubicBezTo>
                <a:cubicBezTo>
                  <a:pt x="3351886" y="1036165"/>
                  <a:pt x="3534716" y="1523772"/>
                  <a:pt x="3534716" y="1879319"/>
                </a:cubicBezTo>
                <a:cubicBezTo>
                  <a:pt x="3504244" y="2224707"/>
                  <a:pt x="3382358" y="2580254"/>
                  <a:pt x="3097955" y="2864691"/>
                </a:cubicBezTo>
                <a:cubicBezTo>
                  <a:pt x="2803396" y="3189762"/>
                  <a:pt x="2559622" y="3352298"/>
                  <a:pt x="2275220" y="3413249"/>
                </a:cubicBezTo>
                <a:lnTo>
                  <a:pt x="1787673" y="3504675"/>
                </a:lnTo>
                <a:cubicBezTo>
                  <a:pt x="1381383" y="3504675"/>
                  <a:pt x="1076667" y="3362456"/>
                  <a:pt x="893836" y="3281189"/>
                </a:cubicBezTo>
                <a:cubicBezTo>
                  <a:pt x="721164" y="3159287"/>
                  <a:pt x="518019" y="2956117"/>
                  <a:pt x="314874" y="2631046"/>
                </a:cubicBezTo>
                <a:cubicBezTo>
                  <a:pt x="111730" y="2346609"/>
                  <a:pt x="0" y="2021537"/>
                  <a:pt x="0" y="1665991"/>
                </a:cubicBezTo>
                <a:cubicBezTo>
                  <a:pt x="0" y="1584723"/>
                  <a:pt x="192988" y="782203"/>
                  <a:pt x="487547" y="518083"/>
                </a:cubicBezTo>
                <a:cubicBezTo>
                  <a:pt x="782107" y="253962"/>
                  <a:pt x="1208711" y="81268"/>
                  <a:pt x="1533742" y="20317"/>
                </a:cubicBezTo>
                <a:cubicBezTo>
                  <a:pt x="1625157" y="0"/>
                  <a:pt x="1706415" y="0"/>
                  <a:pt x="18587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B327F18E-56CE-4BED-9722-43624C672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8476" y="2680058"/>
            <a:ext cx="3485697" cy="3449280"/>
          </a:xfrm>
          <a:custGeom>
            <a:avLst/>
            <a:gdLst>
              <a:gd name="connsiteX0" fmla="*/ 1780826 w 3485697"/>
              <a:gd name="connsiteY0" fmla="*/ 4 h 3449280"/>
              <a:gd name="connsiteX1" fmla="*/ 2262915 w 3485697"/>
              <a:gd name="connsiteY1" fmla="*/ 85106 h 3449280"/>
              <a:gd name="connsiteX2" fmla="*/ 2822020 w 3485697"/>
              <a:gd name="connsiteY2" fmla="*/ 309385 h 3449280"/>
              <a:gd name="connsiteX3" fmla="*/ 3298864 w 3485697"/>
              <a:gd name="connsiteY3" fmla="*/ 886395 h 3449280"/>
              <a:gd name="connsiteX4" fmla="*/ 3485697 w 3485697"/>
              <a:gd name="connsiteY4" fmla="*/ 1664671 h 3449280"/>
              <a:gd name="connsiteX5" fmla="*/ 3236818 w 3485697"/>
              <a:gd name="connsiteY5" fmla="*/ 2567279 h 3449280"/>
              <a:gd name="connsiteX6" fmla="*/ 2583250 w 3485697"/>
              <a:gd name="connsiteY6" fmla="*/ 3231528 h 3449280"/>
              <a:gd name="connsiteX7" fmla="*/ 1867288 w 3485697"/>
              <a:gd name="connsiteY7" fmla="*/ 3449280 h 3449280"/>
              <a:gd name="connsiteX8" fmla="*/ 1244742 w 3485697"/>
              <a:gd name="connsiteY8" fmla="*/ 3387114 h 3449280"/>
              <a:gd name="connsiteX9" fmla="*/ 746985 w 3485697"/>
              <a:gd name="connsiteY9" fmla="*/ 3169018 h 3449280"/>
              <a:gd name="connsiteX10" fmla="*/ 186833 w 3485697"/>
              <a:gd name="connsiteY10" fmla="*/ 2567279 h 3449280"/>
              <a:gd name="connsiteX11" fmla="*/ 0 w 3485697"/>
              <a:gd name="connsiteY11" fmla="*/ 1820258 h 3449280"/>
              <a:gd name="connsiteX12" fmla="*/ 62394 w 3485697"/>
              <a:gd name="connsiteY12" fmla="*/ 1290989 h 3449280"/>
              <a:gd name="connsiteX13" fmla="*/ 622545 w 3485697"/>
              <a:gd name="connsiteY13" fmla="*/ 325871 h 3449280"/>
              <a:gd name="connsiteX14" fmla="*/ 1585992 w 3485697"/>
              <a:gd name="connsiteY14" fmla="*/ 14697 h 3449280"/>
              <a:gd name="connsiteX15" fmla="*/ 1780826 w 3485697"/>
              <a:gd name="connsiteY15" fmla="*/ 4 h 344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5697" h="3449280">
                <a:moveTo>
                  <a:pt x="1780826" y="4"/>
                </a:moveTo>
                <a:cubicBezTo>
                  <a:pt x="1965933" y="-415"/>
                  <a:pt x="2123051" y="38482"/>
                  <a:pt x="2262915" y="85106"/>
                </a:cubicBezTo>
                <a:cubicBezTo>
                  <a:pt x="2449748" y="116361"/>
                  <a:pt x="2666210" y="247219"/>
                  <a:pt x="2822020" y="309385"/>
                </a:cubicBezTo>
                <a:cubicBezTo>
                  <a:pt x="3101922" y="496226"/>
                  <a:pt x="3205447" y="668299"/>
                  <a:pt x="3298864" y="886395"/>
                </a:cubicBezTo>
                <a:cubicBezTo>
                  <a:pt x="3423303" y="1104147"/>
                  <a:pt x="3485697" y="1384409"/>
                  <a:pt x="3485697" y="1664671"/>
                </a:cubicBezTo>
                <a:cubicBezTo>
                  <a:pt x="3485697" y="2007099"/>
                  <a:pt x="3392280" y="2287017"/>
                  <a:pt x="3236818" y="2567279"/>
                </a:cubicBezTo>
                <a:cubicBezTo>
                  <a:pt x="3112379" y="2847541"/>
                  <a:pt x="2863151" y="3065294"/>
                  <a:pt x="2583250" y="3231528"/>
                </a:cubicBezTo>
                <a:cubicBezTo>
                  <a:pt x="2334023" y="3387114"/>
                  <a:pt x="2116167" y="3449280"/>
                  <a:pt x="1867288" y="3449280"/>
                </a:cubicBezTo>
                <a:cubicBezTo>
                  <a:pt x="1649432" y="3449280"/>
                  <a:pt x="1431576" y="3418025"/>
                  <a:pt x="1244742" y="3387114"/>
                </a:cubicBezTo>
                <a:cubicBezTo>
                  <a:pt x="1026886" y="3324605"/>
                  <a:pt x="871424" y="3262439"/>
                  <a:pt x="746985" y="3169018"/>
                </a:cubicBezTo>
                <a:cubicBezTo>
                  <a:pt x="498106" y="2971873"/>
                  <a:pt x="311273" y="2785032"/>
                  <a:pt x="186833" y="2567279"/>
                </a:cubicBezTo>
                <a:cubicBezTo>
                  <a:pt x="62394" y="2318272"/>
                  <a:pt x="0" y="2069265"/>
                  <a:pt x="0" y="1820258"/>
                </a:cubicBezTo>
                <a:cubicBezTo>
                  <a:pt x="0" y="1633416"/>
                  <a:pt x="0" y="1477830"/>
                  <a:pt x="62394" y="1290989"/>
                </a:cubicBezTo>
                <a:cubicBezTo>
                  <a:pt x="155462" y="823885"/>
                  <a:pt x="342295" y="512712"/>
                  <a:pt x="622545" y="325871"/>
                </a:cubicBezTo>
                <a:cubicBezTo>
                  <a:pt x="902447" y="108118"/>
                  <a:pt x="1312713" y="54882"/>
                  <a:pt x="1585992" y="14697"/>
                </a:cubicBezTo>
                <a:cubicBezTo>
                  <a:pt x="1654312" y="4651"/>
                  <a:pt x="1719124" y="143"/>
                  <a:pt x="1780826" y="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6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2235CD-026E-4B65-A804-8C877A0C4F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2370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4649 w 12192000"/>
              <a:gd name="connsiteY3" fmla="*/ 6858000 h 6858000"/>
              <a:gd name="connsiteX4" fmla="*/ 4543103 w 12192000"/>
              <a:gd name="connsiteY4" fmla="*/ 6794309 h 6858000"/>
              <a:gd name="connsiteX5" fmla="*/ 5784508 w 12192000"/>
              <a:gd name="connsiteY5" fmla="*/ 6102159 h 6858000"/>
              <a:gd name="connsiteX6" fmla="*/ 7044313 w 12192000"/>
              <a:gd name="connsiteY6" fmla="*/ 3583629 h 6858000"/>
              <a:gd name="connsiteX7" fmla="*/ 6748215 w 12192000"/>
              <a:gd name="connsiteY7" fmla="*/ 1870260 h 6858000"/>
              <a:gd name="connsiteX8" fmla="*/ 5569893 w 12192000"/>
              <a:gd name="connsiteY8" fmla="*/ 265913 h 6858000"/>
              <a:gd name="connsiteX9" fmla="*/ 5336837 w 12192000"/>
              <a:gd name="connsiteY9" fmla="*/ 117758 h 6858000"/>
              <a:gd name="connsiteX10" fmla="*/ 0 w 12192000"/>
              <a:gd name="connsiteY10" fmla="*/ 0 h 6858000"/>
              <a:gd name="connsiteX11" fmla="*/ 1478233 w 12192000"/>
              <a:gd name="connsiteY11" fmla="*/ 0 h 6858000"/>
              <a:gd name="connsiteX12" fmla="*/ 1376868 w 12192000"/>
              <a:gd name="connsiteY12" fmla="*/ 53544 h 6858000"/>
              <a:gd name="connsiteX13" fmla="*/ 763225 w 12192000"/>
              <a:gd name="connsiteY13" fmla="*/ 435512 h 6858000"/>
              <a:gd name="connsiteX14" fmla="*/ 3659 w 12192000"/>
              <a:gd name="connsiteY14" fmla="*/ 1575960 h 6858000"/>
              <a:gd name="connsiteX15" fmla="*/ 1 w 12192000"/>
              <a:gd name="connsiteY15" fmla="*/ 1586010 h 6858000"/>
              <a:gd name="connsiteX16" fmla="*/ 1 w 12192000"/>
              <a:gd name="connsiteY16" fmla="*/ 4992019 h 6858000"/>
              <a:gd name="connsiteX17" fmla="*/ 43793 w 12192000"/>
              <a:gd name="connsiteY17" fmla="*/ 5068808 h 6858000"/>
              <a:gd name="connsiteX18" fmla="*/ 508319 w 12192000"/>
              <a:gd name="connsiteY18" fmla="*/ 5721038 h 6858000"/>
              <a:gd name="connsiteX19" fmla="*/ 1561497 w 12192000"/>
              <a:gd name="connsiteY19" fmla="*/ 6516913 h 6858000"/>
              <a:gd name="connsiteX20" fmla="*/ 2199909 w 12192000"/>
              <a:gd name="connsiteY20" fmla="*/ 6808527 h 6858000"/>
              <a:gd name="connsiteX21" fmla="*/ 2401902 w 12192000"/>
              <a:gd name="connsiteY21" fmla="*/ 6858000 h 6858000"/>
              <a:gd name="connsiteX22" fmla="*/ 0 w 12192000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58000">
                <a:moveTo>
                  <a:pt x="5123702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94649" y="6858000"/>
                </a:lnTo>
                <a:lnTo>
                  <a:pt x="4543103" y="6794309"/>
                </a:lnTo>
                <a:cubicBezTo>
                  <a:pt x="5014473" y="6649034"/>
                  <a:pt x="5429526" y="6399659"/>
                  <a:pt x="5784508" y="6102159"/>
                </a:cubicBezTo>
                <a:cubicBezTo>
                  <a:pt x="6353535" y="5625104"/>
                  <a:pt x="6883605" y="4288680"/>
                  <a:pt x="7044313" y="3583629"/>
                </a:cubicBezTo>
                <a:cubicBezTo>
                  <a:pt x="7205014" y="2877517"/>
                  <a:pt x="6993682" y="2422592"/>
                  <a:pt x="6748215" y="1870260"/>
                </a:cubicBezTo>
                <a:cubicBezTo>
                  <a:pt x="6502213" y="1317394"/>
                  <a:pt x="5738966" y="373824"/>
                  <a:pt x="5569893" y="265913"/>
                </a:cubicBezTo>
                <a:cubicBezTo>
                  <a:pt x="5497000" y="216088"/>
                  <a:pt x="5419065" y="166493"/>
                  <a:pt x="5336837" y="117758"/>
                </a:cubicBezTo>
                <a:close/>
                <a:moveTo>
                  <a:pt x="0" y="0"/>
                </a:moveTo>
                <a:lnTo>
                  <a:pt x="1478233" y="0"/>
                </a:lnTo>
                <a:lnTo>
                  <a:pt x="1376868" y="53544"/>
                </a:lnTo>
                <a:cubicBezTo>
                  <a:pt x="1049753" y="231096"/>
                  <a:pt x="809295" y="389442"/>
                  <a:pt x="763225" y="435512"/>
                </a:cubicBezTo>
                <a:cubicBezTo>
                  <a:pt x="427428" y="771309"/>
                  <a:pt x="175347" y="1155399"/>
                  <a:pt x="3659" y="1575960"/>
                </a:cubicBezTo>
                <a:lnTo>
                  <a:pt x="1" y="1586010"/>
                </a:lnTo>
                <a:lnTo>
                  <a:pt x="1" y="4992019"/>
                </a:lnTo>
                <a:lnTo>
                  <a:pt x="43793" y="5068808"/>
                </a:lnTo>
                <a:cubicBezTo>
                  <a:pt x="199310" y="5325558"/>
                  <a:pt x="370402" y="5550958"/>
                  <a:pt x="508319" y="5721038"/>
                </a:cubicBezTo>
                <a:cubicBezTo>
                  <a:pt x="784154" y="6061198"/>
                  <a:pt x="1210792" y="6251624"/>
                  <a:pt x="1561497" y="6516913"/>
                </a:cubicBezTo>
                <a:cubicBezTo>
                  <a:pt x="1757316" y="6643529"/>
                  <a:pt x="1966063" y="6739921"/>
                  <a:pt x="2199909" y="6808527"/>
                </a:cubicBezTo>
                <a:lnTo>
                  <a:pt x="2401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0715F-E7F9-4984-81DF-4367F383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1579842"/>
            <a:ext cx="5014913" cy="2039662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584F01D-202E-467D-909E-95AC750B1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5" y="3818283"/>
            <a:ext cx="5014913" cy="1201737"/>
          </a:xfrm>
        </p:spPr>
        <p:txBody>
          <a:bodyPr>
            <a:normAutofit/>
          </a:bodyPr>
          <a:lstStyle>
            <a:lvl1pPr algn="ctr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38CCBCF1-1C42-4C63-91FF-3E2B5C61C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9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93207D5-9CB9-447C-B7D6-0F4CE47F0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DE2ADF-7550-4E57-A8CB-EC53AC0A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617D2E-8DED-4400-8E86-4FC2EB7F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206A86-FA64-4378-BF55-5E12CC4A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7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42EB-9E0B-49F7-8E10-36B571EA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78866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DFF49-F0B6-4108-84E7-A232D5C93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26429D18-1F25-4DC1-AA62-9756BB4893A5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2F8190FD-FA1E-45E0-92AF-2477E4DA55AA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68978028-4C22-4D83-8C18-F33CD82D3520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B55D6E-6E16-48FC-A299-E4396F6EC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25211" y="268795"/>
            <a:ext cx="632305" cy="1606552"/>
            <a:chOff x="10224385" y="954724"/>
            <a:chExt cx="1324087" cy="336422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049B3391-07C4-4691-9541-15597E0AD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48C4D1B0-7C6A-430D-AE7E-358BE4288FB2}"/>
                </a:ext>
              </a:extLst>
            </p:cNvPr>
            <p:cNvSpPr>
              <a:spLocks/>
            </p:cNvSpPr>
            <p:nvPr/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4B16BFE5-BF16-4086-B18B-F01774CAD03D}"/>
                </a:ext>
              </a:extLst>
            </p:cNvPr>
            <p:cNvSpPr>
              <a:spLocks/>
            </p:cNvSpPr>
            <p:nvPr/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D52E10E-90D0-4871-B821-A722EECDF7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4133" y="2385982"/>
            <a:ext cx="10643735" cy="324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9328E85-B332-4169-836E-DE954137E1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813C9F2-771F-4066-9E78-F47A0C0ACC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EA2B99-A7F9-4A91-89D1-A7B1B15982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0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BDD2C61-C6B3-4886-A27C-B61C62974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817996" cy="6858001"/>
          </a:xfrm>
          <a:custGeom>
            <a:avLst/>
            <a:gdLst>
              <a:gd name="connsiteX0" fmla="*/ 0 w 4817996"/>
              <a:gd name="connsiteY0" fmla="*/ 0 h 6858001"/>
              <a:gd name="connsiteX1" fmla="*/ 4455466 w 4817996"/>
              <a:gd name="connsiteY1" fmla="*/ 0 h 6858001"/>
              <a:gd name="connsiteX2" fmla="*/ 4203348 w 4817996"/>
              <a:gd name="connsiteY2" fmla="*/ 98577 h 6858001"/>
              <a:gd name="connsiteX3" fmla="*/ 3717157 w 4817996"/>
              <a:gd name="connsiteY3" fmla="*/ 385307 h 6858001"/>
              <a:gd name="connsiteX4" fmla="*/ 2532107 w 4817996"/>
              <a:gd name="connsiteY4" fmla="*/ 1957426 h 6858001"/>
              <a:gd name="connsiteX5" fmla="*/ 2331242 w 4817996"/>
              <a:gd name="connsiteY5" fmla="*/ 3153405 h 6858001"/>
              <a:gd name="connsiteX6" fmla="*/ 2338687 w 4817996"/>
              <a:gd name="connsiteY6" fmla="*/ 3309256 h 6858001"/>
              <a:gd name="connsiteX7" fmla="*/ 2344494 w 4817996"/>
              <a:gd name="connsiteY7" fmla="*/ 3309256 h 6858001"/>
              <a:gd name="connsiteX8" fmla="*/ 2350370 w 4817996"/>
              <a:gd name="connsiteY8" fmla="*/ 3436629 h 6858001"/>
              <a:gd name="connsiteX9" fmla="*/ 2752145 w 4817996"/>
              <a:gd name="connsiteY9" fmla="*/ 5098005 h 6858001"/>
              <a:gd name="connsiteX10" fmla="*/ 3955219 w 4817996"/>
              <a:gd name="connsiteY10" fmla="*/ 6437308 h 6858001"/>
              <a:gd name="connsiteX11" fmla="*/ 4698058 w 4817996"/>
              <a:gd name="connsiteY11" fmla="*/ 6817628 h 6858001"/>
              <a:gd name="connsiteX12" fmla="*/ 4817996 w 4817996"/>
              <a:gd name="connsiteY12" fmla="*/ 6858001 h 6858001"/>
              <a:gd name="connsiteX13" fmla="*/ 1 w 4817996"/>
              <a:gd name="connsiteY13" fmla="*/ 6858001 h 6858001"/>
              <a:gd name="connsiteX14" fmla="*/ 1 w 4817996"/>
              <a:gd name="connsiteY14" fmla="*/ 3430801 h 6858001"/>
              <a:gd name="connsiteX15" fmla="*/ 0 w 4817996"/>
              <a:gd name="connsiteY15" fmla="*/ 34308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996" h="6858001">
                <a:moveTo>
                  <a:pt x="0" y="0"/>
                </a:moveTo>
                <a:lnTo>
                  <a:pt x="4455466" y="0"/>
                </a:lnTo>
                <a:lnTo>
                  <a:pt x="4203348" y="98577"/>
                </a:lnTo>
                <a:cubicBezTo>
                  <a:pt x="4032147" y="174775"/>
                  <a:pt x="3867541" y="268390"/>
                  <a:pt x="3717157" y="385307"/>
                </a:cubicBezTo>
                <a:cubicBezTo>
                  <a:pt x="3209493" y="685318"/>
                  <a:pt x="2760405" y="1430200"/>
                  <a:pt x="2532107" y="1957426"/>
                </a:cubicBezTo>
                <a:cubicBezTo>
                  <a:pt x="2361446" y="2353398"/>
                  <a:pt x="2323850" y="2753091"/>
                  <a:pt x="2331242" y="3153405"/>
                </a:cubicBezTo>
                <a:lnTo>
                  <a:pt x="2338687" y="3309256"/>
                </a:lnTo>
                <a:lnTo>
                  <a:pt x="2344494" y="3309256"/>
                </a:lnTo>
                <a:lnTo>
                  <a:pt x="2350370" y="3436629"/>
                </a:lnTo>
                <a:cubicBezTo>
                  <a:pt x="2387168" y="3989406"/>
                  <a:pt x="2484045" y="4543706"/>
                  <a:pt x="2752145" y="5098005"/>
                </a:cubicBezTo>
                <a:cubicBezTo>
                  <a:pt x="3019495" y="5583017"/>
                  <a:pt x="3420520" y="5997980"/>
                  <a:pt x="3955219" y="6437308"/>
                </a:cubicBezTo>
                <a:cubicBezTo>
                  <a:pt x="4155731" y="6593206"/>
                  <a:pt x="4393840" y="6710127"/>
                  <a:pt x="4698058" y="6817628"/>
                </a:cubicBezTo>
                <a:lnTo>
                  <a:pt x="4817996" y="6858001"/>
                </a:lnTo>
                <a:lnTo>
                  <a:pt x="1" y="6858001"/>
                </a:lnTo>
                <a:lnTo>
                  <a:pt x="1" y="3430801"/>
                </a:lnTo>
                <a:lnTo>
                  <a:pt x="0" y="34308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E00F47-2241-4615-AFC0-D2FC20146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05" y="-3"/>
            <a:ext cx="4817297" cy="6858001"/>
          </a:xfrm>
          <a:custGeom>
            <a:avLst/>
            <a:gdLst>
              <a:gd name="connsiteX0" fmla="*/ 347148 w 4817297"/>
              <a:gd name="connsiteY0" fmla="*/ 0 h 6858001"/>
              <a:gd name="connsiteX1" fmla="*/ 4817296 w 4817297"/>
              <a:gd name="connsiteY1" fmla="*/ 0 h 6858001"/>
              <a:gd name="connsiteX2" fmla="*/ 4817296 w 4817297"/>
              <a:gd name="connsiteY2" fmla="*/ 3430803 h 6858001"/>
              <a:gd name="connsiteX3" fmla="*/ 4817297 w 4817297"/>
              <a:gd name="connsiteY3" fmla="*/ 3430803 h 6858001"/>
              <a:gd name="connsiteX4" fmla="*/ 4817297 w 4817297"/>
              <a:gd name="connsiteY4" fmla="*/ 6858001 h 6858001"/>
              <a:gd name="connsiteX5" fmla="*/ 0 w 4817297"/>
              <a:gd name="connsiteY5" fmla="*/ 6858001 h 6858001"/>
              <a:gd name="connsiteX6" fmla="*/ 135795 w 4817297"/>
              <a:gd name="connsiteY6" fmla="*/ 6800192 h 6858001"/>
              <a:gd name="connsiteX7" fmla="*/ 526928 w 4817297"/>
              <a:gd name="connsiteY7" fmla="*/ 6585547 h 6858001"/>
              <a:gd name="connsiteX8" fmla="*/ 1931265 w 4817297"/>
              <a:gd name="connsiteY8" fmla="*/ 5158286 h 6858001"/>
              <a:gd name="connsiteX9" fmla="*/ 2456696 w 4817297"/>
              <a:gd name="connsiteY9" fmla="*/ 3488484 h 6858001"/>
              <a:gd name="connsiteX10" fmla="*/ 2458676 w 4817297"/>
              <a:gd name="connsiteY10" fmla="*/ 3430803 h 6858001"/>
              <a:gd name="connsiteX11" fmla="*/ 2462239 w 4817297"/>
              <a:gd name="connsiteY11" fmla="*/ 3430803 h 6858001"/>
              <a:gd name="connsiteX12" fmla="*/ 2465963 w 4817297"/>
              <a:gd name="connsiteY12" fmla="*/ 3318938 h 6858001"/>
              <a:gd name="connsiteX13" fmla="*/ 2064188 w 4817297"/>
              <a:gd name="connsiteY13" fmla="*/ 1595395 h 6858001"/>
              <a:gd name="connsiteX14" fmla="*/ 794276 w 4817297"/>
              <a:gd name="connsiteY14" fmla="*/ 215347 h 6858001"/>
              <a:gd name="connsiteX15" fmla="*/ 546722 w 4817297"/>
              <a:gd name="connsiteY15" fmla="*/ 1000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297" h="6858001">
                <a:moveTo>
                  <a:pt x="347148" y="0"/>
                </a:moveTo>
                <a:lnTo>
                  <a:pt x="4817296" y="0"/>
                </a:lnTo>
                <a:lnTo>
                  <a:pt x="4817296" y="3430803"/>
                </a:lnTo>
                <a:lnTo>
                  <a:pt x="4817297" y="3430803"/>
                </a:lnTo>
                <a:lnTo>
                  <a:pt x="4817297" y="6858001"/>
                </a:lnTo>
                <a:lnTo>
                  <a:pt x="0" y="6858001"/>
                </a:lnTo>
                <a:lnTo>
                  <a:pt x="135795" y="6800192"/>
                </a:lnTo>
                <a:cubicBezTo>
                  <a:pt x="263380" y="6740562"/>
                  <a:pt x="393065" y="6669374"/>
                  <a:pt x="526928" y="6585547"/>
                </a:cubicBezTo>
                <a:cubicBezTo>
                  <a:pt x="1128465" y="6228916"/>
                  <a:pt x="1663915" y="5760515"/>
                  <a:pt x="1931265" y="5158286"/>
                </a:cubicBezTo>
                <a:cubicBezTo>
                  <a:pt x="2223678" y="4631336"/>
                  <a:pt x="2413747" y="4104949"/>
                  <a:pt x="2456696" y="3488484"/>
                </a:cubicBezTo>
                <a:lnTo>
                  <a:pt x="2458676" y="3430803"/>
                </a:lnTo>
                <a:lnTo>
                  <a:pt x="2462239" y="3430803"/>
                </a:lnTo>
                <a:lnTo>
                  <a:pt x="2465963" y="3318938"/>
                </a:lnTo>
                <a:cubicBezTo>
                  <a:pt x="2465963" y="2697917"/>
                  <a:pt x="2331537" y="2076895"/>
                  <a:pt x="2064188" y="1595395"/>
                </a:cubicBezTo>
                <a:cubicBezTo>
                  <a:pt x="1863675" y="1111620"/>
                  <a:pt x="1395813" y="628603"/>
                  <a:pt x="794276" y="215347"/>
                </a:cubicBezTo>
                <a:cubicBezTo>
                  <a:pt x="710542" y="180846"/>
                  <a:pt x="628685" y="141179"/>
                  <a:pt x="546722" y="1000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0DF321-2A6F-4AC4-84EC-9642B372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764" y="728529"/>
            <a:ext cx="4929136" cy="3694556"/>
          </a:xfr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9C34EE-56BF-44B0-AB0C-5E6CDC607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8231" y="4818014"/>
            <a:ext cx="4935538" cy="853444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7AF69-69C2-4187-8895-13BF350A809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50131-119B-4EB8-983E-EA4541B190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0DEAA-16C2-49C9-8258-0016B09557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7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5E3DF90-BDAB-48CD-8B82-4755E9DF3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8C9258-CD4D-4548-8772-8FB275F9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57AE14-A5CA-42ED-B5D5-FE6D1045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3312105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2" y="2541600"/>
            <a:ext cx="3304288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39948" y="1840698"/>
            <a:ext cx="3312105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43857" y="2541600"/>
            <a:ext cx="3304287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BE9708-14E4-4BCB-A359-CC345FB2F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6220" y="1840698"/>
            <a:ext cx="3312105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34B0309-E157-4DD2-AF03-3030A1149E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0274" y="2541600"/>
            <a:ext cx="3304287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EBF02C2-69A8-42BC-B52D-CB6FEE37E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ADB71AC-99F1-486B-8201-51131757B5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9777249-3881-4E7B-BADF-69BB6E7C90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4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065" y="6138000"/>
            <a:ext cx="2130425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Sunday, January 31, 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4100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3280" y="6138000"/>
            <a:ext cx="118872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3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93" r:id="rId4"/>
    <p:sldLayoutId id="2147483674" r:id="rId5"/>
    <p:sldLayoutId id="2147483691" r:id="rId6"/>
    <p:sldLayoutId id="2147483690" r:id="rId7"/>
    <p:sldLayoutId id="2147483677" r:id="rId8"/>
    <p:sldLayoutId id="2147483694" r:id="rId9"/>
    <p:sldLayoutId id="2147483689" r:id="rId10"/>
    <p:sldLayoutId id="2147483688" r:id="rId11"/>
    <p:sldLayoutId id="2147483676" r:id="rId12"/>
    <p:sldLayoutId id="2147483686" r:id="rId13"/>
    <p:sldLayoutId id="2147483695" r:id="rId1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pos="461">
          <p15:clr>
            <a:srgbClr val="F26B43"/>
          </p15:clr>
        </p15:guide>
        <p15:guide id="24" pos="1209">
          <p15:clr>
            <a:srgbClr val="F26B43"/>
          </p15:clr>
        </p15:guide>
        <p15:guide id="25" pos="1663">
          <p15:clr>
            <a:srgbClr val="F26B43"/>
          </p15:clr>
        </p15:guide>
        <p15:guide id="26" pos="2865">
          <p15:clr>
            <a:srgbClr val="F26B43"/>
          </p15:clr>
        </p15:guide>
        <p15:guide id="27" pos="4067">
          <p15:clr>
            <a:srgbClr val="F26B43"/>
          </p15:clr>
        </p15:guide>
        <p15:guide id="28" pos="4815">
          <p15:clr>
            <a:srgbClr val="F26B43"/>
          </p15:clr>
        </p15:guide>
        <p15:guide id="29" pos="5269">
          <p15:clr>
            <a:srgbClr val="F26B43"/>
          </p15:clr>
        </p15:guide>
        <p15:guide id="30" pos="6017">
          <p15:clr>
            <a:srgbClr val="F26B43"/>
          </p15:clr>
        </p15:guide>
        <p15:guide id="31" pos="6471">
          <p15:clr>
            <a:srgbClr val="F26B43"/>
          </p15:clr>
        </p15:guide>
        <p15:guide id="32" pos="7219">
          <p15:clr>
            <a:srgbClr val="F26B43"/>
          </p15:clr>
        </p15:guide>
        <p15:guide id="33" orient="horz" pos="459">
          <p15:clr>
            <a:srgbClr val="F26B43"/>
          </p15:clr>
        </p15:guide>
        <p15:guide id="35" orient="horz" pos="1661">
          <p15:clr>
            <a:srgbClr val="F26B43"/>
          </p15:clr>
        </p15:guide>
        <p15:guide id="36" orient="horz" pos="2432">
          <p15:clr>
            <a:srgbClr val="F26B43"/>
          </p15:clr>
        </p15:guide>
        <p15:guide id="37" orient="horz" pos="2886">
          <p15:clr>
            <a:srgbClr val="F26B43"/>
          </p15:clr>
        </p15:guide>
        <p15:guide id="38" orient="horz" pos="3634">
          <p15:clr>
            <a:srgbClr val="F26B43"/>
          </p15:clr>
        </p15:guide>
        <p15:guide id="39" pos="3840">
          <p15:clr>
            <a:srgbClr val="5ACBF0"/>
          </p15:clr>
        </p15:guide>
        <p15:guide id="40" pos="2411">
          <p15:clr>
            <a:srgbClr val="F26B43"/>
          </p15:clr>
        </p15:guide>
        <p15:guide id="41" pos="3613">
          <p15:clr>
            <a:srgbClr val="F26B43"/>
          </p15:clr>
        </p15:guide>
        <p15:guide id="42" orient="horz" pos="1207">
          <p15:clr>
            <a:srgbClr val="F26B43"/>
          </p15:clr>
        </p15:guide>
        <p15:guide id="43" orient="horz" pos="2047">
          <p15:clr>
            <a:srgbClr val="5ACBF0"/>
          </p15:clr>
        </p15:guide>
        <p15:guide id="44" orient="horz" pos="386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jcooper@kennebunkme.us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mearsenault@yorkcountymaine.gov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ema@yorkcountymaine.gov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EEA85169-A40A-40DD-9871-5FE5B6A0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116" y="728662"/>
            <a:ext cx="5014913" cy="2776536"/>
          </a:xfrm>
        </p:spPr>
        <p:txBody>
          <a:bodyPr/>
          <a:lstStyle/>
          <a:p>
            <a:r>
              <a:rPr lang="en-US" dirty="0"/>
              <a:t>Emergency Sheltering</a:t>
            </a:r>
          </a:p>
        </p:txBody>
      </p:sp>
      <p:pic>
        <p:nvPicPr>
          <p:cNvPr id="15" name="Picture Placeholder 14" descr="A lighthouse hit by the turbulent ocean">
            <a:extLst>
              <a:ext uri="{FF2B5EF4-FFF2-40B4-BE49-F238E27FC236}">
                <a16:creationId xmlns:a16="http://schemas.microsoft.com/office/drawing/2014/main" id="{C34112AB-D254-401D-A1AA-2E7301C0C9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566261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B712-4104-4FB1-9955-C84617B22F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3821113"/>
            <a:ext cx="5014913" cy="2308225"/>
          </a:xfrm>
        </p:spPr>
        <p:txBody>
          <a:bodyPr/>
          <a:lstStyle/>
          <a:p>
            <a:r>
              <a:rPr lang="en-US" dirty="0"/>
              <a:t>York County Emergency Management Agency</a:t>
            </a:r>
          </a:p>
        </p:txBody>
      </p:sp>
    </p:spTree>
    <p:extLst>
      <p:ext uri="{BB962C8B-B14F-4D97-AF65-F5344CB8AC3E}">
        <p14:creationId xmlns:p14="http://schemas.microsoft.com/office/powerpoint/2010/main" val="369973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935B2-ADDE-F241-CE69-B1CD264F4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F841-93F1-EE48-DA0C-BC3921E9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Shelters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F5A43-E521-2E3A-949C-65442C969C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Congregate</a:t>
            </a:r>
          </a:p>
          <a:p>
            <a:pPr lvl="1"/>
            <a:r>
              <a:rPr lang="en-US" dirty="0"/>
              <a:t>Disaster shelters</a:t>
            </a:r>
          </a:p>
          <a:p>
            <a:pPr lvl="1"/>
            <a:r>
              <a:rPr lang="en-US" dirty="0"/>
              <a:t>Warming and cooling centers</a:t>
            </a:r>
          </a:p>
          <a:p>
            <a:pPr lvl="1"/>
            <a:r>
              <a:rPr lang="en-US" dirty="0"/>
              <a:t>Evacuation centers</a:t>
            </a:r>
          </a:p>
          <a:p>
            <a:r>
              <a:rPr lang="en-US" dirty="0"/>
              <a:t>Non-congregate</a:t>
            </a:r>
          </a:p>
          <a:p>
            <a:pPr lvl="1"/>
            <a:r>
              <a:rPr lang="en-US" dirty="0"/>
              <a:t>Hotels</a:t>
            </a:r>
          </a:p>
          <a:p>
            <a:pPr lvl="1"/>
            <a:r>
              <a:rPr lang="en-US" dirty="0"/>
              <a:t>Dorms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CD75D-CF4E-A5A8-2394-8E3F35F1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9C2DC9-5472-F4C6-D1C9-1F344396CEDC}"/>
              </a:ext>
            </a:extLst>
          </p:cNvPr>
          <p:cNvSpPr txBox="1"/>
          <p:nvPr/>
        </p:nvSpPr>
        <p:spPr>
          <a:xfrm>
            <a:off x="7876121" y="5840581"/>
            <a:ext cx="2637322" cy="23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7. Hurricane Harvey (Taylor, 2017)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153D03-18DC-2157-40C0-523696AE265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8" y="2541588"/>
            <a:ext cx="4272604" cy="3235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776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E3CF-0097-CC71-0ADD-005DF77DE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4670-2F59-E2A3-F6A7-89C8DEDF2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That Could Open a Shelter in York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045AC-0F17-8702-E8C7-AA82C021B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617076"/>
            <a:ext cx="5983498" cy="3621724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We plan for “all-hazards” so almost any scenarios could trigger a shelter opening in York County:​</a:t>
            </a:r>
          </a:p>
          <a:p>
            <a:pPr lvl="1" fontAlgn="base"/>
            <a:r>
              <a:rPr lang="en-US" dirty="0"/>
              <a:t>Floods</a:t>
            </a:r>
          </a:p>
          <a:p>
            <a:pPr lvl="1" fontAlgn="base"/>
            <a:r>
              <a:rPr lang="en-US" dirty="0"/>
              <a:t>Hurricanes​</a:t>
            </a:r>
          </a:p>
          <a:p>
            <a:pPr lvl="1" fontAlgn="base"/>
            <a:r>
              <a:rPr lang="en-US" dirty="0"/>
              <a:t>Snow/ice storms​</a:t>
            </a:r>
          </a:p>
          <a:p>
            <a:pPr lvl="1" fontAlgn="base"/>
            <a:r>
              <a:rPr lang="en-US" dirty="0"/>
              <a:t>Fires </a:t>
            </a:r>
          </a:p>
          <a:p>
            <a:pPr lvl="1" fontAlgn="base"/>
            <a:r>
              <a:rPr lang="en-US" dirty="0"/>
              <a:t>Extreme heat or cold​</a:t>
            </a:r>
          </a:p>
          <a:p>
            <a:pPr lvl="1" fontAlgn="base"/>
            <a:r>
              <a:rPr lang="en-US" dirty="0"/>
              <a:t>Tornadoes​</a:t>
            </a:r>
          </a:p>
          <a:p>
            <a:pPr lvl="1" fontAlgn="base"/>
            <a:r>
              <a:rPr lang="en-US" dirty="0"/>
              <a:t>Extended power outages​</a:t>
            </a:r>
          </a:p>
          <a:p>
            <a:pPr lvl="1" fontAlgn="base"/>
            <a:r>
              <a:rPr lang="en-US" dirty="0"/>
              <a:t>HazMat incident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ED984-5E5C-DDAA-8BAE-5C923930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12447-8794-7635-5620-DFF57BB9D7DD}"/>
              </a:ext>
            </a:extLst>
          </p:cNvPr>
          <p:cNvSpPr txBox="1"/>
          <p:nvPr/>
        </p:nvSpPr>
        <p:spPr>
          <a:xfrm>
            <a:off x="8166207" y="5353846"/>
            <a:ext cx="2637322" cy="23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8. Camp Ellis January 2024 Storm</a:t>
            </a:r>
          </a:p>
        </p:txBody>
      </p:sp>
      <p:pic>
        <p:nvPicPr>
          <p:cNvPr id="6" name="Content Placeholder 5" descr="A large wave crashing into a road&#10;&#10;AI-generated content may be incorrect.">
            <a:extLst>
              <a:ext uri="{FF2B5EF4-FFF2-40B4-BE49-F238E27FC236}">
                <a16:creationId xmlns:a16="http://schemas.microsoft.com/office/drawing/2014/main" id="{F2E6CAE6-BB72-A56C-28FA-C8328437B2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09723" y="2540850"/>
            <a:ext cx="3679731" cy="2812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6486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BB454-52D4-B6BF-8670-CAE562E1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9FAD-3DDC-DE6C-7873-787BAE63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C994-ACBF-CCAA-DBA7-6EB16D7FF7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 dirty="0"/>
              <a:t>Local Emergency Management Director</a:t>
            </a:r>
          </a:p>
          <a:p>
            <a:pPr fontAlgn="base"/>
            <a:r>
              <a:rPr lang="en-US" dirty="0"/>
              <a:t>Municipal staff</a:t>
            </a:r>
          </a:p>
          <a:p>
            <a:pPr fontAlgn="base"/>
            <a:r>
              <a:rPr lang="en-US" dirty="0"/>
              <a:t>York County EMA</a:t>
            </a:r>
          </a:p>
          <a:p>
            <a:pPr fontAlgn="base"/>
            <a:r>
              <a:rPr lang="en-US" dirty="0"/>
              <a:t>Local volunteers</a:t>
            </a:r>
          </a:p>
          <a:p>
            <a:pPr fontAlgn="base"/>
            <a:r>
              <a:rPr lang="en-US" dirty="0"/>
              <a:t>Non-governmental agencies</a:t>
            </a:r>
          </a:p>
          <a:p>
            <a:pPr fontAlgn="base"/>
            <a:r>
              <a:rPr lang="en-US" dirty="0"/>
              <a:t>York County Special Teams</a:t>
            </a:r>
          </a:p>
          <a:p>
            <a:pPr fontAlgn="base"/>
            <a:r>
              <a:rPr lang="en-US" dirty="0"/>
              <a:t>You!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A6DB4-CA39-88F8-60BC-F32EB736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76696-93A6-4A5B-8CC8-BFDDF94AE83F}"/>
              </a:ext>
            </a:extLst>
          </p:cNvPr>
          <p:cNvSpPr txBox="1"/>
          <p:nvPr/>
        </p:nvSpPr>
        <p:spPr>
          <a:xfrm>
            <a:off x="8380618" y="5660759"/>
            <a:ext cx="15831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9. Shelter Set-Up</a:t>
            </a:r>
          </a:p>
        </p:txBody>
      </p:sp>
      <p:pic>
        <p:nvPicPr>
          <p:cNvPr id="6" name="Content Placeholder 5" descr="People standing around a group of people&#10;&#10;AI-generated content may be incorrect.">
            <a:extLst>
              <a:ext uri="{FF2B5EF4-FFF2-40B4-BE49-F238E27FC236}">
                <a16:creationId xmlns:a16="http://schemas.microsoft.com/office/drawing/2014/main" id="{BFD77A59-6239-093B-0AC6-F8BBA089EF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7950" y="2655929"/>
            <a:ext cx="5003800" cy="3006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968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34A64-1DEE-C99D-92FE-C7F54CCA2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5A2FF-4287-AF9F-36A7-CF6D8FE7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53058-E350-E3B4-305C-B0AD6266E0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Determine your capacity to help and your interests</a:t>
            </a:r>
          </a:p>
          <a:p>
            <a:r>
              <a:rPr lang="en-US" dirty="0"/>
              <a:t>Establish yourself with an agency</a:t>
            </a:r>
          </a:p>
          <a:p>
            <a:r>
              <a:rPr lang="en-US" dirty="0"/>
              <a:t>Go through the credentialing process</a:t>
            </a:r>
          </a:p>
          <a:p>
            <a:r>
              <a:rPr lang="en-US" dirty="0"/>
              <a:t>Participate in shelter training</a:t>
            </a:r>
          </a:p>
          <a:p>
            <a:r>
              <a:rPr lang="en-US" dirty="0"/>
              <a:t>Deploy to assist with sheltering</a:t>
            </a:r>
          </a:p>
          <a:p>
            <a:r>
              <a:rPr lang="en-US" dirty="0"/>
              <a:t>Continue training and exercising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1590D-3DF4-8E12-BA7E-5F0A3BA2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1AE94-8F4F-A799-4E87-7DEBAC96FE59}"/>
              </a:ext>
            </a:extLst>
          </p:cNvPr>
          <p:cNvSpPr txBox="1"/>
          <p:nvPr/>
        </p:nvSpPr>
        <p:spPr>
          <a:xfrm>
            <a:off x="7882427" y="5776175"/>
            <a:ext cx="2637322" cy="23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10. York County CERT Briefing</a:t>
            </a:r>
          </a:p>
        </p:txBody>
      </p:sp>
      <p:pic>
        <p:nvPicPr>
          <p:cNvPr id="10" name="Content Placeholder 9" descr="A group of people standing on a sidewalk&#10;&#10;AI-generated content may be incorrect.">
            <a:extLst>
              <a:ext uri="{FF2B5EF4-FFF2-40B4-BE49-F238E27FC236}">
                <a16:creationId xmlns:a16="http://schemas.microsoft.com/office/drawing/2014/main" id="{61576B50-A17D-C87F-AE2B-AD73DBFAB7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3417" y="2499601"/>
            <a:ext cx="4313766" cy="323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2749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0490-0115-DB4A-3E52-9D05684C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Specifically…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0A411-02F4-CA51-64F7-03C58B37EA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5653B-1B3E-537A-3492-98E914A5BE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Reach out to your Local EMA Director</a:t>
            </a:r>
          </a:p>
          <a:p>
            <a:r>
              <a:rPr lang="en-US" dirty="0"/>
              <a:t>Kennebunk: Justin Cooper, </a:t>
            </a:r>
            <a:r>
              <a:rPr lang="en-US" dirty="0">
                <a:hlinkClick r:id="rId2"/>
              </a:rPr>
              <a:t>jcooper@kennebunkme.us</a:t>
            </a:r>
            <a:endParaRPr lang="en-US" dirty="0"/>
          </a:p>
          <a:p>
            <a:r>
              <a:rPr lang="en-US" dirty="0"/>
              <a:t>Others: yorkcountymaine.gov/local-emergency-management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7E3868-6D0C-8256-52C3-269544446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York County 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2BE379-56CA-C0CA-1AE6-EEFF8A2C2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43857" y="2541600"/>
            <a:ext cx="3304287" cy="3474521"/>
          </a:xfrm>
        </p:spPr>
        <p:txBody>
          <a:bodyPr>
            <a:normAutofit/>
          </a:bodyPr>
          <a:lstStyle/>
          <a:p>
            <a:r>
              <a:rPr lang="en-US" dirty="0"/>
              <a:t>Apply to join the York County CERT</a:t>
            </a:r>
          </a:p>
          <a:p>
            <a:r>
              <a:rPr lang="en-US" dirty="0"/>
              <a:t>Fill out Volunteer Interest Form</a:t>
            </a:r>
          </a:p>
          <a:p>
            <a:r>
              <a:rPr lang="en-US" dirty="0"/>
              <a:t>Brief interview</a:t>
            </a:r>
          </a:p>
          <a:p>
            <a:r>
              <a:rPr lang="en-US" dirty="0"/>
              <a:t>Volunteer application and background check</a:t>
            </a:r>
          </a:p>
          <a:p>
            <a:r>
              <a:rPr lang="en-US" dirty="0"/>
              <a:t>Complete CERT Basic Academy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7BFE42-909B-DAFA-2D9A-298CA3424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NGO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71B395-A068-835C-927D-E32A53E9A3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Red Cross</a:t>
            </a:r>
          </a:p>
          <a:p>
            <a:r>
              <a:rPr lang="en-US" dirty="0"/>
              <a:t>Faith based-groups</a:t>
            </a:r>
          </a:p>
          <a:p>
            <a:r>
              <a:rPr lang="en-US" dirty="0"/>
              <a:t>Other organizations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60A53B52-A6AC-513A-1806-9C556CB317AC}"/>
              </a:ext>
            </a:extLst>
          </p:cNvPr>
          <p:cNvSpPr txBox="1">
            <a:spLocks/>
          </p:cNvSpPr>
          <p:nvPr/>
        </p:nvSpPr>
        <p:spPr>
          <a:xfrm>
            <a:off x="10932182" y="6238800"/>
            <a:ext cx="1188720" cy="72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21B6DD-29C1-4FEA-923F-71EA1347694C}" type="slidenum">
              <a:rPr lang="en-US" sz="1200" smtClean="0">
                <a:solidFill>
                  <a:schemeClr val="tx2">
                    <a:lumMod val="90000"/>
                  </a:schemeClr>
                </a:solidFill>
              </a:rPr>
              <a:pPr/>
              <a:t>14</a:t>
            </a:fld>
            <a:endParaRPr lang="en-US" sz="12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26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680B5-D800-FF45-6EED-CCAF55DF3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92AE0-AC65-9D9C-FF57-2C934910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Shelter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EDD33-80C4-7EDC-6B60-B9090BE0B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2326990"/>
            <a:ext cx="6393402" cy="401074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ICS 100: Introduction to Incident Command System</a:t>
            </a:r>
          </a:p>
          <a:p>
            <a:r>
              <a:rPr lang="en-US" dirty="0"/>
              <a:t>ICS 200: Incident Command System for Initial Response</a:t>
            </a:r>
          </a:p>
          <a:p>
            <a:r>
              <a:rPr lang="en-US" dirty="0"/>
              <a:t>ICS 700: Intro to National Incident Management System</a:t>
            </a:r>
          </a:p>
          <a:p>
            <a:r>
              <a:rPr lang="en-US" dirty="0"/>
              <a:t>ICS 800: National Response Framework, An Introduction</a:t>
            </a:r>
          </a:p>
          <a:p>
            <a:r>
              <a:rPr lang="en-US" dirty="0"/>
              <a:t>Shelter Survey Course</a:t>
            </a:r>
          </a:p>
          <a:p>
            <a:r>
              <a:rPr lang="en-US" dirty="0"/>
              <a:t>Disaster Shelter Operations</a:t>
            </a:r>
          </a:p>
          <a:p>
            <a:r>
              <a:rPr lang="en-US" dirty="0"/>
              <a:t>Fundamentals of Emergency Animal Sheltering </a:t>
            </a:r>
          </a:p>
          <a:p>
            <a:r>
              <a:rPr lang="en-US" dirty="0"/>
              <a:t>De-escalation Training</a:t>
            </a:r>
          </a:p>
          <a:p>
            <a:r>
              <a:rPr lang="en-US" dirty="0"/>
              <a:t>Psychological First Aid</a:t>
            </a:r>
          </a:p>
          <a:p>
            <a:r>
              <a:rPr lang="en-US" dirty="0"/>
              <a:t>Others: Shelter Management Course, Food Safety for Disaster Shelters, Logistics Training, Incident Management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5AD50-4F61-75A1-5FD2-B0222A224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0E012-9542-1C30-B348-2C644C7193D1}"/>
              </a:ext>
            </a:extLst>
          </p:cNvPr>
          <p:cNvSpPr txBox="1"/>
          <p:nvPr/>
        </p:nvSpPr>
        <p:spPr>
          <a:xfrm>
            <a:off x="8960318" y="5353205"/>
            <a:ext cx="2637322" cy="23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11. Training</a:t>
            </a:r>
          </a:p>
        </p:txBody>
      </p:sp>
      <p:pic>
        <p:nvPicPr>
          <p:cNvPr id="8" name="Content Placeholder 7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280A703A-0B65-80FC-CF1D-E291D30D1B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37155" y="2578047"/>
            <a:ext cx="3751098" cy="277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4414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6C47-5EA8-CCEF-00A4-0EDB2C48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5DC6-94D7-FBD2-AF34-5E3E697D8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Be Involved, but Can’t Commit to Volunteering?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05718-6D2C-F789-7D22-D946445F2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8859128" cy="3234575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Know where your local shelter is located</a:t>
            </a:r>
          </a:p>
          <a:p>
            <a:pPr fontAlgn="base"/>
            <a:r>
              <a:rPr lang="en-US" dirty="0"/>
              <a:t>Have a shelter plan</a:t>
            </a:r>
          </a:p>
          <a:p>
            <a:pPr lvl="1" fontAlgn="base"/>
            <a:r>
              <a:rPr lang="en-US" dirty="0"/>
              <a:t>Mass care shelter</a:t>
            </a:r>
          </a:p>
          <a:p>
            <a:pPr lvl="1" fontAlgn="base"/>
            <a:r>
              <a:rPr lang="en-US" dirty="0"/>
              <a:t>Shelter-in-place</a:t>
            </a:r>
          </a:p>
          <a:p>
            <a:pPr lvl="1" fontAlgn="base"/>
            <a:r>
              <a:rPr lang="en-US" dirty="0"/>
              <a:t>Stay at home</a:t>
            </a:r>
          </a:p>
          <a:p>
            <a:pPr fontAlgn="base"/>
            <a:r>
              <a:rPr lang="en-US" dirty="0"/>
              <a:t>Help educate others about preparedness and sheltering</a:t>
            </a:r>
          </a:p>
          <a:p>
            <a:pPr fontAlgn="base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331C3-FAD7-DAAE-2130-5E453E93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47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0AE3-EAB4-E144-8380-F0BB91240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us for updates and emergency info!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6DDF43-20F5-98DD-B42B-440E7CB72E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1916" y="2096528"/>
            <a:ext cx="3829789" cy="382978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2DB6F-8AFB-9193-ECAF-63611D11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695F73-6858-CD28-9326-F83447719EAB}"/>
              </a:ext>
            </a:extLst>
          </p:cNvPr>
          <p:cNvSpPr txBox="1"/>
          <p:nvPr/>
        </p:nvSpPr>
        <p:spPr>
          <a:xfrm>
            <a:off x="2124859" y="6007968"/>
            <a:ext cx="3030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12. YCEMA </a:t>
            </a:r>
            <a:r>
              <a:rPr lang="en-US" sz="900" dirty="0" err="1"/>
              <a:t>LinkTree</a:t>
            </a:r>
            <a:r>
              <a:rPr lang="en-US" sz="900" dirty="0"/>
              <a:t> and socials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EB0115-4DCD-F4C0-46B7-27283541B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928" r="532" b="30624"/>
          <a:stretch/>
        </p:blipFill>
        <p:spPr>
          <a:xfrm>
            <a:off x="5984763" y="3149102"/>
            <a:ext cx="4826208" cy="147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377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56D9E-6A08-9ECE-D9D2-9FAA88F00F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7D119-B519-E6C6-7632-FE89AC9A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830-E368-A325-C916-0D21DFAB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619200"/>
            <a:ext cx="10728322" cy="147732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528D5-BED9-C145-EEFE-F06EB19B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DBF40-BE46-90B7-ABA1-ABDB306A28F6}"/>
              </a:ext>
            </a:extLst>
          </p:cNvPr>
          <p:cNvSpPr txBox="1"/>
          <p:nvPr/>
        </p:nvSpPr>
        <p:spPr>
          <a:xfrm>
            <a:off x="1039353" y="3029371"/>
            <a:ext cx="4639377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E7F01"/>
              </a:buClr>
              <a:buSzTx/>
              <a:buFont typeface="The Hand Extrablack" panose="03070A02030502020204" pitchFamily="66" charset="0"/>
              <a:buNone/>
              <a:tabLst/>
              <a:defRPr/>
            </a:pPr>
            <a:r>
              <a:rPr kumimoji="0" lang="en-US" b="0" i="0" u="none" strike="noStrike" kern="1200" cap="none" spc="20" normalizeH="0" baseline="0" noProof="0" dirty="0">
                <a:ln>
                  <a:noFill/>
                </a:ln>
                <a:solidFill>
                  <a:prstClr val="white">
                    <a:alpha val="58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Megan Arsenault</a:t>
            </a: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E7F01"/>
              </a:buClr>
              <a:buSzTx/>
              <a:buFont typeface="The Hand Extrablack" panose="03070A02030502020204" pitchFamily="66" charset="0"/>
              <a:buNone/>
              <a:tabLst/>
              <a:defRPr/>
            </a:pPr>
            <a:r>
              <a:rPr kumimoji="0" lang="en-US" b="0" i="0" u="none" strike="noStrike" kern="1200" cap="none" spc="20" normalizeH="0" baseline="0" noProof="0" dirty="0">
                <a:ln>
                  <a:noFill/>
                </a:ln>
                <a:solidFill>
                  <a:prstClr val="white">
                    <a:alpha val="58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Deputy Director</a:t>
            </a: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E7F01"/>
              </a:buClr>
              <a:buSzTx/>
              <a:buFont typeface="The Hand Extrablack" panose="03070A02030502020204" pitchFamily="66" charset="0"/>
              <a:buNone/>
              <a:tabLst/>
              <a:defRPr/>
            </a:pPr>
            <a:r>
              <a:rPr lang="en-US" spc="20" dirty="0">
                <a:solidFill>
                  <a:prstClr val="white">
                    <a:alpha val="58000"/>
                  </a:prstClr>
                </a:solidFill>
                <a:latin typeface="Avenir Next LT Pro"/>
              </a:rPr>
              <a:t>207-324-1578</a:t>
            </a:r>
            <a:endParaRPr kumimoji="0" lang="en-US" b="0" i="0" u="none" strike="noStrike" kern="1200" cap="none" spc="20" normalizeH="0" baseline="0" noProof="0" dirty="0">
              <a:ln>
                <a:noFill/>
              </a:ln>
              <a:solidFill>
                <a:prstClr val="white">
                  <a:alpha val="58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E7F01"/>
              </a:buClr>
              <a:buSzTx/>
              <a:buFont typeface="The Hand Extrablack" panose="03070A02030502020204" pitchFamily="66" charset="0"/>
              <a:buNone/>
              <a:tabLst/>
              <a:defRPr/>
            </a:pPr>
            <a:r>
              <a:rPr lang="en-US" spc="20" dirty="0">
                <a:solidFill>
                  <a:prstClr val="white">
                    <a:alpha val="58000"/>
                  </a:prstClr>
                </a:solidFill>
                <a:latin typeface="Avenir Next LT Pro"/>
                <a:hlinkClick r:id="rId2"/>
              </a:rPr>
              <a:t>mearsenault@yorkcountymaine.</a:t>
            </a:r>
            <a:r>
              <a:rPr kumimoji="0" lang="en-US" b="0" i="0" strike="noStrike" kern="1200" cap="none" spc="20" normalizeH="0" baseline="0" noProof="0" dirty="0">
                <a:ln>
                  <a:noFill/>
                </a:ln>
                <a:solidFill>
                  <a:prstClr val="white">
                    <a:alpha val="58000"/>
                  </a:prstClr>
                </a:solidFill>
                <a:effectLst/>
                <a:uLnTx/>
                <a:uFillTx/>
                <a:latin typeface="Avenir Next LT Pro"/>
                <a:hlinkClick r:id="rId2"/>
              </a:rPr>
              <a:t>gov</a:t>
            </a:r>
            <a:endParaRPr kumimoji="0" lang="en-US" b="0" i="0" strike="noStrike" kern="1200" cap="none" spc="20" normalizeH="0" baseline="0" noProof="0" dirty="0">
              <a:ln>
                <a:noFill/>
              </a:ln>
              <a:solidFill>
                <a:prstClr val="white">
                  <a:alpha val="58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6A3C29-BCFE-8D33-15A5-4DB73F3AF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857" y="2202406"/>
            <a:ext cx="5552464" cy="347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93B6A4-5BD0-66F3-4FE1-8054ECC81DC0}"/>
              </a:ext>
            </a:extLst>
          </p:cNvPr>
          <p:cNvSpPr txBox="1"/>
          <p:nvPr/>
        </p:nvSpPr>
        <p:spPr>
          <a:xfrm>
            <a:off x="8040082" y="5671079"/>
            <a:ext cx="3030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13. Command One</a:t>
            </a:r>
          </a:p>
        </p:txBody>
      </p:sp>
    </p:spTree>
    <p:extLst>
      <p:ext uri="{BB962C8B-B14F-4D97-AF65-F5344CB8AC3E}">
        <p14:creationId xmlns:p14="http://schemas.microsoft.com/office/powerpoint/2010/main" val="32361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70">
            <a:extLst>
              <a:ext uri="{FF2B5EF4-FFF2-40B4-BE49-F238E27FC236}">
                <a16:creationId xmlns:a16="http://schemas.microsoft.com/office/drawing/2014/main" id="{D973D364-9876-4389-8F5F-23000A14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833739" cy="147732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D34BE-DFF7-49F3-881C-7E441C7C7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999" y="2541599"/>
            <a:ext cx="4981575" cy="35573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Welcome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Emergency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Who is YCEMA?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Preparedness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Sheltering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to get involved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Questions and wrap up</a:t>
            </a:r>
          </a:p>
        </p:txBody>
      </p:sp>
      <p:pic>
        <p:nvPicPr>
          <p:cNvPr id="20" name="Picture Placeholder 19" descr="Police car on the street">
            <a:extLst>
              <a:ext uri="{FF2B5EF4-FFF2-40B4-BE49-F238E27FC236}">
                <a16:creationId xmlns:a16="http://schemas.microsoft.com/office/drawing/2014/main" id="{6FD2A8EB-6752-487E-9DAD-5CD35B0251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7127399" y="0"/>
            <a:ext cx="5064603" cy="2286000"/>
          </a:xfrm>
        </p:spPr>
      </p:pic>
      <p:pic>
        <p:nvPicPr>
          <p:cNvPr id="51" name="Picture Placeholder 50" descr="Tornado on a field">
            <a:extLst>
              <a:ext uri="{FF2B5EF4-FFF2-40B4-BE49-F238E27FC236}">
                <a16:creationId xmlns:a16="http://schemas.microsoft.com/office/drawing/2014/main" id="{1B9FD2E5-6E4F-4752-9C72-4C30AB6EFC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/>
          <a:stretch/>
        </p:blipFill>
        <p:spPr>
          <a:xfrm>
            <a:off x="7729581" y="2286000"/>
            <a:ext cx="4462420" cy="2286000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100F54-A3EA-4012-B8F6-8D7386F51B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Placeholder 10" descr="A person standing in front of a door&#10;&#10;AI-generated content may be incorrect.">
            <a:extLst>
              <a:ext uri="{FF2B5EF4-FFF2-40B4-BE49-F238E27FC236}">
                <a16:creationId xmlns:a16="http://schemas.microsoft.com/office/drawing/2014/main" id="{E02CEE30-7C0A-0A69-50D0-CC2CA38DB2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14344" b="143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9619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BAA5D-9955-1770-3A1E-599A55F6F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923A9-2907-917E-9AF8-B9B481E01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10283280" cy="3234575"/>
          </a:xfrm>
        </p:spPr>
        <p:txBody>
          <a:bodyPr>
            <a:normAutofit fontScale="92500"/>
          </a:bodyPr>
          <a:lstStyle/>
          <a:p>
            <a:r>
              <a:rPr lang="en-US" dirty="0"/>
              <a:t>American Red Cross. (2019). </a:t>
            </a:r>
            <a:r>
              <a:rPr lang="en-US" i="1" dirty="0"/>
              <a:t>Evacuation shelters vs. post-storm shelters: Knowing the difference </a:t>
            </a:r>
            <a:r>
              <a:rPr lang="en-US" dirty="0"/>
              <a:t>[Digital image]. Retrieved from: https://www.redcross.org/local/florida/south-	</a:t>
            </a:r>
            <a:r>
              <a:rPr lang="en-US" dirty="0" err="1"/>
              <a:t>florida</a:t>
            </a:r>
            <a:r>
              <a:rPr lang="en-US" dirty="0"/>
              <a:t>/aboutus/news-and-events/news/pre-storm-vs--post-storm-shelters.html</a:t>
            </a:r>
          </a:p>
          <a:p>
            <a:r>
              <a:rPr lang="en-US" dirty="0"/>
              <a:t>FEMA. (2023). </a:t>
            </a:r>
            <a:r>
              <a:rPr lang="en-US" i="1" dirty="0"/>
              <a:t>Hazard specific resources</a:t>
            </a:r>
            <a:r>
              <a:rPr lang="en-US" dirty="0"/>
              <a:t>. Retrieved from: https://www.fema.gov/flood-	maps/products-tools/national-risk-index/resources</a:t>
            </a:r>
          </a:p>
          <a:p>
            <a:r>
              <a:rPr lang="en-US" dirty="0"/>
              <a:t>Taylor, A. (2017). </a:t>
            </a:r>
            <a:r>
              <a:rPr lang="en-US" i="1" dirty="0"/>
              <a:t>Photos: Pet rescues in Harvey’s wake </a:t>
            </a:r>
            <a:r>
              <a:rPr lang="en-US" dirty="0"/>
              <a:t>[Digital image]. Retrieved from: 	https://www.theatlantic.com/photo/2017/08/pet-rescues-in-harveys-wake/538368/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AF31C-72D5-5AC0-C380-421C8556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90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7A00-E75D-6549-6AAE-2741571F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4733E-6CF1-6447-C301-186445269F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4 phases of emergency management</a:t>
            </a:r>
          </a:p>
          <a:p>
            <a:r>
              <a:rPr lang="en-US" dirty="0"/>
              <a:t>Facilitate/coordinate with towns, first responders, and other stakeholders</a:t>
            </a:r>
          </a:p>
          <a:p>
            <a:r>
              <a:rPr lang="en-US" dirty="0"/>
              <a:t>Liaison between local, state, and federal agencies</a:t>
            </a:r>
          </a:p>
          <a:p>
            <a:r>
              <a:rPr lang="en-US" dirty="0"/>
              <a:t>Local, county, state, federal, and private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D5BADD7-7E20-F057-2327-771B484348C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91291937"/>
              </p:ext>
            </p:extLst>
          </p:nvPr>
        </p:nvGraphicFramePr>
        <p:xfrm>
          <a:off x="6468202" y="1524125"/>
          <a:ext cx="5438325" cy="425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B8A9B-B090-42CF-DB64-5EDD83FA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42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7A00-E75D-6549-6AAE-2741571F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York County Emergency Management Agency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4733E-6CF1-6447-C301-18644526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8103" y="2488713"/>
            <a:ext cx="6094400" cy="2864596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/>
              <a:t>Located in Alfred, ME</a:t>
            </a:r>
          </a:p>
          <a:p>
            <a:r>
              <a:rPr lang="en-US" sz="2900" dirty="0"/>
              <a:t>Part of York County Government</a:t>
            </a:r>
          </a:p>
          <a:p>
            <a:r>
              <a:rPr lang="en-US" sz="2900" dirty="0"/>
              <a:t>Work with 29 York County municipalities</a:t>
            </a:r>
          </a:p>
          <a:p>
            <a:r>
              <a:rPr lang="en-US" sz="2900" dirty="0"/>
              <a:t>7 full-time staff plus several part-time responders and volunteers</a:t>
            </a:r>
          </a:p>
          <a:p>
            <a:r>
              <a:rPr lang="en-US" sz="2900" dirty="0"/>
              <a:t>Contact us</a:t>
            </a:r>
          </a:p>
          <a:p>
            <a:pPr lvl="1"/>
            <a:r>
              <a:rPr lang="en-US" sz="2900" dirty="0">
                <a:hlinkClick r:id="rId2"/>
              </a:rPr>
              <a:t>ema@yorkcountymaine.gov</a:t>
            </a:r>
            <a:endParaRPr lang="en-US" sz="2900" dirty="0"/>
          </a:p>
          <a:p>
            <a:pPr lvl="1"/>
            <a:r>
              <a:rPr lang="en-US" sz="2900" dirty="0"/>
              <a:t>207-324-1578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B8A9B-B090-42CF-DB64-5EDD83FA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AAEF7-47E8-D385-0637-BF9A23CC0499}"/>
              </a:ext>
            </a:extLst>
          </p:cNvPr>
          <p:cNvSpPr txBox="1"/>
          <p:nvPr/>
        </p:nvSpPr>
        <p:spPr>
          <a:xfrm>
            <a:off x="8423431" y="4863923"/>
            <a:ext cx="2271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1. York County EMA logo</a:t>
            </a:r>
          </a:p>
        </p:txBody>
      </p:sp>
      <p:pic>
        <p:nvPicPr>
          <p:cNvPr id="14" name="Content Placeholder 13" descr="A blue triangle with white text and a green circle with a cross&#10;&#10;AI-generated content may be incorrect.">
            <a:extLst>
              <a:ext uri="{FF2B5EF4-FFF2-40B4-BE49-F238E27FC236}">
                <a16:creationId xmlns:a16="http://schemas.microsoft.com/office/drawing/2014/main" id="{253FAD05-91AD-E62F-3A9D-ACC89A5BA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50014" y="2110200"/>
            <a:ext cx="2775974" cy="2651273"/>
          </a:xfrm>
        </p:spPr>
      </p:pic>
    </p:spTree>
    <p:extLst>
      <p:ext uri="{BB962C8B-B14F-4D97-AF65-F5344CB8AC3E}">
        <p14:creationId xmlns:p14="http://schemas.microsoft.com/office/powerpoint/2010/main" val="2694798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7A00-E75D-6549-6AAE-2741571F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4733E-6CF1-6447-C301-18644526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913" y="2287929"/>
            <a:ext cx="6056185" cy="3503065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/>
              <a:t>Hazard analysis</a:t>
            </a:r>
          </a:p>
          <a:p>
            <a:r>
              <a:rPr lang="en-US" sz="3300" dirty="0"/>
              <a:t>Emergency planning</a:t>
            </a:r>
          </a:p>
          <a:p>
            <a:r>
              <a:rPr lang="en-US" sz="3300" dirty="0"/>
              <a:t>Training and exercise</a:t>
            </a:r>
          </a:p>
          <a:p>
            <a:r>
              <a:rPr lang="en-US" sz="3300" dirty="0"/>
              <a:t>Public education and outreach</a:t>
            </a:r>
          </a:p>
          <a:p>
            <a:r>
              <a:rPr lang="en-US" sz="3300" dirty="0"/>
              <a:t>Emergency operations center</a:t>
            </a:r>
          </a:p>
          <a:p>
            <a:r>
              <a:rPr lang="en-US" sz="3300" dirty="0"/>
              <a:t>Resources and coordination</a:t>
            </a:r>
          </a:p>
          <a:p>
            <a:r>
              <a:rPr lang="en-US" sz="3300" dirty="0"/>
              <a:t>Sheltering</a:t>
            </a:r>
          </a:p>
          <a:p>
            <a:r>
              <a:rPr lang="en-US" sz="3300" dirty="0"/>
              <a:t>Special Teams</a:t>
            </a:r>
          </a:p>
          <a:p>
            <a:r>
              <a:rPr lang="en-US" sz="3300" dirty="0"/>
              <a:t>Disaster recovery and resilience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B8A9B-B090-42CF-DB64-5EDD83FA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2D9A7B7-2422-3EC5-B402-2D2ABC3636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2871" y="2199645"/>
            <a:ext cx="3907875" cy="29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434D43-78F3-F498-5A93-3B1F313D9D13}"/>
              </a:ext>
            </a:extLst>
          </p:cNvPr>
          <p:cNvSpPr txBox="1"/>
          <p:nvPr/>
        </p:nvSpPr>
        <p:spPr>
          <a:xfrm>
            <a:off x="7999953" y="5131969"/>
            <a:ext cx="20219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2. York County EOC</a:t>
            </a:r>
          </a:p>
        </p:txBody>
      </p:sp>
    </p:spTree>
    <p:extLst>
      <p:ext uri="{BB962C8B-B14F-4D97-AF65-F5344CB8AC3E}">
        <p14:creationId xmlns:p14="http://schemas.microsoft.com/office/powerpoint/2010/main" val="273937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18BA3-9322-1918-8C96-E9410F6A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27DBF-ED77-D6C6-5037-884A20CEA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Preparedness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616F8-94B2-4FE2-3B4F-F22FEAB12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0320" y="2600185"/>
            <a:ext cx="5020309" cy="2501537"/>
          </a:xfrm>
        </p:spPr>
        <p:txBody>
          <a:bodyPr>
            <a:normAutofit/>
          </a:bodyPr>
          <a:lstStyle/>
          <a:p>
            <a:r>
              <a:rPr lang="en-US" dirty="0"/>
              <a:t>“The range of deliberate, critical tasks and activities necessary to build, sustain, and improve the operational capability to prevent, protect against, respond to, and recover from domestic incidents” (FEMA, 2023).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2EB0E-958B-2067-F216-B2380015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099F9BCF-D26F-FF9B-7930-55DE69A13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259" y="2196587"/>
            <a:ext cx="4134480" cy="295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CB7546-7676-106C-63E6-9752EECD4EE4}"/>
              </a:ext>
            </a:extLst>
          </p:cNvPr>
          <p:cNvSpPr txBox="1"/>
          <p:nvPr/>
        </p:nvSpPr>
        <p:spPr>
          <a:xfrm>
            <a:off x="8258508" y="5192618"/>
            <a:ext cx="20219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3. Storm Ready</a:t>
            </a:r>
          </a:p>
        </p:txBody>
      </p:sp>
    </p:spTree>
    <p:extLst>
      <p:ext uri="{BB962C8B-B14F-4D97-AF65-F5344CB8AC3E}">
        <p14:creationId xmlns:p14="http://schemas.microsoft.com/office/powerpoint/2010/main" val="2617583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E8067-DA89-297D-273C-DA3836DF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Emergency Preparedness is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A6073-C4CA-E029-908B-9C9D2F7DC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567288" cy="32345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Reduces risk of injury and death and minimize damage to property</a:t>
            </a:r>
          </a:p>
          <a:p>
            <a:r>
              <a:rPr lang="en-US" dirty="0"/>
              <a:t>Empowers individuals and families</a:t>
            </a:r>
          </a:p>
          <a:p>
            <a:r>
              <a:rPr lang="en-US" dirty="0"/>
              <a:t>Reduces fear and anxiety in response to disasters, especially for children</a:t>
            </a:r>
          </a:p>
          <a:p>
            <a:r>
              <a:rPr lang="en-US" dirty="0"/>
              <a:t>Speeds up disaster recovery </a:t>
            </a:r>
          </a:p>
          <a:p>
            <a:r>
              <a:rPr lang="en-US" dirty="0"/>
              <a:t>Reduces disaster-related costs</a:t>
            </a:r>
          </a:p>
          <a:p>
            <a:r>
              <a:rPr lang="en-US" dirty="0"/>
              <a:t>Creates resilient communities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3638D0-D5B7-F139-EDEC-59B72EA492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3356" y="2541588"/>
            <a:ext cx="4852987" cy="323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4DDBB-0FE4-EF52-E5FA-6EE1FADB4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65B87-7888-E94C-278C-84DA153F372B}"/>
              </a:ext>
            </a:extLst>
          </p:cNvPr>
          <p:cNvSpPr txBox="1"/>
          <p:nvPr/>
        </p:nvSpPr>
        <p:spPr>
          <a:xfrm>
            <a:off x="7844590" y="5840581"/>
            <a:ext cx="2637322" cy="23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4. Hurricane Harvey (Taylor, 2017)</a:t>
            </a:r>
          </a:p>
        </p:txBody>
      </p:sp>
    </p:spTree>
    <p:extLst>
      <p:ext uri="{BB962C8B-B14F-4D97-AF65-F5344CB8AC3E}">
        <p14:creationId xmlns:p14="http://schemas.microsoft.com/office/powerpoint/2010/main" val="4148908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FEA809-972B-19A6-E67B-5B9B0196C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38E27F7-3F29-47F0-B30F-585059182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16CD8D-2899-43D9-995B-DD1278D6B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7F38A32B-CAD5-4D19-8E90-F63EB6902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342615" y="342615"/>
            <a:ext cx="6858000" cy="6172768"/>
          </a:xfrm>
          <a:custGeom>
            <a:avLst/>
            <a:gdLst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4440498 w 6858000"/>
              <a:gd name="connsiteY4" fmla="*/ 5734742 h 5780582"/>
              <a:gd name="connsiteX5" fmla="*/ 582209 w 6858000"/>
              <a:gd name="connsiteY5" fmla="*/ 4121983 h 5780582"/>
              <a:gd name="connsiteX6" fmla="*/ 73548 w 6858000"/>
              <a:gd name="connsiteY6" fmla="*/ 3184291 h 5780582"/>
              <a:gd name="connsiteX7" fmla="*/ 0 w 6858000"/>
              <a:gd name="connsiteY7" fmla="*/ 2994994 h 5780582"/>
              <a:gd name="connsiteX8" fmla="*/ 0 w 6858000"/>
              <a:gd name="connsiteY8" fmla="*/ 0 h 5780582"/>
              <a:gd name="connsiteX0" fmla="*/ 6858000 w 6858000"/>
              <a:gd name="connsiteY0" fmla="*/ 0 h 5878098"/>
              <a:gd name="connsiteX1" fmla="*/ 6858000 w 6858000"/>
              <a:gd name="connsiteY1" fmla="*/ 5780582 h 5878098"/>
              <a:gd name="connsiteX2" fmla="*/ 6766523 w 6858000"/>
              <a:gd name="connsiteY2" fmla="*/ 5777266 h 5878098"/>
              <a:gd name="connsiteX3" fmla="*/ 5437222 w 6858000"/>
              <a:gd name="connsiteY3" fmla="*/ 5734742 h 5878098"/>
              <a:gd name="connsiteX4" fmla="*/ 4440498 w 6858000"/>
              <a:gd name="connsiteY4" fmla="*/ 5734742 h 5878098"/>
              <a:gd name="connsiteX5" fmla="*/ 582209 w 6858000"/>
              <a:gd name="connsiteY5" fmla="*/ 4121983 h 5878098"/>
              <a:gd name="connsiteX6" fmla="*/ 73548 w 6858000"/>
              <a:gd name="connsiteY6" fmla="*/ 3184291 h 5878098"/>
              <a:gd name="connsiteX7" fmla="*/ 0 w 6858000"/>
              <a:gd name="connsiteY7" fmla="*/ 2994994 h 5878098"/>
              <a:gd name="connsiteX8" fmla="*/ 0 w 6858000"/>
              <a:gd name="connsiteY8" fmla="*/ 0 h 5878098"/>
              <a:gd name="connsiteX9" fmla="*/ 6858000 w 6858000"/>
              <a:gd name="connsiteY9" fmla="*/ 0 h 5878098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582209 w 6858000"/>
              <a:gd name="connsiteY5" fmla="*/ 4121983 h 5780582"/>
              <a:gd name="connsiteX6" fmla="*/ 73548 w 6858000"/>
              <a:gd name="connsiteY6" fmla="*/ 3184291 h 5780582"/>
              <a:gd name="connsiteX7" fmla="*/ 0 w 6858000"/>
              <a:gd name="connsiteY7" fmla="*/ 2994994 h 5780582"/>
              <a:gd name="connsiteX8" fmla="*/ 0 w 6858000"/>
              <a:gd name="connsiteY8" fmla="*/ 0 h 5780582"/>
              <a:gd name="connsiteX9" fmla="*/ 6858000 w 6858000"/>
              <a:gd name="connsiteY9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582209 w 6858000"/>
              <a:gd name="connsiteY5" fmla="*/ 4121983 h 5780582"/>
              <a:gd name="connsiteX6" fmla="*/ 73548 w 6858000"/>
              <a:gd name="connsiteY6" fmla="*/ 3184291 h 5780582"/>
              <a:gd name="connsiteX7" fmla="*/ 0 w 6858000"/>
              <a:gd name="connsiteY7" fmla="*/ 2994994 h 5780582"/>
              <a:gd name="connsiteX8" fmla="*/ 0 w 6858000"/>
              <a:gd name="connsiteY8" fmla="*/ 0 h 5780582"/>
              <a:gd name="connsiteX9" fmla="*/ 6858000 w 6858000"/>
              <a:gd name="connsiteY9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582209 w 6858000"/>
              <a:gd name="connsiteY5" fmla="*/ 4121983 h 5780582"/>
              <a:gd name="connsiteX6" fmla="*/ 73548 w 6858000"/>
              <a:gd name="connsiteY6" fmla="*/ 3184291 h 5780582"/>
              <a:gd name="connsiteX7" fmla="*/ 0 w 6858000"/>
              <a:gd name="connsiteY7" fmla="*/ 2994994 h 5780582"/>
              <a:gd name="connsiteX8" fmla="*/ 0 w 6858000"/>
              <a:gd name="connsiteY8" fmla="*/ 0 h 5780582"/>
              <a:gd name="connsiteX9" fmla="*/ 6858000 w 6858000"/>
              <a:gd name="connsiteY9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582209 w 6858000"/>
              <a:gd name="connsiteY5" fmla="*/ 4121983 h 5780582"/>
              <a:gd name="connsiteX6" fmla="*/ 0 w 6858000"/>
              <a:gd name="connsiteY6" fmla="*/ 2994994 h 5780582"/>
              <a:gd name="connsiteX7" fmla="*/ 0 w 6858000"/>
              <a:gd name="connsiteY7" fmla="*/ 0 h 5780582"/>
              <a:gd name="connsiteX8" fmla="*/ 6858000 w 6858000"/>
              <a:gd name="connsiteY8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582209 w 6858000"/>
              <a:gd name="connsiteY5" fmla="*/ 4121983 h 5780582"/>
              <a:gd name="connsiteX6" fmla="*/ 0 w 6858000"/>
              <a:gd name="connsiteY6" fmla="*/ 2994994 h 5780582"/>
              <a:gd name="connsiteX7" fmla="*/ 0 w 6858000"/>
              <a:gd name="connsiteY7" fmla="*/ 0 h 5780582"/>
              <a:gd name="connsiteX8" fmla="*/ 6858000 w 6858000"/>
              <a:gd name="connsiteY8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959581 w 6858000"/>
              <a:gd name="connsiteY5" fmla="*/ 4373609 h 5780582"/>
              <a:gd name="connsiteX6" fmla="*/ 0 w 6858000"/>
              <a:gd name="connsiteY6" fmla="*/ 2994994 h 5780582"/>
              <a:gd name="connsiteX7" fmla="*/ 0 w 6858000"/>
              <a:gd name="connsiteY7" fmla="*/ 0 h 5780582"/>
              <a:gd name="connsiteX8" fmla="*/ 6858000 w 6858000"/>
              <a:gd name="connsiteY8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3010841 w 6858000"/>
              <a:gd name="connsiteY3" fmla="*/ 5469518 h 5780582"/>
              <a:gd name="connsiteX4" fmla="*/ 959581 w 6858000"/>
              <a:gd name="connsiteY4" fmla="*/ 4373609 h 5780582"/>
              <a:gd name="connsiteX5" fmla="*/ 0 w 6858000"/>
              <a:gd name="connsiteY5" fmla="*/ 2994994 h 5780582"/>
              <a:gd name="connsiteX6" fmla="*/ 0 w 6858000"/>
              <a:gd name="connsiteY6" fmla="*/ 0 h 5780582"/>
              <a:gd name="connsiteX7" fmla="*/ 6858000 w 6858000"/>
              <a:gd name="connsiteY7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3010841 w 6858000"/>
              <a:gd name="connsiteY2" fmla="*/ 5469518 h 5780582"/>
              <a:gd name="connsiteX3" fmla="*/ 959581 w 6858000"/>
              <a:gd name="connsiteY3" fmla="*/ 4373609 h 5780582"/>
              <a:gd name="connsiteX4" fmla="*/ 0 w 6858000"/>
              <a:gd name="connsiteY4" fmla="*/ 2994994 h 5780582"/>
              <a:gd name="connsiteX5" fmla="*/ 0 w 6858000"/>
              <a:gd name="connsiteY5" fmla="*/ 0 h 5780582"/>
              <a:gd name="connsiteX6" fmla="*/ 6858000 w 6858000"/>
              <a:gd name="connsiteY6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3010841 w 6858000"/>
              <a:gd name="connsiteY2" fmla="*/ 5469518 h 5780582"/>
              <a:gd name="connsiteX3" fmla="*/ 959581 w 6858000"/>
              <a:gd name="connsiteY3" fmla="*/ 4373609 h 5780582"/>
              <a:gd name="connsiteX4" fmla="*/ 0 w 6858000"/>
              <a:gd name="connsiteY4" fmla="*/ 2994994 h 5780582"/>
              <a:gd name="connsiteX5" fmla="*/ 0 w 6858000"/>
              <a:gd name="connsiteY5" fmla="*/ 0 h 5780582"/>
              <a:gd name="connsiteX6" fmla="*/ 6858000 w 6858000"/>
              <a:gd name="connsiteY6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3010841 w 6858000"/>
              <a:gd name="connsiteY2" fmla="*/ 5469518 h 5780582"/>
              <a:gd name="connsiteX3" fmla="*/ 959581 w 6858000"/>
              <a:gd name="connsiteY3" fmla="*/ 4373609 h 5780582"/>
              <a:gd name="connsiteX4" fmla="*/ 0 w 6858000"/>
              <a:gd name="connsiteY4" fmla="*/ 2994994 h 5780582"/>
              <a:gd name="connsiteX5" fmla="*/ 0 w 6858000"/>
              <a:gd name="connsiteY5" fmla="*/ 0 h 5780582"/>
              <a:gd name="connsiteX6" fmla="*/ 6858000 w 6858000"/>
              <a:gd name="connsiteY6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3264841 w 6858000"/>
              <a:gd name="connsiteY2" fmla="*/ 5442316 h 5780582"/>
              <a:gd name="connsiteX3" fmla="*/ 959581 w 6858000"/>
              <a:gd name="connsiteY3" fmla="*/ 4373609 h 5780582"/>
              <a:gd name="connsiteX4" fmla="*/ 0 w 6858000"/>
              <a:gd name="connsiteY4" fmla="*/ 2994994 h 5780582"/>
              <a:gd name="connsiteX5" fmla="*/ 0 w 6858000"/>
              <a:gd name="connsiteY5" fmla="*/ 0 h 5780582"/>
              <a:gd name="connsiteX6" fmla="*/ 6858000 w 6858000"/>
              <a:gd name="connsiteY6" fmla="*/ 0 h 5780582"/>
              <a:gd name="connsiteX0" fmla="*/ 6858000 w 6858000"/>
              <a:gd name="connsiteY0" fmla="*/ 0 h 5784516"/>
              <a:gd name="connsiteX1" fmla="*/ 6858000 w 6858000"/>
              <a:gd name="connsiteY1" fmla="*/ 5780582 h 5784516"/>
              <a:gd name="connsiteX2" fmla="*/ 3264841 w 6858000"/>
              <a:gd name="connsiteY2" fmla="*/ 5442316 h 5784516"/>
              <a:gd name="connsiteX3" fmla="*/ 959581 w 6858000"/>
              <a:gd name="connsiteY3" fmla="*/ 4373609 h 5784516"/>
              <a:gd name="connsiteX4" fmla="*/ 0 w 6858000"/>
              <a:gd name="connsiteY4" fmla="*/ 2994994 h 5784516"/>
              <a:gd name="connsiteX5" fmla="*/ 0 w 6858000"/>
              <a:gd name="connsiteY5" fmla="*/ 0 h 5784516"/>
              <a:gd name="connsiteX6" fmla="*/ 6858000 w 6858000"/>
              <a:gd name="connsiteY6" fmla="*/ 0 h 57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5784516">
                <a:moveTo>
                  <a:pt x="6858000" y="0"/>
                </a:moveTo>
                <a:lnTo>
                  <a:pt x="6858000" y="5780582"/>
                </a:lnTo>
                <a:cubicBezTo>
                  <a:pt x="4704756" y="5812908"/>
                  <a:pt x="4198884" y="5641214"/>
                  <a:pt x="3264841" y="5442316"/>
                </a:cubicBezTo>
                <a:cubicBezTo>
                  <a:pt x="2330798" y="5243418"/>
                  <a:pt x="1503721" y="4781496"/>
                  <a:pt x="959581" y="4373609"/>
                </a:cubicBezTo>
                <a:cubicBezTo>
                  <a:pt x="415441" y="3965722"/>
                  <a:pt x="198635" y="3573180"/>
                  <a:pt x="0" y="2994994"/>
                </a:cubicBezTo>
                <a:lnTo>
                  <a:pt x="0" y="0"/>
                </a:lnTo>
                <a:lnTo>
                  <a:pt x="6858000" y="0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6628B-1630-E386-9634-04BCBC9CC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1"/>
            <a:ext cx="5003800" cy="1477328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dirty="0"/>
              <a:t>So, What Exactly Is It?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7FC515-3790-3279-9413-7A02DECC2C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000" y="2304523"/>
            <a:ext cx="4101158" cy="2286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3FEF1-6E96-B6A6-0977-D9DB401DC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999" y="466659"/>
            <a:ext cx="5306301" cy="5971977"/>
          </a:xfrm>
        </p:spPr>
        <p:txBody>
          <a:bodyPr vert="horz" lIns="0" tIns="0" rIns="0" bIns="0" rtlCol="0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Know the hazards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What could happen, risk, specifics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Have a kit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3-7 days, updated, accessible, special needs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Make a plan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Tasks, communication, contacts, meeting place, evacuation, sheltering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Stay informed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Have multiple ways to receive info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Stay informed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Have multiple ways to receive info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Text </a:t>
            </a:r>
            <a:r>
              <a:rPr lang="en-US" sz="1800" dirty="0" err="1"/>
              <a:t>YorkCountyAlerts</a:t>
            </a:r>
            <a:r>
              <a:rPr lang="en-US" sz="1800" dirty="0"/>
              <a:t> to 226787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Know local resources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EMA Director, shelters, evacuation routes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Get involved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Train, educate, volunteer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65113-8969-6A58-4FD4-4E5B8FB1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621B6DD-29C1-4FEA-923F-71EA1347694C}" type="slidenum">
              <a:rPr lang="en-US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07E5A9-6FF9-1AFB-E96D-63ECD99A67A2}"/>
              </a:ext>
            </a:extLst>
          </p:cNvPr>
          <p:cNvSpPr txBox="1"/>
          <p:nvPr/>
        </p:nvSpPr>
        <p:spPr>
          <a:xfrm>
            <a:off x="1835550" y="4568955"/>
            <a:ext cx="1632864" cy="229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5. Disaster kit items</a:t>
            </a:r>
          </a:p>
        </p:txBody>
      </p:sp>
    </p:spTree>
    <p:extLst>
      <p:ext uri="{BB962C8B-B14F-4D97-AF65-F5344CB8AC3E}">
        <p14:creationId xmlns:p14="http://schemas.microsoft.com/office/powerpoint/2010/main" val="3877827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AB8A2-0584-3A52-DCA2-059D34EF3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8AEEE-9C47-3AFF-A40B-CC1F7442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Sheltering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E3173-450B-169D-EBF7-89429433C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60" y="2380307"/>
            <a:ext cx="5729258" cy="3616895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Temporary housing accommodations for individuals and communities who have been affected by an emergency incident</a:t>
            </a:r>
          </a:p>
          <a:p>
            <a:pPr fontAlgn="base"/>
            <a:r>
              <a:rPr lang="en-US" dirty="0"/>
              <a:t>Typically organized and managed by government agencies, non-governmental organizations (NGOs), and humanitarian organizations​</a:t>
            </a:r>
          </a:p>
          <a:p>
            <a:pPr fontAlgn="base"/>
            <a:r>
              <a:rPr lang="en-US" dirty="0"/>
              <a:t>Local responsibility and authority</a:t>
            </a:r>
          </a:p>
          <a:p>
            <a:pPr lvl="1">
              <a:spcBef>
                <a:spcPts val="1000"/>
              </a:spcBef>
              <a:buClr>
                <a:srgbClr val="CE7F01"/>
              </a:buClr>
              <a:defRPr/>
            </a:pPr>
            <a:endParaRPr kumimoji="0" lang="en-US" b="0" i="0" u="none" strike="noStrike" kern="1200" cap="none" spc="20" normalizeH="0" baseline="0" noProof="0" dirty="0">
              <a:ln>
                <a:noFill/>
              </a:ln>
              <a:solidFill>
                <a:prstClr val="white">
                  <a:alpha val="58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11AB4A-0AC8-3A0E-D0E8-A9E9177E37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7415" y="2351982"/>
            <a:ext cx="4590907" cy="323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5D7B4-D273-9CC1-0584-EA6BB693E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41E89B-EF05-ACD1-4352-5E3F0AA776BC}"/>
              </a:ext>
            </a:extLst>
          </p:cNvPr>
          <p:cNvSpPr txBox="1"/>
          <p:nvPr/>
        </p:nvSpPr>
        <p:spPr>
          <a:xfrm>
            <a:off x="7655004" y="5611929"/>
            <a:ext cx="3348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Figure 6. Mass Care Shelter (American Red Cross, 2019)</a:t>
            </a:r>
          </a:p>
        </p:txBody>
      </p:sp>
    </p:spTree>
    <p:extLst>
      <p:ext uri="{BB962C8B-B14F-4D97-AF65-F5344CB8AC3E}">
        <p14:creationId xmlns:p14="http://schemas.microsoft.com/office/powerpoint/2010/main" val="940118230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60681D-E858-4FCC-ACDF-E8F8408B92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204B39-6EAA-4677-8C8D-C27F01CF8A37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71af3243-3dd4-4a8d-8c0d-dd76da1f02a5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16c05727-aa75-4e4a-9b5f-8a80a1165891"/>
    <ds:schemaRef ds:uri="http://schemas.openxmlformats.org/package/2006/metadata/core-properties"/>
    <ds:schemaRef ds:uri="230e9df3-be65-4c73-a93b-d1236ebd677e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28B08B8-C3E9-4A9F-B5DD-34D490AC95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Blob design</Template>
  <TotalTime>12066</TotalTime>
  <Words>884</Words>
  <Application>Microsoft Office PowerPoint</Application>
  <PresentationFormat>Widescreen</PresentationFormat>
  <Paragraphs>178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Avenir Next LT Pro</vt:lpstr>
      <vt:lpstr>Calibri</vt:lpstr>
      <vt:lpstr>Sagona Book</vt:lpstr>
      <vt:lpstr>The Hand Extrablack</vt:lpstr>
      <vt:lpstr>BlobVTI</vt:lpstr>
      <vt:lpstr>Emergency Sheltering</vt:lpstr>
      <vt:lpstr>Agenda</vt:lpstr>
      <vt:lpstr>Emergency Management</vt:lpstr>
      <vt:lpstr>York County Emergency Management Agency </vt:lpstr>
      <vt:lpstr>What We Do</vt:lpstr>
      <vt:lpstr>Emergency Preparedness</vt:lpstr>
      <vt:lpstr>Why Emergency Preparedness is Important</vt:lpstr>
      <vt:lpstr>So, What Exactly Is It?</vt:lpstr>
      <vt:lpstr>Disaster Sheltering</vt:lpstr>
      <vt:lpstr>Types of Shelters</vt:lpstr>
      <vt:lpstr>Scenarios That Could Open a Shelter in York County</vt:lpstr>
      <vt:lpstr>Who is Involved?</vt:lpstr>
      <vt:lpstr>How to Get Involved</vt:lpstr>
      <vt:lpstr>More Specifically…</vt:lpstr>
      <vt:lpstr>Shelter Training</vt:lpstr>
      <vt:lpstr>Want to Be Involved, but Can’t Commit to Volunteering?</vt:lpstr>
      <vt:lpstr>Follow us for updates and emergency info!</vt:lpstr>
      <vt:lpstr>Questions?</vt:lpstr>
      <vt:lpstr>Thank you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Preparedness</dc:title>
  <dc:creator>Megan Arsenault</dc:creator>
  <cp:lastModifiedBy>Megan Arsenault</cp:lastModifiedBy>
  <cp:revision>64</cp:revision>
  <dcterms:created xsi:type="dcterms:W3CDTF">2023-09-29T14:43:56Z</dcterms:created>
  <dcterms:modified xsi:type="dcterms:W3CDTF">2025-07-09T21:13:44Z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