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4"/>
  </p:handoutMasterIdLst>
  <p:sldIdLst>
    <p:sldId id="256" r:id="rId2"/>
    <p:sldId id="258" r:id="rId3"/>
    <p:sldId id="264" r:id="rId4"/>
    <p:sldId id="265" r:id="rId5"/>
    <p:sldId id="266" r:id="rId6"/>
    <p:sldId id="268" r:id="rId7"/>
    <p:sldId id="271" r:id="rId8"/>
    <p:sldId id="269" r:id="rId9"/>
    <p:sldId id="279" r:id="rId10"/>
    <p:sldId id="280" r:id="rId11"/>
    <p:sldId id="278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753"/>
  </p:normalViewPr>
  <p:slideViewPr>
    <p:cSldViewPr snapToGrid="0" snapToObjects="1">
      <p:cViewPr varScale="1">
        <p:scale>
          <a:sx n="106" d="100"/>
          <a:sy n="106" d="100"/>
        </p:scale>
        <p:origin x="156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63CA07-AF9D-2B43-A218-354BAAF377F8}" type="datetimeFigureOut">
              <a:rPr lang="en-US" smtClean="0"/>
              <a:t>7/4/16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9012F-A227-1945-B7DA-7EF6175C6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02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1D61-3882-DE4D-89C7-95A3CB8484F1}" type="datetimeFigureOut">
              <a:rPr lang="en-US" smtClean="0"/>
              <a:pPr/>
              <a:t>7/4/16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46C9-9176-0142-8430-B44C2EB8F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1D61-3882-DE4D-89C7-95A3CB8484F1}" type="datetimeFigureOut">
              <a:rPr lang="en-US" smtClean="0"/>
              <a:pPr/>
              <a:t>7/4/16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46C9-9176-0142-8430-B44C2EB8F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1D61-3882-DE4D-89C7-95A3CB8484F1}" type="datetimeFigureOut">
              <a:rPr lang="en-US" smtClean="0"/>
              <a:pPr/>
              <a:t>7/4/16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46C9-9176-0142-8430-B44C2EB8F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1D61-3882-DE4D-89C7-95A3CB8484F1}" type="datetimeFigureOut">
              <a:rPr lang="en-US" smtClean="0"/>
              <a:pPr/>
              <a:t>7/4/16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46C9-9176-0142-8430-B44C2EB8F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1D61-3882-DE4D-89C7-95A3CB8484F1}" type="datetimeFigureOut">
              <a:rPr lang="en-US" smtClean="0"/>
              <a:pPr/>
              <a:t>7/4/16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46C9-9176-0142-8430-B44C2EB8F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1D61-3882-DE4D-89C7-95A3CB8484F1}" type="datetimeFigureOut">
              <a:rPr lang="en-US" smtClean="0"/>
              <a:pPr/>
              <a:t>7/4/16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46C9-9176-0142-8430-B44C2EB8F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1D61-3882-DE4D-89C7-95A3CB8484F1}" type="datetimeFigureOut">
              <a:rPr lang="en-US" smtClean="0"/>
              <a:pPr/>
              <a:t>7/4/16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46C9-9176-0142-8430-B44C2EB8F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1D61-3882-DE4D-89C7-95A3CB8484F1}" type="datetimeFigureOut">
              <a:rPr lang="en-US" smtClean="0"/>
              <a:pPr/>
              <a:t>7/4/16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46C9-9176-0142-8430-B44C2EB8F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1D61-3882-DE4D-89C7-95A3CB8484F1}" type="datetimeFigureOut">
              <a:rPr lang="en-US" smtClean="0"/>
              <a:pPr/>
              <a:t>7/4/16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46C9-9176-0142-8430-B44C2EB8F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1D61-3882-DE4D-89C7-95A3CB8484F1}" type="datetimeFigureOut">
              <a:rPr lang="en-US" smtClean="0"/>
              <a:pPr/>
              <a:t>7/4/16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46C9-9176-0142-8430-B44C2EB8F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1D61-3882-DE4D-89C7-95A3CB8484F1}" type="datetimeFigureOut">
              <a:rPr lang="en-US" smtClean="0"/>
              <a:pPr/>
              <a:t>7/4/16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46C9-9176-0142-8430-B44C2EB8F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E1D61-3882-DE4D-89C7-95A3CB8484F1}" type="datetimeFigureOut">
              <a:rPr lang="en-US" smtClean="0"/>
              <a:pPr/>
              <a:t>7/4/16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746C9-9176-0142-8430-B44C2EB8F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ROTARY CLUB OF</a:t>
            </a:r>
            <a:b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HILTON HEAD ISLAND - VANLANDINGHAM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State of the Club 1</a:t>
            </a:r>
            <a:endParaRPr lang="en-US" dirty="0" smtClean="0">
              <a:solidFill>
                <a:schemeClr val="tx2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2016-17</a:t>
            </a:r>
          </a:p>
          <a:p>
            <a:r>
              <a:rPr lang="en-US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July 12, </a:t>
            </a:r>
            <a:r>
              <a:rPr lang="en-US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2016</a:t>
            </a:r>
            <a:endParaRPr lang="en-US" dirty="0">
              <a:solidFill>
                <a:schemeClr val="tx2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2757" y="324561"/>
            <a:ext cx="2217318" cy="16629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2016-17 Preliminary Goals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New Generations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At least one club member mentors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Rotaractor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or Interactor</a:t>
            </a:r>
          </a:p>
          <a:p>
            <a:pPr lvl="1"/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Rotaractors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and Interactors involved in club project or event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VLR sponsors participant in RYLA event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Public Image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Local media covers outstanding club project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Local media involved in at least one club event, project or fundraiser</a:t>
            </a:r>
          </a:p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oals yet to set for: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Auction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CART Fund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Heritage</a:t>
            </a: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22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tx2"/>
            </a:solidFill>
          </a:ln>
        </p:spPr>
        <p:txBody>
          <a:bodyPr/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“No Meeting” Dates 2016-17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July 5, 2016 – Independence Day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November 22,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2016 – Thanksgiving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Baskets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December 27, 2016 – Christmas Week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February/March 2017 - Auction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April 11, 2017 - RBC Heritage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May 30, 2017 - Memorial Day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June 2017 - Founders’ Night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tx2"/>
            </a:solidFill>
          </a:ln>
        </p:spPr>
        <p:txBody>
          <a:bodyPr/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THANK YOU FOR SERVING!!!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>
                <a:latin typeface="Times New Roman" charset="0"/>
                <a:ea typeface="Times New Roman" charset="0"/>
                <a:cs typeface="Times New Roman" charset="0"/>
              </a:rPr>
              <a:t>Rotary Motto</a:t>
            </a:r>
            <a:r>
              <a:rPr lang="en-US" sz="4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algn="ctr">
              <a:buNone/>
            </a:pPr>
            <a:r>
              <a:rPr lang="en-US" sz="4400" dirty="0">
                <a:latin typeface="Times New Roman" charset="0"/>
                <a:ea typeface="Times New Roman" charset="0"/>
                <a:cs typeface="Times New Roman" charset="0"/>
              </a:rPr>
              <a:t>“Service above Self” </a:t>
            </a:r>
            <a:endParaRPr lang="en-US" sz="44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buNone/>
            </a:pPr>
            <a:r>
              <a:rPr lang="en-US" sz="4400" b="1" dirty="0" smtClean="0">
                <a:latin typeface="Times New Roman" charset="0"/>
                <a:ea typeface="Times New Roman" charset="0"/>
                <a:cs typeface="Times New Roman" charset="0"/>
              </a:rPr>
              <a:t>Club Motto</a:t>
            </a:r>
          </a:p>
          <a:p>
            <a:pPr algn="ctr">
              <a:buNone/>
            </a:pPr>
            <a:r>
              <a:rPr lang="en-US" sz="4400" dirty="0" smtClean="0">
                <a:latin typeface="Times New Roman" charset="0"/>
                <a:ea typeface="Times New Roman" charset="0"/>
                <a:cs typeface="Times New Roman" charset="0"/>
              </a:rPr>
              <a:t> “</a:t>
            </a:r>
            <a:r>
              <a:rPr lang="en-US" sz="4400" i="1" dirty="0" smtClean="0">
                <a:latin typeface="Times New Roman" charset="0"/>
                <a:ea typeface="Times New Roman" charset="0"/>
                <a:cs typeface="Times New Roman" charset="0"/>
              </a:rPr>
              <a:t>The only time you should say NO is when you are asked to join</a:t>
            </a:r>
            <a:r>
              <a:rPr lang="en-US" sz="4400" dirty="0" smtClean="0">
                <a:latin typeface="Times New Roman" charset="0"/>
                <a:ea typeface="Times New Roman" charset="0"/>
                <a:cs typeface="Times New Roman" charset="0"/>
              </a:rPr>
              <a:t>” </a:t>
            </a:r>
            <a:endParaRPr lang="en-US" sz="4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tx2"/>
            </a:solidFill>
          </a:ln>
        </p:spPr>
        <p:txBody>
          <a:bodyPr/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Today’s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Objectives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Review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Rotary Leadership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District 7770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Review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VanLandingham Rotary 2016-17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Officers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Board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Members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Responsibilities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Preview Preliminary Goals for 2016-17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tx2"/>
            </a:solidFill>
          </a:ln>
        </p:spPr>
        <p:txBody>
          <a:bodyPr/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Rotary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Leadership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2016-17 Rotary International President, John F. Germ, Rotary Club of Chattanooga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2016-17 District 7770 Governor,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Sandee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Brooks, Rotary Club of Hilton Head Island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2016-17 Assistant Governor, Nancy Riedel, Sunset Rotary Club of Hilton Head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Island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tx2"/>
            </a:solidFill>
          </a:ln>
        </p:spPr>
        <p:txBody>
          <a:bodyPr/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Rotary District 7770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Eastern South Carolina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Sixteen Areas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Eighty Rotary Clubs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Over 4,000 members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Website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– http://www.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rotary7770.org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District Governor –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Sandee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Brooks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Sixteen Assistant District Governors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Rotary Club of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Hilton Head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Island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–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VanLandingham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Chartered 1983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First President – Otto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Ferrene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Business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owners, managers and professionals interested in fellowship and service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Membership is by invitation and approval only</a:t>
            </a:r>
          </a:p>
          <a:p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VanLandingham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Rotary is considered a “medium” Club with 60 members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VanLandingham 2016-17 Club Officers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Officers are responsible for Club organization and operations with specific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oals and objectives: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President,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Tim Ridge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Immediate Past President,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Brian Neumann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President Elect,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Ben Shelton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President Nominee, (to be named)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Secretary, Steve Stauffer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Treasurer, Roger Burns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Assistant Treasurer, Brian Knapp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Sergeant-at-Arms, Jennifer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DeHart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2016-17 Board of Trustees     Members-at-Large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Class of 2017: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James Ellis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John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Farrenkopf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Mike Oliver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Class of 2018: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Neil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Castellane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Maxine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Parsons-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Kogut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Class of 2019: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Brian Goode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Ivan Bennett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VLR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Responsibilities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3800" dirty="0" smtClean="0">
                <a:latin typeface="Times New Roman" charset="0"/>
                <a:ea typeface="Times New Roman" charset="0"/>
                <a:cs typeface="Times New Roman" charset="0"/>
              </a:rPr>
              <a:t>Administrative/Speakers </a:t>
            </a:r>
            <a:r>
              <a:rPr lang="en-US" sz="3800" dirty="0">
                <a:latin typeface="Times New Roman" charset="0"/>
                <a:ea typeface="Times New Roman" charset="0"/>
                <a:cs typeface="Times New Roman" charset="0"/>
              </a:rPr>
              <a:t>– Jennifer </a:t>
            </a:r>
            <a:r>
              <a:rPr lang="en-US" sz="3800" dirty="0" err="1">
                <a:latin typeface="Times New Roman" charset="0"/>
                <a:ea typeface="Times New Roman" charset="0"/>
                <a:cs typeface="Times New Roman" charset="0"/>
              </a:rPr>
              <a:t>DeHart</a:t>
            </a:r>
            <a:endParaRPr lang="en-US" sz="38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3800" dirty="0">
                <a:latin typeface="Times New Roman" charset="0"/>
                <a:ea typeface="Times New Roman" charset="0"/>
                <a:cs typeface="Times New Roman" charset="0"/>
              </a:rPr>
              <a:t>Auction – Mike </a:t>
            </a:r>
            <a:r>
              <a:rPr lang="en-US" sz="3800" dirty="0" smtClean="0">
                <a:latin typeface="Times New Roman" charset="0"/>
                <a:ea typeface="Times New Roman" charset="0"/>
                <a:cs typeface="Times New Roman" charset="0"/>
              </a:rPr>
              <a:t>Oliver</a:t>
            </a:r>
          </a:p>
          <a:p>
            <a:r>
              <a:rPr lang="en-US" sz="3800" dirty="0" smtClean="0">
                <a:latin typeface="Times New Roman" charset="0"/>
                <a:ea typeface="Times New Roman" charset="0"/>
                <a:cs typeface="Times New Roman" charset="0"/>
              </a:rPr>
              <a:t>CART Fund – Tim Ridge</a:t>
            </a:r>
            <a:endParaRPr lang="en-US" sz="38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3800" dirty="0">
                <a:latin typeface="Times New Roman" charset="0"/>
                <a:ea typeface="Times New Roman" charset="0"/>
                <a:cs typeface="Times New Roman" charset="0"/>
              </a:rPr>
              <a:t>Community Service – Maxine Parsons-</a:t>
            </a:r>
            <a:r>
              <a:rPr lang="en-US" sz="3800" dirty="0" err="1">
                <a:latin typeface="Times New Roman" charset="0"/>
                <a:ea typeface="Times New Roman" charset="0"/>
                <a:cs typeface="Times New Roman" charset="0"/>
              </a:rPr>
              <a:t>Kogut</a:t>
            </a:r>
            <a:endParaRPr lang="en-US" sz="38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2"/>
            <a:r>
              <a:rPr lang="en-US" sz="3800" dirty="0">
                <a:latin typeface="Times New Roman" charset="0"/>
                <a:ea typeface="Times New Roman" charset="0"/>
                <a:cs typeface="Times New Roman" charset="0"/>
              </a:rPr>
              <a:t>Holiday Baskets-John </a:t>
            </a:r>
            <a:r>
              <a:rPr lang="en-US" sz="3800" dirty="0" err="1">
                <a:latin typeface="Times New Roman" charset="0"/>
                <a:ea typeface="Times New Roman" charset="0"/>
                <a:cs typeface="Times New Roman" charset="0"/>
              </a:rPr>
              <a:t>Farrenkopf</a:t>
            </a:r>
            <a:endParaRPr lang="en-US" sz="38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2"/>
            <a:r>
              <a:rPr lang="en-US" sz="3800" dirty="0">
                <a:latin typeface="Times New Roman" charset="0"/>
                <a:ea typeface="Times New Roman" charset="0"/>
                <a:cs typeface="Times New Roman" charset="0"/>
              </a:rPr>
              <a:t>Pop Corn Wagon-Dave Pierce</a:t>
            </a:r>
          </a:p>
          <a:p>
            <a:pPr lvl="2"/>
            <a:r>
              <a:rPr lang="en-US" sz="3800" dirty="0">
                <a:latin typeface="Times New Roman" charset="0"/>
                <a:ea typeface="Times New Roman" charset="0"/>
                <a:cs typeface="Times New Roman" charset="0"/>
              </a:rPr>
              <a:t>Road Clean Up-Corey </a:t>
            </a:r>
            <a:r>
              <a:rPr lang="en-US" sz="3800" dirty="0" err="1">
                <a:latin typeface="Times New Roman" charset="0"/>
                <a:ea typeface="Times New Roman" charset="0"/>
                <a:cs typeface="Times New Roman" charset="0"/>
              </a:rPr>
              <a:t>Malphrus</a:t>
            </a:r>
            <a:endParaRPr lang="en-US" sz="38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2"/>
            <a:r>
              <a:rPr lang="en-US" sz="3800" dirty="0">
                <a:latin typeface="Times New Roman" charset="0"/>
                <a:ea typeface="Times New Roman" charset="0"/>
                <a:cs typeface="Times New Roman" charset="0"/>
              </a:rPr>
              <a:t>Rotary ROCS- Maxine Parsons-</a:t>
            </a:r>
            <a:r>
              <a:rPr lang="en-US" sz="3800" dirty="0" err="1">
                <a:latin typeface="Times New Roman" charset="0"/>
                <a:ea typeface="Times New Roman" charset="0"/>
                <a:cs typeface="Times New Roman" charset="0"/>
              </a:rPr>
              <a:t>Kogut</a:t>
            </a:r>
            <a:endParaRPr lang="en-US" sz="38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3800" dirty="0" smtClean="0">
                <a:latin typeface="Times New Roman" charset="0"/>
                <a:ea typeface="Times New Roman" charset="0"/>
                <a:cs typeface="Times New Roman" charset="0"/>
              </a:rPr>
              <a:t>Greeters – Matt Murphy</a:t>
            </a:r>
          </a:p>
          <a:p>
            <a:r>
              <a:rPr lang="en-US" sz="3800" dirty="0" smtClean="0">
                <a:latin typeface="Times New Roman" charset="0"/>
                <a:ea typeface="Times New Roman" charset="0"/>
                <a:cs typeface="Times New Roman" charset="0"/>
              </a:rPr>
              <a:t>Heritage – </a:t>
            </a:r>
            <a:r>
              <a:rPr lang="en-US" sz="3800" dirty="0">
                <a:latin typeface="Times New Roman" charset="0"/>
                <a:ea typeface="Times New Roman" charset="0"/>
                <a:cs typeface="Times New Roman" charset="0"/>
              </a:rPr>
              <a:t>Neil </a:t>
            </a:r>
            <a:r>
              <a:rPr lang="en-US" sz="3800" dirty="0" err="1">
                <a:latin typeface="Times New Roman" charset="0"/>
                <a:ea typeface="Times New Roman" charset="0"/>
                <a:cs typeface="Times New Roman" charset="0"/>
              </a:rPr>
              <a:t>Castellane</a:t>
            </a:r>
            <a:endParaRPr lang="en-US" sz="38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3800" dirty="0" smtClean="0">
                <a:latin typeface="Times New Roman" charset="0"/>
                <a:ea typeface="Times New Roman" charset="0"/>
                <a:cs typeface="Times New Roman" charset="0"/>
              </a:rPr>
              <a:t>Membership  – Ben Shelton</a:t>
            </a:r>
          </a:p>
          <a:p>
            <a:r>
              <a:rPr lang="en-US" sz="3800" dirty="0">
                <a:latin typeface="Times New Roman" charset="0"/>
                <a:ea typeface="Times New Roman" charset="0"/>
                <a:cs typeface="Times New Roman" charset="0"/>
              </a:rPr>
              <a:t>Nominating Committee </a:t>
            </a:r>
            <a:r>
              <a:rPr lang="en-US" sz="3800" dirty="0" smtClean="0">
                <a:latin typeface="Times New Roman" charset="0"/>
                <a:ea typeface="Times New Roman" charset="0"/>
                <a:cs typeface="Times New Roman" charset="0"/>
              </a:rPr>
              <a:t>(and </a:t>
            </a:r>
            <a:r>
              <a:rPr lang="en-US" sz="3800" dirty="0">
                <a:latin typeface="Times New Roman" charset="0"/>
                <a:ea typeface="Times New Roman" charset="0"/>
                <a:cs typeface="Times New Roman" charset="0"/>
              </a:rPr>
              <a:t>Other Duties as President May </a:t>
            </a:r>
            <a:r>
              <a:rPr lang="en-US" sz="3800" dirty="0" smtClean="0">
                <a:latin typeface="Times New Roman" charset="0"/>
                <a:ea typeface="Times New Roman" charset="0"/>
                <a:cs typeface="Times New Roman" charset="0"/>
              </a:rPr>
              <a:t>Direct) </a:t>
            </a:r>
            <a:r>
              <a:rPr lang="en-US" sz="3800" dirty="0">
                <a:latin typeface="Times New Roman" charset="0"/>
                <a:ea typeface="Times New Roman" charset="0"/>
                <a:cs typeface="Times New Roman" charset="0"/>
              </a:rPr>
              <a:t>– Past Presidents</a:t>
            </a:r>
          </a:p>
          <a:p>
            <a:r>
              <a:rPr lang="en-US" sz="3800" dirty="0" smtClean="0">
                <a:latin typeface="Times New Roman" charset="0"/>
                <a:ea typeface="Times New Roman" charset="0"/>
                <a:cs typeface="Times New Roman" charset="0"/>
              </a:rPr>
              <a:t>Public Image  – Lynn King</a:t>
            </a:r>
          </a:p>
          <a:p>
            <a:r>
              <a:rPr lang="en-US" sz="3800" dirty="0">
                <a:latin typeface="Times New Roman" charset="0"/>
                <a:ea typeface="Times New Roman" charset="0"/>
                <a:cs typeface="Times New Roman" charset="0"/>
              </a:rPr>
              <a:t>Rotary Foundation – Greg Wynn</a:t>
            </a:r>
          </a:p>
          <a:p>
            <a:r>
              <a:rPr lang="en-US" sz="3800" dirty="0" smtClean="0">
                <a:latin typeface="Times New Roman" charset="0"/>
                <a:ea typeface="Times New Roman" charset="0"/>
                <a:cs typeface="Times New Roman" charset="0"/>
              </a:rPr>
              <a:t>Sunshine-Bev James</a:t>
            </a:r>
            <a:endParaRPr lang="en-US" sz="38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3800" dirty="0" smtClean="0">
                <a:latin typeface="Times New Roman" charset="0"/>
                <a:ea typeface="Times New Roman" charset="0"/>
                <a:cs typeface="Times New Roman" charset="0"/>
              </a:rPr>
              <a:t>Social </a:t>
            </a:r>
            <a:r>
              <a:rPr lang="en-US" sz="3800" dirty="0" smtClean="0">
                <a:latin typeface="Times New Roman" charset="0"/>
                <a:ea typeface="Times New Roman" charset="0"/>
                <a:cs typeface="Times New Roman" charset="0"/>
              </a:rPr>
              <a:t>– Mike </a:t>
            </a:r>
            <a:r>
              <a:rPr lang="en-US" sz="3800" dirty="0" smtClean="0">
                <a:latin typeface="Times New Roman" charset="0"/>
                <a:ea typeface="Times New Roman" charset="0"/>
                <a:cs typeface="Times New Roman" charset="0"/>
              </a:rPr>
              <a:t>Middleton</a:t>
            </a:r>
          </a:p>
          <a:p>
            <a:r>
              <a:rPr lang="en-US" sz="3800" dirty="0" smtClean="0">
                <a:latin typeface="Times New Roman" charset="0"/>
                <a:ea typeface="Times New Roman" charset="0"/>
                <a:cs typeface="Times New Roman" charset="0"/>
              </a:rPr>
              <a:t>Website – Barry Davis</a:t>
            </a:r>
            <a:endParaRPr lang="en-US" sz="38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3800" dirty="0" smtClean="0">
                <a:latin typeface="Times New Roman" charset="0"/>
                <a:ea typeface="Times New Roman" charset="0"/>
                <a:cs typeface="Times New Roman" charset="0"/>
              </a:rPr>
              <a:t>Youth and Education – Ivan Bennett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2016-17 Preliminary Goals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Membership Attraction and Retention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Net gain of at least two new members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Retention rate improvement of 1%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Four new members under age 40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Foundation Giving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Annual Fund: $13,725</a:t>
            </a:r>
          </a:p>
          <a:p>
            <a:pPr lvl="1"/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PolioPlus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: $1,525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Online Tool Adoption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50% of members identify skills and interests in My Rotary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Project in need of assistance in Rotary Ideas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Humanitarian Service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At least one club member in a Rotarian Action Group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At least once club member attends grant management seminar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Partner with at least five Rotary clubs in region</a:t>
            </a: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2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6503</TotalTime>
  <Words>558</Words>
  <Application>Microsoft Macintosh PowerPoint</Application>
  <PresentationFormat>On-screen Show (4:3)</PresentationFormat>
  <Paragraphs>111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Times New Roman</vt:lpstr>
      <vt:lpstr>Arial</vt:lpstr>
      <vt:lpstr>Office Theme</vt:lpstr>
      <vt:lpstr>ROTARY CLUB OF HILTON HEAD ISLAND - VANLANDINGHAM </vt:lpstr>
      <vt:lpstr>Today’s Objectives</vt:lpstr>
      <vt:lpstr>Rotary Leadership</vt:lpstr>
      <vt:lpstr>Rotary District 7770 </vt:lpstr>
      <vt:lpstr>Rotary Club of Hilton Head Island – VanLandingham</vt:lpstr>
      <vt:lpstr>VanLandingham 2016-17 Club Officers</vt:lpstr>
      <vt:lpstr>2016-17 Board of Trustees     Members-at-Large</vt:lpstr>
      <vt:lpstr>VLR Responsibilities</vt:lpstr>
      <vt:lpstr>2016-17 Preliminary Goals</vt:lpstr>
      <vt:lpstr>2016-17 Preliminary Goals</vt:lpstr>
      <vt:lpstr>“No Meeting” Dates 2016-17</vt:lpstr>
      <vt:lpstr>THANK YOU FOR SERVING!!!</vt:lpstr>
    </vt:vector>
  </TitlesOfParts>
  <Company>SPMA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ROTARY CLUB OF VANLANDINGHAM – HHI</dc:title>
  <dc:creator>Darcie Patrick</dc:creator>
  <cp:lastModifiedBy>Tim Ridge</cp:lastModifiedBy>
  <cp:revision>37</cp:revision>
  <cp:lastPrinted>2016-06-25T16:55:29Z</cp:lastPrinted>
  <dcterms:created xsi:type="dcterms:W3CDTF">2014-06-18T19:35:37Z</dcterms:created>
  <dcterms:modified xsi:type="dcterms:W3CDTF">2016-07-04T20:55:33Z</dcterms:modified>
</cp:coreProperties>
</file>