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</p:sldMasterIdLst>
  <p:notesMasterIdLst>
    <p:notesMasterId r:id="rId12"/>
  </p:notesMasterIdLst>
  <p:handoutMasterIdLst>
    <p:handoutMasterId r:id="rId13"/>
  </p:handoutMasterIdLst>
  <p:sldIdLst>
    <p:sldId id="494" r:id="rId4"/>
    <p:sldId id="498" r:id="rId5"/>
    <p:sldId id="487" r:id="rId6"/>
    <p:sldId id="500" r:id="rId7"/>
    <p:sldId id="502" r:id="rId8"/>
    <p:sldId id="501" r:id="rId9"/>
    <p:sldId id="496" r:id="rId10"/>
    <p:sldId id="495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Trone" initials="JT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510"/>
    <a:srgbClr val="FFD175"/>
    <a:srgbClr val="FFE2A7"/>
    <a:srgbClr val="FFCC66"/>
    <a:srgbClr val="FFF7E1"/>
    <a:srgbClr val="005DAA"/>
    <a:srgbClr val="016B0B"/>
    <a:srgbClr val="055EAA"/>
    <a:srgbClr val="58585A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D89B87-BC1D-412F-9E54-E87823E9D405}" v="2" dt="2025-05-18T14:30:46.6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73" autoAdjust="0"/>
    <p:restoredTop sz="86245" autoAdjust="0"/>
  </p:normalViewPr>
  <p:slideViewPr>
    <p:cSldViewPr snapToGrid="0">
      <p:cViewPr varScale="1">
        <p:scale>
          <a:sx n="102" d="100"/>
          <a:sy n="102" d="100"/>
        </p:scale>
        <p:origin x="1446" y="318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56"/>
    </p:cViewPr>
  </p:sorterViewPr>
  <p:notesViewPr>
    <p:cSldViewPr snapToGrid="0">
      <p:cViewPr>
        <p:scale>
          <a:sx n="103" d="100"/>
          <a:sy n="103" d="100"/>
        </p:scale>
        <p:origin x="-1434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Trone" userId="66c0e8b15d733005" providerId="LiveId" clId="{22FE21B3-08E3-479E-93C3-983B935528F8}"/>
    <pc:docChg chg="undo custSel modSld">
      <pc:chgData name="John Trone" userId="66c0e8b15d733005" providerId="LiveId" clId="{22FE21B3-08E3-479E-93C3-983B935528F8}" dt="2025-04-30T15:45:20.369" v="80" actId="20577"/>
      <pc:docMkLst>
        <pc:docMk/>
      </pc:docMkLst>
      <pc:sldChg chg="modSp mod">
        <pc:chgData name="John Trone" userId="66c0e8b15d733005" providerId="LiveId" clId="{22FE21B3-08E3-479E-93C3-983B935528F8}" dt="2025-04-30T15:43:46.185" v="8" actId="1076"/>
        <pc:sldMkLst>
          <pc:docMk/>
          <pc:sldMk cId="2115424209" sldId="494"/>
        </pc:sldMkLst>
        <pc:spChg chg="mod">
          <ac:chgData name="John Trone" userId="66c0e8b15d733005" providerId="LiveId" clId="{22FE21B3-08E3-479E-93C3-983B935528F8}" dt="2025-04-30T15:43:46.185" v="8" actId="1076"/>
          <ac:spMkLst>
            <pc:docMk/>
            <pc:sldMk cId="2115424209" sldId="494"/>
            <ac:spMk id="11" creationId="{69DCA7A2-3CF5-4B14-94F9-8E0BC7DFF2B5}"/>
          </ac:spMkLst>
        </pc:spChg>
      </pc:sldChg>
      <pc:sldChg chg="modSp mod">
        <pc:chgData name="John Trone" userId="66c0e8b15d733005" providerId="LiveId" clId="{22FE21B3-08E3-479E-93C3-983B935528F8}" dt="2025-04-30T15:45:20.369" v="80" actId="20577"/>
        <pc:sldMkLst>
          <pc:docMk/>
          <pc:sldMk cId="3601510878" sldId="495"/>
        </pc:sldMkLst>
        <pc:spChg chg="mod">
          <ac:chgData name="John Trone" userId="66c0e8b15d733005" providerId="LiveId" clId="{22FE21B3-08E3-479E-93C3-983B935528F8}" dt="2025-04-30T15:45:20.369" v="80" actId="20577"/>
          <ac:spMkLst>
            <pc:docMk/>
            <pc:sldMk cId="3601510878" sldId="495"/>
            <ac:spMk id="9" creationId="{00000000-0000-0000-0000-000000000000}"/>
          </ac:spMkLst>
        </pc:spChg>
      </pc:sldChg>
      <pc:sldChg chg="modSp mod">
        <pc:chgData name="John Trone" userId="66c0e8b15d733005" providerId="LiveId" clId="{22FE21B3-08E3-479E-93C3-983B935528F8}" dt="2025-04-30T15:43:31.841" v="6" actId="1037"/>
        <pc:sldMkLst>
          <pc:docMk/>
          <pc:sldMk cId="2992064041" sldId="498"/>
        </pc:sldMkLst>
        <pc:spChg chg="mod">
          <ac:chgData name="John Trone" userId="66c0e8b15d733005" providerId="LiveId" clId="{22FE21B3-08E3-479E-93C3-983B935528F8}" dt="2025-04-30T15:43:31.841" v="6" actId="1037"/>
          <ac:spMkLst>
            <pc:docMk/>
            <pc:sldMk cId="2992064041" sldId="498"/>
            <ac:spMk id="8" creationId="{A3D728B8-0D62-EBCD-4DDC-88ADD3C649FA}"/>
          </ac:spMkLst>
        </pc:spChg>
      </pc:sldChg>
    </pc:docChg>
  </pc:docChgLst>
  <pc:docChgLst>
    <pc:chgData name="John Trone" userId="66c0e8b15d733005" providerId="LiveId" clId="{03DC40A4-8566-437C-A939-6729512F1237}"/>
    <pc:docChg chg="undo custSel modSld">
      <pc:chgData name="John Trone" userId="66c0e8b15d733005" providerId="LiveId" clId="{03DC40A4-8566-437C-A939-6729512F1237}" dt="2024-10-24T14:02:37.863" v="1202" actId="108"/>
      <pc:docMkLst>
        <pc:docMk/>
      </pc:docMkLst>
      <pc:sldChg chg="addSp delSp modSp mod">
        <pc:chgData name="John Trone" userId="66c0e8b15d733005" providerId="LiveId" clId="{03DC40A4-8566-437C-A939-6729512F1237}" dt="2024-10-24T14:01:30.448" v="1193" actId="108"/>
        <pc:sldMkLst>
          <pc:docMk/>
          <pc:sldMk cId="3697414178" sldId="487"/>
        </pc:sldMkLst>
      </pc:sldChg>
      <pc:sldChg chg="addSp delSp modSp mod">
        <pc:chgData name="John Trone" userId="66c0e8b15d733005" providerId="LiveId" clId="{03DC40A4-8566-437C-A939-6729512F1237}" dt="2024-10-24T13:40:06.106" v="194" actId="20577"/>
        <pc:sldMkLst>
          <pc:docMk/>
          <pc:sldMk cId="2115424209" sldId="494"/>
        </pc:sldMkLst>
      </pc:sldChg>
      <pc:sldChg chg="addSp delSp modSp mod">
        <pc:chgData name="John Trone" userId="66c0e8b15d733005" providerId="LiveId" clId="{03DC40A4-8566-437C-A939-6729512F1237}" dt="2024-10-24T14:02:20.680" v="1200" actId="108"/>
        <pc:sldMkLst>
          <pc:docMk/>
          <pc:sldMk cId="3601510878" sldId="495"/>
        </pc:sldMkLst>
      </pc:sldChg>
      <pc:sldChg chg="addSp delSp modSp mod">
        <pc:chgData name="John Trone" userId="66c0e8b15d733005" providerId="LiveId" clId="{03DC40A4-8566-437C-A939-6729512F1237}" dt="2024-10-24T14:02:09.879" v="1199" actId="108"/>
        <pc:sldMkLst>
          <pc:docMk/>
          <pc:sldMk cId="3789659608" sldId="496"/>
        </pc:sldMkLst>
      </pc:sldChg>
      <pc:sldChg chg="addSp delSp modSp mod">
        <pc:chgData name="John Trone" userId="66c0e8b15d733005" providerId="LiveId" clId="{03DC40A4-8566-437C-A939-6729512F1237}" dt="2024-10-24T14:02:37.863" v="1202" actId="108"/>
        <pc:sldMkLst>
          <pc:docMk/>
          <pc:sldMk cId="2992064041" sldId="498"/>
        </pc:sldMkLst>
      </pc:sldChg>
      <pc:sldChg chg="addSp delSp modSp mod">
        <pc:chgData name="John Trone" userId="66c0e8b15d733005" providerId="LiveId" clId="{03DC40A4-8566-437C-A939-6729512F1237}" dt="2024-10-24T14:01:36.844" v="1194" actId="108"/>
        <pc:sldMkLst>
          <pc:docMk/>
          <pc:sldMk cId="3937839601" sldId="500"/>
        </pc:sldMkLst>
      </pc:sldChg>
      <pc:sldChg chg="addSp delSp modSp mod">
        <pc:chgData name="John Trone" userId="66c0e8b15d733005" providerId="LiveId" clId="{03DC40A4-8566-437C-A939-6729512F1237}" dt="2024-10-24T14:02:00.817" v="1198" actId="108"/>
        <pc:sldMkLst>
          <pc:docMk/>
          <pc:sldMk cId="286729123" sldId="501"/>
        </pc:sldMkLst>
      </pc:sldChg>
      <pc:sldChg chg="addSp delSp modSp mod">
        <pc:chgData name="John Trone" userId="66c0e8b15d733005" providerId="LiveId" clId="{03DC40A4-8566-437C-A939-6729512F1237}" dt="2024-10-24T14:01:43.872" v="1195" actId="108"/>
        <pc:sldMkLst>
          <pc:docMk/>
          <pc:sldMk cId="1993221994" sldId="502"/>
        </pc:sldMkLst>
      </pc:sldChg>
    </pc:docChg>
  </pc:docChgLst>
  <pc:docChgLst>
    <pc:chgData name="John Trone" userId="66c0e8b15d733005" providerId="LiveId" clId="{ADD89B87-BC1D-412F-9E54-E87823E9D405}"/>
    <pc:docChg chg="modSld">
      <pc:chgData name="John Trone" userId="66c0e8b15d733005" providerId="LiveId" clId="{ADD89B87-BC1D-412F-9E54-E87823E9D405}" dt="2025-05-18T14:31:07.283" v="18" actId="20577"/>
      <pc:docMkLst>
        <pc:docMk/>
      </pc:docMkLst>
      <pc:sldChg chg="addSp modSp mod">
        <pc:chgData name="John Trone" userId="66c0e8b15d733005" providerId="LiveId" clId="{ADD89B87-BC1D-412F-9E54-E87823E9D405}" dt="2025-05-18T14:31:07.283" v="18" actId="20577"/>
        <pc:sldMkLst>
          <pc:docMk/>
          <pc:sldMk cId="3789659608" sldId="496"/>
        </pc:sldMkLst>
        <pc:spChg chg="mod">
          <ac:chgData name="John Trone" userId="66c0e8b15d733005" providerId="LiveId" clId="{ADD89B87-BC1D-412F-9E54-E87823E9D405}" dt="2025-05-18T14:31:07.283" v="18" actId="20577"/>
          <ac:spMkLst>
            <pc:docMk/>
            <pc:sldMk cId="3789659608" sldId="496"/>
            <ac:spMk id="5" creationId="{E8AE483B-A89B-44BD-E27A-A7E53ADC3DD8}"/>
          </ac:spMkLst>
        </pc:spChg>
        <pc:picChg chg="add mod">
          <ac:chgData name="John Trone" userId="66c0e8b15d733005" providerId="LiveId" clId="{ADD89B87-BC1D-412F-9E54-E87823E9D405}" dt="2025-05-18T14:30:46.665" v="1" actId="1076"/>
          <ac:picMkLst>
            <pc:docMk/>
            <pc:sldMk cId="3789659608" sldId="496"/>
            <ac:picMk id="1026" creationId="{3F73D6E1-8474-2451-4FCF-F70F94E8875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 eaLnBrk="0" hangingPunct="0">
              <a:defRPr sz="1200"/>
            </a:lvl1pPr>
          </a:lstStyle>
          <a:p>
            <a:fld id="{26DECE0E-5984-4C5D-A39A-CD41B03A79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6"/>
            <a:ext cx="5363817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 eaLnBrk="0" hangingPunct="0">
              <a:defRPr sz="1200"/>
            </a:lvl1pPr>
          </a:lstStyle>
          <a:p>
            <a:fld id="{6DF0C583-2951-4E3E-AF68-701B1A2D62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31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Nicci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9B8F1-9431-B640-B199-5189F20201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7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1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1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1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-76200" y="3048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3048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" y="6226175"/>
            <a:ext cx="21272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</p:sldLayoutIdLst>
  <p:transition spd="med" advTm="10000"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0" hangingPunct="0"/>
            <a:r>
              <a:rPr lang="en-US" sz="900">
                <a:solidFill>
                  <a:srgbClr val="BCBDC0"/>
                </a:solidFill>
                <a:latin typeface="Arial Narrow" pitchFamily="34" charset="0"/>
              </a:rPr>
              <a:t>Doing Good in the World  |  </a:t>
            </a:r>
            <a:fld id="{66225872-5E00-4629-9F7B-953C23837510}" type="slidenum">
              <a:rPr lang="en-US" sz="900">
                <a:solidFill>
                  <a:srgbClr val="BCBDC0"/>
                </a:solidFill>
                <a:latin typeface="Arial Narrow" pitchFamily="34" charset="0"/>
              </a:rPr>
              <a:pPr algn="r" eaLnBrk="0" hangingPunct="0"/>
              <a:t>‹#›</a:t>
            </a:fld>
            <a:r>
              <a:rPr lang="en-US" sz="900">
                <a:solidFill>
                  <a:srgbClr val="BCBDC0"/>
                </a:solidFill>
                <a:latin typeface="Arial Narrow" pitchFamily="34" charset="0"/>
              </a:rPr>
              <a:t>  </a:t>
            </a:r>
            <a:endParaRPr lang="en-US" sz="900">
              <a:solidFill>
                <a:srgbClr val="958D85"/>
              </a:solidFill>
              <a:latin typeface="Arial Narrow" pitchFamily="34" charset="0"/>
            </a:endParaRPr>
          </a:p>
        </p:txBody>
      </p:sp>
      <p:pic>
        <p:nvPicPr>
          <p:cNvPr id="2051" name="Picture 3"/>
          <p:cNvPicPr>
            <a:picLocks noChangeAspect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457200" y="6226175"/>
            <a:ext cx="21272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374" r:id="rId2"/>
    <p:sldLayoutId id="2147484375" r:id="rId3"/>
    <p:sldLayoutId id="2147484376" r:id="rId4"/>
    <p:sldLayoutId id="2147484377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  <p:sldLayoutId id="2147484368" r:id="rId12"/>
    <p:sldLayoutId id="2147484369" r:id="rId13"/>
    <p:sldLayoutId id="2147484370" r:id="rId14"/>
    <p:sldLayoutId id="2147484371" r:id="rId15"/>
  </p:sldLayoutIdLst>
  <p:transition spd="med" advTm="10000"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62800" y="6477000"/>
            <a:ext cx="1524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0" hangingPunct="0"/>
            <a:r>
              <a:rPr lang="en-US" sz="900">
                <a:solidFill>
                  <a:srgbClr val="BCBDC0"/>
                </a:solidFill>
                <a:latin typeface="Arial Narrow" pitchFamily="34" charset="0"/>
              </a:rPr>
              <a:t>Doing Good in the World |  </a:t>
            </a:r>
            <a:fld id="{8592D8BE-78DE-4768-A45B-714D4178EC95}" type="slidenum">
              <a:rPr lang="en-US" sz="900">
                <a:solidFill>
                  <a:srgbClr val="BCBDC0"/>
                </a:solidFill>
                <a:latin typeface="Arial Narrow" pitchFamily="34" charset="0"/>
              </a:rPr>
              <a:pPr algn="r" eaLnBrk="0" hangingPunct="0"/>
              <a:t>‹#›</a:t>
            </a:fld>
            <a:r>
              <a:rPr lang="en-US" sz="900">
                <a:solidFill>
                  <a:srgbClr val="BCBDC0"/>
                </a:solidFill>
                <a:latin typeface="Arial Narrow" pitchFamily="34" charset="0"/>
              </a:rPr>
              <a:t>  </a:t>
            </a:r>
            <a:endParaRPr lang="en-US" sz="900">
              <a:solidFill>
                <a:srgbClr val="958D85"/>
              </a:solidFill>
              <a:latin typeface="Arial Narrow" pitchFamily="34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457200" y="6226175"/>
            <a:ext cx="21272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79" r:id="rId2"/>
    <p:sldLayoutId id="2147484380" r:id="rId3"/>
    <p:sldLayoutId id="2147484381" r:id="rId4"/>
    <p:sldLayoutId id="2147484382" r:id="rId5"/>
    <p:sldLayoutId id="2147484383" r:id="rId6"/>
  </p:sldLayoutIdLst>
  <p:transition spd="med" advTm="10000"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AAA8D75-5FC4-4E1C-89E4-D97508489976}"/>
              </a:ext>
            </a:extLst>
          </p:cNvPr>
          <p:cNvSpPr txBox="1"/>
          <p:nvPr/>
        </p:nvSpPr>
        <p:spPr>
          <a:xfrm>
            <a:off x="698739" y="1182599"/>
            <a:ext cx="7375586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 Light"/>
                <a:cs typeface="Calibri Light"/>
              </a:rPr>
              <a:t>Host Club: 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 Light"/>
                <a:cs typeface="Calibri Light"/>
              </a:rPr>
              <a:t>International Partner Club: __________________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 Light"/>
                <a:cs typeface="Calibri Light"/>
              </a:rPr>
              <a:t>Global Grant Number: _____________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 Light"/>
                <a:cs typeface="Calibri Light"/>
              </a:rPr>
              <a:t>Matchinggrants.org Number:______________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    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DCA7A2-3CF5-4B14-94F9-8E0BC7DFF2B5}"/>
              </a:ext>
            </a:extLst>
          </p:cNvPr>
          <p:cNvSpPr txBox="1"/>
          <p:nvPr/>
        </p:nvSpPr>
        <p:spPr>
          <a:xfrm>
            <a:off x="698739" y="499620"/>
            <a:ext cx="7873088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Calibri Light"/>
                <a:cs typeface="Calibri Light"/>
              </a:rPr>
              <a:t>Name of your project</a:t>
            </a:r>
          </a:p>
        </p:txBody>
      </p:sp>
    </p:spTree>
    <p:extLst>
      <p:ext uri="{BB962C8B-B14F-4D97-AF65-F5344CB8AC3E}">
        <p14:creationId xmlns:p14="http://schemas.microsoft.com/office/powerpoint/2010/main" val="2115424209"/>
      </p:ext>
    </p:extLst>
  </p:cSld>
  <p:clrMapOvr>
    <a:masterClrMapping/>
  </p:clrMapOvr>
  <p:transition spd="med" advTm="1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4619" y="2148637"/>
            <a:ext cx="79565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Lorem ipsum dolor sit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amet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consectetur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adipiscing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sed do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eiusmod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tempor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incididunt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labore et dolore magna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Ut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ad minim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veniam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quis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nostrud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exercitation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ullamco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nisi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aliquip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commodo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consequat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Duis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aute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irure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reprehenderit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voluptate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esse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cillum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dolore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eu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fugiat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nulla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pariatur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Excepteur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sint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occaecat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cupidatat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proident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sunt in culpa qui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officia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deserunt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mollit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id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</a:t>
            </a:r>
            <a:endParaRPr lang="en-US" sz="1700" dirty="0">
              <a:latin typeface="Calibri Light"/>
              <a:cs typeface="Calibri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4B2974-FD0B-BE3D-46B4-C5FE20D7474A}"/>
              </a:ext>
            </a:extLst>
          </p:cNvPr>
          <p:cNvSpPr txBox="1"/>
          <p:nvPr/>
        </p:nvSpPr>
        <p:spPr>
          <a:xfrm>
            <a:off x="336429" y="1025212"/>
            <a:ext cx="846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Rotary Area(s) of Focus:_________________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00564C-C357-EE02-81BD-E27CE4C989D4}"/>
              </a:ext>
            </a:extLst>
          </p:cNvPr>
          <p:cNvSpPr txBox="1"/>
          <p:nvPr/>
        </p:nvSpPr>
        <p:spPr>
          <a:xfrm>
            <a:off x="336429" y="1463814"/>
            <a:ext cx="8462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1200"/>
              </a:spcBef>
              <a:spcAft>
                <a:spcPts val="300"/>
              </a:spcAft>
            </a:pPr>
            <a:r>
              <a:rPr lang="en-US" sz="1600" dirty="0"/>
              <a:t>Tell us a little about your project. What are the main objectives of the project, and who will benefit from it?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D728B8-0D62-EBCD-4DDC-88ADD3C649FA}"/>
              </a:ext>
            </a:extLst>
          </p:cNvPr>
          <p:cNvSpPr txBox="1"/>
          <p:nvPr/>
        </p:nvSpPr>
        <p:spPr>
          <a:xfrm>
            <a:off x="356706" y="281096"/>
            <a:ext cx="8025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Calibri Light"/>
                <a:cs typeface="Calibri Light"/>
              </a:rPr>
              <a:t>Project Overview</a:t>
            </a:r>
          </a:p>
        </p:txBody>
      </p:sp>
    </p:spTree>
    <p:extLst>
      <p:ext uri="{BB962C8B-B14F-4D97-AF65-F5344CB8AC3E}">
        <p14:creationId xmlns:p14="http://schemas.microsoft.com/office/powerpoint/2010/main" val="2992064041"/>
      </p:ext>
    </p:extLst>
  </p:cSld>
  <p:clrMapOvr>
    <a:masterClrMapping/>
  </p:clrMapOvr>
  <p:transition spd="med" advTm="10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E5774E-265C-31FB-6E28-9108F35090AB}"/>
              </a:ext>
            </a:extLst>
          </p:cNvPr>
          <p:cNvSpPr txBox="1"/>
          <p:nvPr/>
        </p:nvSpPr>
        <p:spPr>
          <a:xfrm>
            <a:off x="1354348" y="2459732"/>
            <a:ext cx="75252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Lorem ipsum dolor sit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amet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consectetur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adipiscing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sed do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eiusmod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tempor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incididunt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labore et dolore magna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Ut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ad minim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veniam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quis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nostrud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exercitation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ullamco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nisi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aliquip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commodo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consequat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Duis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aute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irure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reprehenderit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voluptate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esse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cillum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dolore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eu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fugiat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nulla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pariatur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Excepteur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sint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occaecat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cupidatat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proident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sunt in culpa qui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officia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deserunt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mollit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id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laborum.11</a:t>
            </a:r>
            <a:endParaRPr lang="en-US" sz="1700" dirty="0">
              <a:latin typeface="Calibri Light"/>
              <a:cs typeface="Calibri Ligh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E564A0-52A7-D9BC-882E-7C996BABA7C4}"/>
              </a:ext>
            </a:extLst>
          </p:cNvPr>
          <p:cNvSpPr txBox="1"/>
          <p:nvPr/>
        </p:nvSpPr>
        <p:spPr>
          <a:xfrm>
            <a:off x="526213" y="984078"/>
            <a:ext cx="79565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400" dirty="0">
                <a:latin typeface="Calibri Light"/>
                <a:cs typeface="Calibri Light"/>
              </a:rPr>
              <a:t>Date of completion:___________</a:t>
            </a:r>
          </a:p>
          <a:p>
            <a:pPr marL="342900" indent="-342900">
              <a:buFont typeface="Arial"/>
              <a:buChar char="•"/>
            </a:pPr>
            <a:endParaRPr lang="en-US" sz="1400" dirty="0">
              <a:latin typeface="Calibri Light"/>
              <a:cs typeface="Calibri Light"/>
            </a:endParaRPr>
          </a:p>
          <a:p>
            <a:pPr marL="342900" indent="-342900">
              <a:buFont typeface="Arial"/>
              <a:buChar char="•"/>
            </a:pPr>
            <a:r>
              <a:rPr lang="en-US" sz="1400" dirty="0">
                <a:latin typeface="Calibri Light"/>
                <a:cs typeface="Calibri Light"/>
              </a:rPr>
              <a:t>Organization completed assessment:_____________</a:t>
            </a:r>
          </a:p>
          <a:p>
            <a:pPr marL="342900" indent="-342900">
              <a:buFont typeface="Arial"/>
              <a:buChar char="•"/>
            </a:pPr>
            <a:endParaRPr lang="en-US" sz="1400" dirty="0">
              <a:latin typeface="Calibri Light"/>
              <a:cs typeface="Calibri Light"/>
            </a:endParaRPr>
          </a:p>
          <a:p>
            <a:pPr marL="342900" indent="-342900">
              <a:buFont typeface="Arial"/>
              <a:buChar char="•"/>
            </a:pPr>
            <a:r>
              <a:rPr lang="en-US" sz="1400" dirty="0">
                <a:latin typeface="Calibri Light"/>
                <a:cs typeface="Calibri Light"/>
              </a:rPr>
              <a:t>If the Community Assessment has not been completed, please note the timeline for completion and who will complete it: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B95748-C4A7-3125-0410-36174DF8A953}"/>
              </a:ext>
            </a:extLst>
          </p:cNvPr>
          <p:cNvSpPr txBox="1"/>
          <p:nvPr/>
        </p:nvSpPr>
        <p:spPr>
          <a:xfrm>
            <a:off x="422695" y="281096"/>
            <a:ext cx="8025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Calibri Light"/>
                <a:cs typeface="Calibri Light"/>
              </a:rPr>
              <a:t>Community Assessment</a:t>
            </a:r>
          </a:p>
        </p:txBody>
      </p:sp>
    </p:spTree>
    <p:extLst>
      <p:ext uri="{BB962C8B-B14F-4D97-AF65-F5344CB8AC3E}">
        <p14:creationId xmlns:p14="http://schemas.microsoft.com/office/powerpoint/2010/main" val="3697414178"/>
      </p:ext>
    </p:extLst>
  </p:cSld>
  <p:clrMapOvr>
    <a:masterClrMapping/>
  </p:clrMapOvr>
  <p:transition spd="med" advTm="10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ABE940-A0E3-F8E9-02F0-E94B9F49F554}"/>
              </a:ext>
            </a:extLst>
          </p:cNvPr>
          <p:cNvSpPr txBox="1"/>
          <p:nvPr/>
        </p:nvSpPr>
        <p:spPr>
          <a:xfrm>
            <a:off x="276045" y="341481"/>
            <a:ext cx="8025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Calibri Light"/>
                <a:cs typeface="Calibri Light"/>
              </a:rPr>
              <a:t>Project Impact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D22952-30BB-E4DC-0A46-325E882EE109}"/>
              </a:ext>
            </a:extLst>
          </p:cNvPr>
          <p:cNvSpPr txBox="1"/>
          <p:nvPr/>
        </p:nvSpPr>
        <p:spPr>
          <a:xfrm>
            <a:off x="977584" y="1544788"/>
            <a:ext cx="79565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Lorem ipsum dolor sit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amet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consectetur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adipiscing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sed do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eiusmod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tempor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incididunt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labore et dolore magna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Ut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ad minim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veniam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quis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nostrud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exercitation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ullamco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nisi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aliquip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commodo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consequat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Duis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aute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irure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reprehenderit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voluptate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esse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cillum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dolore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eu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fugiat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nulla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pariatur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Excepteur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sint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occaecat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cupidatat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proident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sunt in culpa qui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officia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deserunt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mollit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id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</a:t>
            </a:r>
            <a:endParaRPr lang="en-US" sz="1700" dirty="0">
              <a:latin typeface="Calibri Light"/>
              <a:cs typeface="Calibri Ligh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310D60-891A-99D4-BF0C-A5722C188BBF}"/>
              </a:ext>
            </a:extLst>
          </p:cNvPr>
          <p:cNvSpPr txBox="1"/>
          <p:nvPr/>
        </p:nvSpPr>
        <p:spPr>
          <a:xfrm>
            <a:off x="471652" y="1075625"/>
            <a:ext cx="846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1200"/>
              </a:spcBef>
              <a:spcAft>
                <a:spcPts val="300"/>
              </a:spcAft>
            </a:pPr>
            <a:r>
              <a:rPr lang="en-US" sz="1600" dirty="0"/>
              <a:t>Briefly describe your project impact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B861E1-99E3-9AFE-6702-F650E9DDFDD3}"/>
              </a:ext>
            </a:extLst>
          </p:cNvPr>
          <p:cNvSpPr txBox="1"/>
          <p:nvPr/>
        </p:nvSpPr>
        <p:spPr>
          <a:xfrm>
            <a:off x="1043724" y="3560490"/>
            <a:ext cx="79565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Lorem ipsum dolor sit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amet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consectetur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adipiscing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sed do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eiusmod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tempor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incididunt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labore et dolore magna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Ut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ad minim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veniam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quis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nostrud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exercitation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ullamco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nisi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aliquip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commodo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consequat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Duis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aute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irure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reprehenderit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voluptate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esse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cillum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dolore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eu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fugiat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nulla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pariatur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Excepteur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sint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occaecat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cupidatat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proident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sunt in culpa qui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officia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deserunt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mollit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id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</a:t>
            </a:r>
            <a:endParaRPr lang="en-US" sz="1700" dirty="0">
              <a:latin typeface="Calibri Light"/>
              <a:cs typeface="Calibri Ligh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017B81-3A2E-4421-08C8-A5B30AED1CAC}"/>
              </a:ext>
            </a:extLst>
          </p:cNvPr>
          <p:cNvSpPr txBox="1"/>
          <p:nvPr/>
        </p:nvSpPr>
        <p:spPr>
          <a:xfrm>
            <a:off x="547775" y="3124950"/>
            <a:ext cx="846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1200"/>
              </a:spcBef>
              <a:spcAft>
                <a:spcPts val="300"/>
              </a:spcAft>
            </a:pPr>
            <a:r>
              <a:rPr lang="en-US" sz="1600" dirty="0"/>
              <a:t>Briefly describe you will measure your project impact</a:t>
            </a:r>
          </a:p>
        </p:txBody>
      </p:sp>
    </p:spTree>
    <p:extLst>
      <p:ext uri="{BB962C8B-B14F-4D97-AF65-F5344CB8AC3E}">
        <p14:creationId xmlns:p14="http://schemas.microsoft.com/office/powerpoint/2010/main" val="3937839601"/>
      </p:ext>
    </p:extLst>
  </p:cSld>
  <p:clrMapOvr>
    <a:masterClrMapping/>
  </p:clrMapOvr>
  <p:transition spd="med" advTm="10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2938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Calibri Light"/>
                <a:cs typeface="Calibri Light"/>
              </a:rPr>
              <a:t>Plans for Sustainability: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43F6CD-5A13-64B1-F680-FA081F4FA17F}"/>
              </a:ext>
            </a:extLst>
          </p:cNvPr>
          <p:cNvSpPr txBox="1"/>
          <p:nvPr/>
        </p:nvSpPr>
        <p:spPr>
          <a:xfrm>
            <a:off x="977584" y="1544788"/>
            <a:ext cx="79565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Lorem ipsum dolor sit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amet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consectetur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adipiscing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sed do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eiusmod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tempor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incididunt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labore et dolore magna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Ut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ad minim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veniam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quis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nostrud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exercitation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ullamco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laboris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nisi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ut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aliquip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ex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commodo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consequat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Duis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aute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irure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reprehenderit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voluptate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velit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esse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cillum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dolore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eu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fugiat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nulla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pariatur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Excepteur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sint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occaecat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cupidatat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non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proident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, sunt in culpa qui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officia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deserunt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mollit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anim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id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est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 </a:t>
            </a:r>
            <a:r>
              <a:rPr lang="en-US" sz="1400" b="0" i="0" dirty="0" err="1">
                <a:solidFill>
                  <a:srgbClr val="646B6B"/>
                </a:solidFill>
                <a:effectLst/>
                <a:latin typeface="__fontSerif_c35935"/>
              </a:rPr>
              <a:t>laborum</a:t>
            </a:r>
            <a:r>
              <a:rPr lang="en-US" sz="1400" b="0" i="0" dirty="0">
                <a:solidFill>
                  <a:srgbClr val="646B6B"/>
                </a:solidFill>
                <a:effectLst/>
                <a:latin typeface="__fontSerif_c35935"/>
              </a:rPr>
              <a:t>.</a:t>
            </a:r>
            <a:endParaRPr lang="en-US" sz="1700" dirty="0">
              <a:latin typeface="Calibri Light"/>
              <a:cs typeface="Calibr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4EF0C0-63E9-2DB0-4808-994C75F3574D}"/>
              </a:ext>
            </a:extLst>
          </p:cNvPr>
          <p:cNvSpPr txBox="1"/>
          <p:nvPr/>
        </p:nvSpPr>
        <p:spPr>
          <a:xfrm>
            <a:off x="471652" y="1075625"/>
            <a:ext cx="846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1200"/>
              </a:spcBef>
              <a:spcAft>
                <a:spcPts val="300"/>
              </a:spcAft>
            </a:pPr>
            <a:r>
              <a:rPr lang="en-US" sz="1600" dirty="0"/>
              <a:t>Briefly describe your project plans for sustainability.</a:t>
            </a:r>
          </a:p>
        </p:txBody>
      </p:sp>
    </p:spTree>
    <p:extLst>
      <p:ext uri="{BB962C8B-B14F-4D97-AF65-F5344CB8AC3E}">
        <p14:creationId xmlns:p14="http://schemas.microsoft.com/office/powerpoint/2010/main" val="1993221994"/>
      </p:ext>
    </p:extLst>
  </p:cSld>
  <p:clrMapOvr>
    <a:masterClrMapping/>
  </p:clrMapOvr>
  <p:transition spd="med" advTm="10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1EB5FB-400D-6386-D033-9FC26C2DB3FA}"/>
              </a:ext>
            </a:extLst>
          </p:cNvPr>
          <p:cNvSpPr txBox="1"/>
          <p:nvPr/>
        </p:nvSpPr>
        <p:spPr>
          <a:xfrm>
            <a:off x="0" y="12938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Calibri Light"/>
                <a:cs typeface="Calibri Light"/>
              </a:rPr>
              <a:t>Budget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9A4C13-6FC4-3CBD-F6AE-1E77EA120FCC}"/>
              </a:ext>
            </a:extLst>
          </p:cNvPr>
          <p:cNvSpPr txBox="1"/>
          <p:nvPr/>
        </p:nvSpPr>
        <p:spPr>
          <a:xfrm>
            <a:off x="471652" y="1075625"/>
            <a:ext cx="8462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1200"/>
              </a:spcBef>
              <a:spcAft>
                <a:spcPts val="300"/>
              </a:spcAft>
            </a:pPr>
            <a:r>
              <a:rPr lang="en-US" sz="1600" dirty="0"/>
              <a:t>Please provide a summary of project budget.</a:t>
            </a:r>
          </a:p>
        </p:txBody>
      </p:sp>
    </p:spTree>
    <p:extLst>
      <p:ext uri="{BB962C8B-B14F-4D97-AF65-F5344CB8AC3E}">
        <p14:creationId xmlns:p14="http://schemas.microsoft.com/office/powerpoint/2010/main" val="286729123"/>
      </p:ext>
    </p:extLst>
  </p:cSld>
  <p:clrMapOvr>
    <a:masterClrMapping/>
  </p:clrMapOvr>
  <p:transition spd="med" advTm="10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D4F1BF-04D5-5FCC-7E7A-68670A9519ED}"/>
              </a:ext>
            </a:extLst>
          </p:cNvPr>
          <p:cNvSpPr txBox="1"/>
          <p:nvPr/>
        </p:nvSpPr>
        <p:spPr>
          <a:xfrm>
            <a:off x="0" y="12938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Calibri Light"/>
                <a:cs typeface="Calibri Light"/>
              </a:rPr>
              <a:t>Current Funding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E483B-A89B-44BD-E27A-A7E53ADC3DD8}"/>
              </a:ext>
            </a:extLst>
          </p:cNvPr>
          <p:cNvSpPr txBox="1"/>
          <p:nvPr/>
        </p:nvSpPr>
        <p:spPr>
          <a:xfrm>
            <a:off x="497531" y="851338"/>
            <a:ext cx="8462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1200"/>
              </a:spcBef>
              <a:spcAft>
                <a:spcPts val="300"/>
              </a:spcAft>
            </a:pPr>
            <a:r>
              <a:rPr lang="en-US" sz="1600" dirty="0"/>
              <a:t>Please provide a summary of current committed funding via a screenshot from the Matchinggrants.org financing tab</a:t>
            </a:r>
          </a:p>
        </p:txBody>
      </p:sp>
      <p:pic>
        <p:nvPicPr>
          <p:cNvPr id="1026" name="image001.png@01DBBA7E.9412B060">
            <a:extLst>
              <a:ext uri="{FF2B5EF4-FFF2-40B4-BE49-F238E27FC236}">
                <a16:creationId xmlns:a16="http://schemas.microsoft.com/office/drawing/2014/main" id="{3F73D6E1-8474-2451-4FCF-F70F94E88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136" y="1692161"/>
            <a:ext cx="506730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659608"/>
      </p:ext>
    </p:extLst>
  </p:cSld>
  <p:clrMapOvr>
    <a:masterClrMapping/>
  </p:clrMapOvr>
  <p:transition spd="med" advTm="10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76293" y="1045276"/>
            <a:ext cx="2125710" cy="58477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Calibri Light"/>
                <a:cs typeface="Calibri Light"/>
              </a:rPr>
              <a:t>Questions?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0B053-EC02-4C18-BEC0-6F4974690B8B}"/>
              </a:ext>
            </a:extLst>
          </p:cNvPr>
          <p:cNvSpPr txBox="1">
            <a:spLocks/>
          </p:cNvSpPr>
          <p:nvPr/>
        </p:nvSpPr>
        <p:spPr>
          <a:xfrm>
            <a:off x="476293" y="2020381"/>
            <a:ext cx="7451381" cy="1323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Arial Narrow"/>
                <a:ea typeface="MS PGothic" pitchFamily="34" charset="-128"/>
                <a:cs typeface="Arial Narrow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sz="1600" dirty="0">
                <a:solidFill>
                  <a:schemeClr val="tx2"/>
                </a:solidFill>
                <a:latin typeface="Calibri Light"/>
                <a:ea typeface="ヒラギノ角ゴ Pro W3" pitchFamily="-84" charset="-128"/>
                <a:cs typeface="Calibri Light"/>
              </a:rPr>
              <a:t>Contact Information for grant:</a:t>
            </a:r>
          </a:p>
          <a:p>
            <a:pPr algn="l"/>
            <a:r>
              <a:rPr lang="en-US" sz="1600" dirty="0">
                <a:solidFill>
                  <a:schemeClr val="tx2"/>
                </a:solidFill>
                <a:latin typeface="Calibri Light"/>
                <a:ea typeface="ヒラギノ角ゴ Pro W3" pitchFamily="-84" charset="-128"/>
                <a:cs typeface="Calibri Light"/>
              </a:rPr>
              <a:t>Name:</a:t>
            </a:r>
          </a:p>
          <a:p>
            <a:pPr algn="l"/>
            <a:r>
              <a:rPr lang="en-US" sz="1600" dirty="0">
                <a:solidFill>
                  <a:schemeClr val="tx2"/>
                </a:solidFill>
                <a:latin typeface="Calibri Light"/>
                <a:ea typeface="ヒラギノ角ゴ Pro W3" pitchFamily="-84" charset="-128"/>
                <a:cs typeface="Calibri Light"/>
              </a:rPr>
              <a:t>Email:</a:t>
            </a:r>
          </a:p>
          <a:p>
            <a:pPr algn="l"/>
            <a:r>
              <a:rPr lang="en-US" sz="1600" dirty="0">
                <a:solidFill>
                  <a:schemeClr val="tx2"/>
                </a:solidFill>
                <a:latin typeface="Calibri Light"/>
                <a:ea typeface="ヒラギノ角ゴ Pro W3" pitchFamily="-84" charset="-128"/>
                <a:cs typeface="Calibri Light"/>
              </a:rPr>
              <a:t>Club:</a:t>
            </a:r>
          </a:p>
          <a:p>
            <a:pPr algn="l"/>
            <a:r>
              <a:rPr lang="en-US" sz="1600" dirty="0">
                <a:solidFill>
                  <a:schemeClr val="tx2"/>
                </a:solidFill>
                <a:latin typeface="Calibri Light"/>
                <a:ea typeface="ヒラギノ角ゴ Pro W3" pitchFamily="-84" charset="-128"/>
                <a:cs typeface="Calibri Light"/>
              </a:rPr>
              <a:t>Phone:</a:t>
            </a:r>
            <a:endParaRPr lang="en-US" sz="1600" dirty="0">
              <a:solidFill>
                <a:srgbClr val="00246C"/>
              </a:solidFill>
              <a:latin typeface="Calibri Light"/>
              <a:ea typeface="ヒラギノ角ゴ Pro W3" pitchFamily="-84" charset="-128"/>
              <a:cs typeface="Calibri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70229" y="453033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10878"/>
      </p:ext>
    </p:extLst>
  </p:cSld>
  <p:clrMapOvr>
    <a:masterClrMapping/>
  </p:clrMapOvr>
  <p:transition spd="med" advTm="10000">
    <p:fade/>
  </p:transition>
</p:sld>
</file>

<file path=ppt/theme/theme1.xml><?xml version="1.0" encoding="utf-8"?>
<a:theme xmlns:a="http://schemas.openxmlformats.org/drawingml/2006/main" name="RI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RICommunications_white</Template>
  <TotalTime>20500</TotalTime>
  <Words>548</Words>
  <Application>Microsoft Office PowerPoint</Application>
  <PresentationFormat>On-screen Show (4:3)</PresentationFormat>
  <Paragraphs>37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__fontSerif_c35935</vt:lpstr>
      <vt:lpstr>Arial</vt:lpstr>
      <vt:lpstr>Arial Narrow</vt:lpstr>
      <vt:lpstr>Calibri</vt:lpstr>
      <vt:lpstr>Calibri Light</vt:lpstr>
      <vt:lpstr>Georgia</vt:lpstr>
      <vt:lpstr>ヒラギノ角ゴ Pro W3</vt:lpstr>
      <vt:lpstr>RICommunications_white</vt:lpstr>
      <vt:lpstr>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Rotary Club of Fort Collins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DOING GOOD IN THE WORLD</dc:title>
  <dc:creator>Robin Steele</dc:creator>
  <cp:lastModifiedBy>John Trone</cp:lastModifiedBy>
  <cp:revision>445</cp:revision>
  <cp:lastPrinted>2020-10-12T22:25:05Z</cp:lastPrinted>
  <dcterms:created xsi:type="dcterms:W3CDTF">2013-08-16T21:21:46Z</dcterms:created>
  <dcterms:modified xsi:type="dcterms:W3CDTF">2025-05-18T14:31:12Z</dcterms:modified>
</cp:coreProperties>
</file>