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A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showGuides="1">
      <p:cViewPr varScale="1">
        <p:scale>
          <a:sx n="154" d="100"/>
          <a:sy n="154" d="100"/>
        </p:scale>
        <p:origin x="-1144" y="-104"/>
      </p:cViewPr>
      <p:guideLst>
        <p:guide orient="horz" pos="3408"/>
        <p:guide pos="283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AU"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Click icon to add picture</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AU"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AU"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AU" smtClean="0"/>
              <a:t>Click icon to add picture</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AU"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AU"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AU" smtClean="0"/>
              <a:t>Click icon to add picture</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AU" smtClean="0"/>
              <a:t>Click icon to add picture</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AU"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AU"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AU"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AU"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1FEE0567-39A0-714F-8EA7-E5720D07566C}" type="datetimeFigureOut">
              <a:rPr lang="en-AU" smtClean="0"/>
              <a:pPr/>
              <a:t>10/29/23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Date Placeholder 4"/>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7" name="Date Placeholder 6"/>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8" name="Footer Placeholder 7"/>
          <p:cNvSpPr>
            <a:spLocks noGrp="1"/>
          </p:cNvSpPr>
          <p:nvPr>
            <p:ph type="ftr" sz="quarter" idx="11"/>
          </p:nvPr>
        </p:nvSpPr>
        <p:spPr>
          <a:xfrm>
            <a:off x="1120588" y="188259"/>
            <a:ext cx="2895600" cy="365125"/>
          </a:xfrm>
        </p:spPr>
        <p:txBody>
          <a:bodyPr/>
          <a:lstStyle/>
          <a:p>
            <a:endParaRPr lang="en-AU"/>
          </a:p>
        </p:txBody>
      </p:sp>
      <p:sp>
        <p:nvSpPr>
          <p:cNvPr id="9" name="Slide Number Placeholder 8"/>
          <p:cNvSpPr>
            <a:spLocks noGrp="1"/>
          </p:cNvSpPr>
          <p:nvPr>
            <p:ph type="sldNum" sz="quarter" idx="12"/>
          </p:nvPr>
        </p:nvSpPr>
        <p:spPr/>
        <p:txBody>
          <a:bodyPr/>
          <a:lstStyle/>
          <a:p>
            <a:fld id="{367D82CB-C327-C54E-9963-95ECA662CBD9}" type="slidenum">
              <a:rPr lang="en-AU" smtClean="0"/>
              <a:pPr/>
              <a:t>‹#›</a:t>
            </a:fld>
            <a:endParaRPr lang="en-AU"/>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1FEE0567-39A0-714F-8EA7-E5720D07566C}" type="datetimeFigureOut">
              <a:rPr lang="en-AU" smtClean="0"/>
              <a:pPr/>
              <a:t>10/29/23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E0567-39A0-714F-8EA7-E5720D07566C}" type="datetimeFigureOut">
              <a:rPr lang="en-AU" smtClean="0"/>
              <a:pPr/>
              <a:t>10/29/23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AU"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1FEE0567-39A0-714F-8EA7-E5720D07566C}" type="datetimeFigureOut">
              <a:rPr lang="en-AU" smtClean="0"/>
              <a:pPr/>
              <a:t>10/29/23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7D82CB-C327-C54E-9963-95ECA662CBD9}"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AU"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1FEE0567-39A0-714F-8EA7-E5720D07566C}" type="datetimeFigureOut">
              <a:rPr lang="en-AU" smtClean="0"/>
              <a:pPr/>
              <a:t>10/29/23</a:t>
            </a:fld>
            <a:endParaRPr lang="en-AU"/>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367D82CB-C327-C54E-9963-95ECA662CBD9}" type="slidenum">
              <a:rPr lang="en-AU" smtClean="0"/>
              <a:pPr/>
              <a:t>‹#›</a:t>
            </a:fld>
            <a:endParaRPr lang="en-AU"/>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 r:id="rId12"/>
    <p:sldLayoutId r:id="rId13"/>
    <p:sldLayoutId r:id="rId14"/>
    <p:sldLayoutId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gregfitz51@gmail.com" TargetMode="External"/><Relationship Id="rId3" Type="http://schemas.openxmlformats.org/officeDocument/2006/relationships/hyperlink" Target="mailto:simon@dromana.org.au"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57400"/>
            <a:ext cx="9144000" cy="977743"/>
          </a:xfrm>
        </p:spPr>
        <p:txBody>
          <a:bodyPr>
            <a:normAutofit fontScale="90000"/>
          </a:bodyPr>
          <a:lstStyle/>
          <a:p>
            <a:r>
              <a:rPr lang="en-AU" dirty="0" smtClean="0"/>
              <a:t>Emergency Accommodation Tiny House Project</a:t>
            </a:r>
            <a:endParaRPr lang="en-AU" dirty="0"/>
          </a:p>
        </p:txBody>
      </p:sp>
      <p:sp>
        <p:nvSpPr>
          <p:cNvPr id="3" name="Subtitle 2"/>
          <p:cNvSpPr>
            <a:spLocks noGrp="1"/>
          </p:cNvSpPr>
          <p:nvPr>
            <p:ph type="subTitle" idx="1"/>
          </p:nvPr>
        </p:nvSpPr>
        <p:spPr>
          <a:xfrm>
            <a:off x="0" y="3034553"/>
            <a:ext cx="9144000" cy="2223247"/>
          </a:xfrm>
        </p:spPr>
        <p:txBody>
          <a:bodyPr/>
          <a:lstStyle/>
          <a:p>
            <a:endParaRPr lang="en-AU" b="1" dirty="0" smtClean="0"/>
          </a:p>
          <a:p>
            <a:r>
              <a:rPr lang="en-AU" b="1" dirty="0" smtClean="0"/>
              <a:t>A community-led pilot project to provide much-needed accommodation for vulnerable community members.</a:t>
            </a:r>
            <a:endParaRPr lang="en-AU" dirty="0" smtClean="0"/>
          </a:p>
          <a:p>
            <a:endParaRPr lang="en-AU" dirty="0"/>
          </a:p>
        </p:txBody>
      </p:sp>
      <p:pic>
        <p:nvPicPr>
          <p:cNvPr id="4" name="Picture 3" descr="Screen Shot 2023-10-29 at 1.08.28 pm.png"/>
          <p:cNvPicPr>
            <a:picLocks noChangeAspect="1"/>
          </p:cNvPicPr>
          <p:nvPr/>
        </p:nvPicPr>
        <p:blipFill>
          <a:blip r:embed="rId2">
            <a:alphaModFix amt="34000"/>
          </a:blip>
          <a:stretch>
            <a:fillRect/>
          </a:stretch>
        </p:blipFill>
        <p:spPr>
          <a:xfrm>
            <a:off x="0" y="192087"/>
            <a:ext cx="9144000" cy="1865313"/>
          </a:xfrm>
          <a:prstGeom prst="rect">
            <a:avLst/>
          </a:prstGeom>
        </p:spPr>
      </p:pic>
      <p:pic>
        <p:nvPicPr>
          <p:cNvPr id="5" name="Picture 4" descr="Screen Shot 2023-10-29 at 3.51.39 pm.png"/>
          <p:cNvPicPr>
            <a:picLocks noChangeAspect="1"/>
          </p:cNvPicPr>
          <p:nvPr/>
        </p:nvPicPr>
        <p:blipFill>
          <a:blip r:embed="rId3">
            <a:alphaModFix amt="28000"/>
          </a:blip>
          <a:stretch>
            <a:fillRect/>
          </a:stretch>
        </p:blipFill>
        <p:spPr>
          <a:xfrm>
            <a:off x="2209800" y="5257800"/>
            <a:ext cx="3873500" cy="140651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913813" cy="1371600"/>
          </a:xfrm>
        </p:spPr>
        <p:txBody>
          <a:bodyPr>
            <a:normAutofit/>
          </a:bodyPr>
          <a:lstStyle/>
          <a:p>
            <a:r>
              <a:rPr lang="en-AU" dirty="0" smtClean="0"/>
              <a:t>Emergency Accommodation Tiny House Project</a:t>
            </a:r>
            <a:endParaRPr lang="en-AU" dirty="0"/>
          </a:p>
        </p:txBody>
      </p:sp>
      <p:sp>
        <p:nvSpPr>
          <p:cNvPr id="3" name="Content Placeholder 2"/>
          <p:cNvSpPr>
            <a:spLocks noGrp="1"/>
          </p:cNvSpPr>
          <p:nvPr>
            <p:ph idx="1"/>
          </p:nvPr>
        </p:nvSpPr>
        <p:spPr>
          <a:xfrm>
            <a:off x="1114424" y="1981201"/>
            <a:ext cx="7610476" cy="2895600"/>
          </a:xfrm>
        </p:spPr>
        <p:txBody>
          <a:bodyPr/>
          <a:lstStyle/>
          <a:p>
            <a:r>
              <a:rPr lang="en-AU" b="1" dirty="0" smtClean="0"/>
              <a:t>Who:</a:t>
            </a:r>
            <a:endParaRPr lang="en-AU" dirty="0" smtClean="0"/>
          </a:p>
          <a:p>
            <a:r>
              <a:rPr lang="en-AU" dirty="0" smtClean="0"/>
              <a:t>This project is being led by the Rotary Club of Dromana and supported by various other local community members, groups and businesses. It also has the support of the local community support centres who are on the frontline of disadvantage on the peninsula.</a:t>
            </a:r>
          </a:p>
          <a:p>
            <a:r>
              <a:rPr lang="en-AU" dirty="0" smtClean="0"/>
              <a:t>New partners are welcome.</a:t>
            </a:r>
          </a:p>
          <a:p>
            <a:pPr>
              <a:buNone/>
            </a:pPr>
            <a:endParaRPr lang="en-AU" dirty="0"/>
          </a:p>
        </p:txBody>
      </p:sp>
      <p:pic>
        <p:nvPicPr>
          <p:cNvPr id="5" name="Picture 4" descr="Screen Shot 2023-10-29 at 1.21.02 pm.png"/>
          <p:cNvPicPr>
            <a:picLocks noChangeAspect="1"/>
          </p:cNvPicPr>
          <p:nvPr/>
        </p:nvPicPr>
        <p:blipFill>
          <a:blip r:embed="rId2"/>
          <a:stretch>
            <a:fillRect/>
          </a:stretch>
        </p:blipFill>
        <p:spPr>
          <a:xfrm>
            <a:off x="1228883" y="4753534"/>
            <a:ext cx="2321263" cy="1113866"/>
          </a:xfrm>
          <a:prstGeom prst="rect">
            <a:avLst/>
          </a:prstGeom>
        </p:spPr>
      </p:pic>
      <p:pic>
        <p:nvPicPr>
          <p:cNvPr id="6" name="Picture 5" descr="Screen Shot 2023-10-29 at 1.27.46 pm.png"/>
          <p:cNvPicPr>
            <a:picLocks noChangeAspect="1"/>
          </p:cNvPicPr>
          <p:nvPr/>
        </p:nvPicPr>
        <p:blipFill>
          <a:blip r:embed="rId3"/>
          <a:stretch>
            <a:fillRect/>
          </a:stretch>
        </p:blipFill>
        <p:spPr>
          <a:xfrm>
            <a:off x="6629400" y="4359276"/>
            <a:ext cx="1778000" cy="1035050"/>
          </a:xfrm>
          <a:prstGeom prst="rect">
            <a:avLst/>
          </a:prstGeom>
        </p:spPr>
      </p:pic>
      <p:pic>
        <p:nvPicPr>
          <p:cNvPr id="7" name="Picture 6" descr="Screen Shot 2023-10-29 at 1.25.08 pm.png"/>
          <p:cNvPicPr>
            <a:picLocks noChangeAspect="1"/>
          </p:cNvPicPr>
          <p:nvPr/>
        </p:nvPicPr>
        <p:blipFill>
          <a:blip r:embed="rId4"/>
          <a:stretch>
            <a:fillRect/>
          </a:stretch>
        </p:blipFill>
        <p:spPr>
          <a:xfrm>
            <a:off x="1228884" y="6019799"/>
            <a:ext cx="3291799" cy="669363"/>
          </a:xfrm>
          <a:prstGeom prst="rect">
            <a:avLst/>
          </a:prstGeom>
        </p:spPr>
      </p:pic>
      <p:pic>
        <p:nvPicPr>
          <p:cNvPr id="8" name="Picture 7" descr="Screen Shot 2023-10-29 at 3.27.30 pm.png"/>
          <p:cNvPicPr>
            <a:picLocks noChangeAspect="1"/>
          </p:cNvPicPr>
          <p:nvPr/>
        </p:nvPicPr>
        <p:blipFill>
          <a:blip r:embed="rId5"/>
          <a:stretch>
            <a:fillRect/>
          </a:stretch>
        </p:blipFill>
        <p:spPr>
          <a:xfrm>
            <a:off x="6477000" y="5580257"/>
            <a:ext cx="2084742" cy="110890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56"/>
            <a:ext cx="8913813" cy="1009744"/>
          </a:xfrm>
        </p:spPr>
        <p:txBody>
          <a:bodyPr>
            <a:normAutofit fontScale="90000"/>
          </a:bodyPr>
          <a:lstStyle/>
          <a:p>
            <a:r>
              <a:rPr lang="en-AU" dirty="0" smtClean="0"/>
              <a:t>Emergency Accommodation Tiny House Project</a:t>
            </a:r>
            <a:endParaRPr lang="en-AU" dirty="0"/>
          </a:p>
        </p:txBody>
      </p:sp>
      <p:sp>
        <p:nvSpPr>
          <p:cNvPr id="3" name="Content Placeholder 2"/>
          <p:cNvSpPr>
            <a:spLocks noGrp="1"/>
          </p:cNvSpPr>
          <p:nvPr>
            <p:ph idx="1"/>
          </p:nvPr>
        </p:nvSpPr>
        <p:spPr/>
        <p:txBody>
          <a:bodyPr>
            <a:normAutofit fontScale="92500"/>
          </a:bodyPr>
          <a:lstStyle/>
          <a:p>
            <a:r>
              <a:rPr lang="en-AU" b="1" dirty="0" smtClean="0"/>
              <a:t>Why:</a:t>
            </a:r>
            <a:endParaRPr lang="en-AU" dirty="0" smtClean="0"/>
          </a:p>
          <a:p>
            <a:r>
              <a:rPr lang="en-AU" dirty="0" smtClean="0"/>
              <a:t>The aim of this project is to provide a physical demonstration of what can be provided to meet the growing need for crisis accommodation for people experiencing or at immediate risk of homelessness. This rapidly expanding need is not currently being met on the Mornington Peninsula.  The proposed unit is small, compact, affordable and can be located easily at a wide range of sites.</a:t>
            </a:r>
          </a:p>
          <a:p>
            <a:r>
              <a:rPr lang="en-AU" dirty="0" smtClean="0"/>
              <a:t>We will partner with a housing provider to house a person in need.</a:t>
            </a:r>
            <a:endParaRPr lang="en-AU"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913813" cy="1219200"/>
          </a:xfrm>
        </p:spPr>
        <p:txBody>
          <a:bodyPr>
            <a:normAutofit/>
          </a:bodyPr>
          <a:lstStyle/>
          <a:p>
            <a:r>
              <a:rPr lang="en-AU" dirty="0" smtClean="0"/>
              <a:t>Emergency Accommodation Tiny House Project</a:t>
            </a:r>
            <a:endParaRPr lang="en-AU" dirty="0"/>
          </a:p>
        </p:txBody>
      </p:sp>
      <p:sp>
        <p:nvSpPr>
          <p:cNvPr id="3" name="Content Placeholder 2"/>
          <p:cNvSpPr>
            <a:spLocks noGrp="1"/>
          </p:cNvSpPr>
          <p:nvPr>
            <p:ph idx="1"/>
          </p:nvPr>
        </p:nvSpPr>
        <p:spPr>
          <a:xfrm>
            <a:off x="1114424" y="2133601"/>
            <a:ext cx="7610476" cy="3048000"/>
          </a:xfrm>
        </p:spPr>
        <p:txBody>
          <a:bodyPr/>
          <a:lstStyle/>
          <a:p>
            <a:r>
              <a:rPr lang="en-AU" b="1" dirty="0" smtClean="0"/>
              <a:t>How:</a:t>
            </a:r>
            <a:endParaRPr lang="en-AU" dirty="0" smtClean="0"/>
          </a:p>
          <a:p>
            <a:r>
              <a:rPr lang="en-AU" dirty="0" smtClean="0"/>
              <a:t>With skilled tradespeople, a project management team, and business and community contributions a demonstration unit will be delivered.</a:t>
            </a:r>
          </a:p>
          <a:p>
            <a:r>
              <a:rPr lang="en-AU" dirty="0" smtClean="0"/>
              <a:t>We have an engineered and costed design which can be either a tiny house on wheels (THOW) or a small class 1a dwelling. This provides flexible </a:t>
            </a:r>
            <a:r>
              <a:rPr lang="en-AU" dirty="0" err="1" smtClean="0"/>
              <a:t>siting</a:t>
            </a:r>
            <a:r>
              <a:rPr lang="en-AU" dirty="0" smtClean="0"/>
              <a:t> options. </a:t>
            </a:r>
            <a:endParaRPr lang="en-AU" dirty="0"/>
          </a:p>
        </p:txBody>
      </p:sp>
      <p:pic>
        <p:nvPicPr>
          <p:cNvPr id="4" name="Picture 3" descr="Screen Shot 2023-10-29 at 2.59.26 pm.png"/>
          <p:cNvPicPr>
            <a:picLocks noChangeAspect="1"/>
          </p:cNvPicPr>
          <p:nvPr/>
        </p:nvPicPr>
        <p:blipFill>
          <a:blip r:embed="rId2">
            <a:alphaModFix amt="28000"/>
          </a:blip>
          <a:stretch>
            <a:fillRect/>
          </a:stretch>
        </p:blipFill>
        <p:spPr>
          <a:xfrm>
            <a:off x="4837113" y="4765438"/>
            <a:ext cx="3392487" cy="2092562"/>
          </a:xfrm>
          <a:prstGeom prst="rect">
            <a:avLst/>
          </a:prstGeom>
        </p:spPr>
      </p:pic>
      <p:pic>
        <p:nvPicPr>
          <p:cNvPr id="5" name="Picture 4" descr="Screen Shot 2023-10-29 at 2.59.12 pm.png"/>
          <p:cNvPicPr>
            <a:picLocks noChangeAspect="1"/>
          </p:cNvPicPr>
          <p:nvPr/>
        </p:nvPicPr>
        <p:blipFill>
          <a:blip r:embed="rId3">
            <a:alphaModFix amt="28000"/>
          </a:blip>
          <a:stretch>
            <a:fillRect/>
          </a:stretch>
        </p:blipFill>
        <p:spPr>
          <a:xfrm>
            <a:off x="455613" y="4765438"/>
            <a:ext cx="3614603" cy="21687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618984"/>
            <a:ext cx="8913813" cy="1009744"/>
          </a:xfrm>
        </p:spPr>
        <p:txBody>
          <a:bodyPr>
            <a:normAutofit fontScale="90000"/>
          </a:bodyPr>
          <a:lstStyle/>
          <a:p>
            <a:r>
              <a:rPr lang="en-AU" dirty="0" smtClean="0"/>
              <a:t>Emergency Accommodation Tiny House Project</a:t>
            </a:r>
            <a:endParaRPr lang="en-AU" dirty="0"/>
          </a:p>
        </p:txBody>
      </p:sp>
      <p:sp>
        <p:nvSpPr>
          <p:cNvPr id="3" name="Content Placeholder 2"/>
          <p:cNvSpPr>
            <a:spLocks noGrp="1"/>
          </p:cNvSpPr>
          <p:nvPr>
            <p:ph idx="1"/>
          </p:nvPr>
        </p:nvSpPr>
        <p:spPr>
          <a:xfrm>
            <a:off x="1114424" y="1905000"/>
            <a:ext cx="7610476" cy="4361329"/>
          </a:xfrm>
        </p:spPr>
        <p:txBody>
          <a:bodyPr>
            <a:normAutofit lnSpcReduction="10000"/>
          </a:bodyPr>
          <a:lstStyle/>
          <a:p>
            <a:r>
              <a:rPr lang="en-AU" b="1" dirty="0" smtClean="0"/>
              <a:t>How you can help</a:t>
            </a:r>
            <a:endParaRPr lang="en-AU" dirty="0" smtClean="0"/>
          </a:p>
          <a:p>
            <a:r>
              <a:rPr lang="en-AU" dirty="0" smtClean="0"/>
              <a:t>We would welcome any contribution people and organisations may wish to provide, be it donated or discounted materials fixtures and fittings.</a:t>
            </a:r>
          </a:p>
          <a:p>
            <a:r>
              <a:rPr lang="en-AU" dirty="0" smtClean="0"/>
              <a:t>Alternatively donations can be made to the Rotary Club of Dromana: BSB: 633 000 Account Number: 140 896 705 Account name: Dromana Rotary Project Account</a:t>
            </a:r>
          </a:p>
          <a:p>
            <a:r>
              <a:rPr lang="en-AU" dirty="0" smtClean="0"/>
              <a:t>The project is aiming to raise </a:t>
            </a:r>
            <a:r>
              <a:rPr lang="en-AU" smtClean="0"/>
              <a:t>$</a:t>
            </a:r>
            <a:r>
              <a:rPr lang="en-AU" smtClean="0"/>
              <a:t>75,000 </a:t>
            </a:r>
            <a:r>
              <a:rPr lang="en-AU" dirty="0" smtClean="0"/>
              <a:t>in donations, materials and/or services in lieu.</a:t>
            </a:r>
          </a:p>
          <a:p>
            <a:r>
              <a:rPr lang="en-AU" dirty="0" smtClean="0"/>
              <a:t>We will be actively acknowledging our partners in this project. It is a project by community for community.</a:t>
            </a:r>
          </a:p>
          <a:p>
            <a:endParaRPr lang="en-AU" dirty="0" smtClean="0"/>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990600"/>
            <a:ext cx="8913813" cy="1047656"/>
          </a:xfrm>
        </p:spPr>
        <p:txBody>
          <a:bodyPr>
            <a:normAutofit fontScale="90000"/>
          </a:bodyPr>
          <a:lstStyle/>
          <a:p>
            <a:r>
              <a:rPr lang="en-AU" dirty="0" smtClean="0"/>
              <a:t>Emergency Accommodation Tiny House Project</a:t>
            </a:r>
            <a:endParaRPr lang="en-AU" dirty="0"/>
          </a:p>
        </p:txBody>
      </p:sp>
      <p:sp>
        <p:nvSpPr>
          <p:cNvPr id="3" name="Content Placeholder 2"/>
          <p:cNvSpPr>
            <a:spLocks noGrp="1"/>
          </p:cNvSpPr>
          <p:nvPr>
            <p:ph idx="1"/>
          </p:nvPr>
        </p:nvSpPr>
        <p:spPr>
          <a:xfrm>
            <a:off x="914400" y="2595562"/>
            <a:ext cx="7810500" cy="3670767"/>
          </a:xfrm>
        </p:spPr>
        <p:txBody>
          <a:bodyPr/>
          <a:lstStyle/>
          <a:p>
            <a:r>
              <a:rPr lang="en-AU" dirty="0" smtClean="0"/>
              <a:t>For more information please contact:</a:t>
            </a:r>
          </a:p>
          <a:p>
            <a:pPr>
              <a:buNone/>
            </a:pPr>
            <a:r>
              <a:rPr lang="en-AU" dirty="0" smtClean="0"/>
              <a:t>Greg Fitzgerald (Rotary) 		</a:t>
            </a:r>
            <a:r>
              <a:rPr lang="en-AU" dirty="0" smtClean="0">
                <a:hlinkClick r:id="rId2"/>
              </a:rPr>
              <a:t>gregfitz51@gmail.com</a:t>
            </a:r>
            <a:endParaRPr lang="en-AU" dirty="0" smtClean="0"/>
          </a:p>
          <a:p>
            <a:pPr>
              <a:buNone/>
            </a:pPr>
            <a:r>
              <a:rPr lang="en-AU" dirty="0" smtClean="0"/>
              <a:t>						0408 591 980 </a:t>
            </a:r>
          </a:p>
          <a:p>
            <a:pPr>
              <a:buNone/>
            </a:pPr>
            <a:r>
              <a:rPr lang="en-AU" dirty="0" smtClean="0"/>
              <a:t>Simon Brooks (Dromana Association) </a:t>
            </a:r>
            <a:r>
              <a:rPr lang="en-AU" dirty="0" smtClean="0">
                <a:hlinkClick r:id="rId3"/>
              </a:rPr>
              <a:t>simon@dromana.org.au</a:t>
            </a:r>
            <a:endParaRPr lang="en-AU" dirty="0" smtClean="0"/>
          </a:p>
          <a:p>
            <a:pPr>
              <a:buNone/>
            </a:pPr>
            <a:r>
              <a:rPr lang="en-AU" dirty="0" smtClean="0"/>
              <a:t>						0418 542 816</a:t>
            </a:r>
            <a:endParaRPr lang="en-AU" dirty="0"/>
          </a:p>
        </p:txBody>
      </p:sp>
    </p:spTree>
  </p:cSld>
  <p:clrMapOvr>
    <a:masterClrMapping/>
  </p:clrMapOvr>
</p:sld>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spective">
      <a:majorFont>
        <a:latin typeface="Century Gothic"/>
        <a:ea typeface=""/>
        <a:cs typeface=""/>
        <a:font script="Jpan" typeface="メイリオ"/>
      </a:majorFont>
      <a:minorFont>
        <a:latin typeface="Century Gothic"/>
        <a:ea typeface=""/>
        <a:cs typeface=""/>
        <a:font script="Jpan" typeface="メイリオ"/>
      </a:minorFont>
    </a:fontScheme>
    <a:fmtScheme name="Perspective">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84</TotalTime>
  <Words>383</Words>
  <Application>Microsoft Macintosh PowerPoint</Application>
  <PresentationFormat>On-screen Show (4:3)</PresentationFormat>
  <Paragraphs>27</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Perspective</vt:lpstr>
      <vt:lpstr>Emergency Accommodation Tiny House Project</vt:lpstr>
      <vt:lpstr>Emergency Accommodation Tiny House Project</vt:lpstr>
      <vt:lpstr>Emergency Accommodation Tiny House Project</vt:lpstr>
      <vt:lpstr>Emergency Accommodation Tiny House Project</vt:lpstr>
      <vt:lpstr>Emergency Accommodation Tiny House Project</vt:lpstr>
      <vt:lpstr>Emergency Accommodation Tiny House Project</vt:lpstr>
    </vt:vector>
  </TitlesOfParts>
  <Company>Deakin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Accommodation Tiny House Project</dc:title>
  <dc:creator>Simon Brooks</dc:creator>
  <cp:lastModifiedBy>Simon Brooks</cp:lastModifiedBy>
  <cp:revision>16</cp:revision>
  <dcterms:created xsi:type="dcterms:W3CDTF">2023-10-29T04:24:22Z</dcterms:created>
  <dcterms:modified xsi:type="dcterms:W3CDTF">2023-10-29T04:53:55Z</dcterms:modified>
</cp:coreProperties>
</file>