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70" r:id="rId3"/>
    <p:sldMasterId id="2147483677" r:id="rId4"/>
    <p:sldMasterId id="2147483684" r:id="rId5"/>
    <p:sldMasterId id="2147483691" r:id="rId6"/>
    <p:sldMasterId id="2147483698" r:id="rId7"/>
    <p:sldMasterId id="2147483705" r:id="rId8"/>
    <p:sldMasterId id="2147483712" r:id="rId9"/>
    <p:sldMasterId id="2147483719" r:id="rId10"/>
    <p:sldMasterId id="2147483726" r:id="rId11"/>
    <p:sldMasterId id="2147483733" r:id="rId12"/>
    <p:sldMasterId id="2147483740" r:id="rId13"/>
    <p:sldMasterId id="2147483747" r:id="rId14"/>
    <p:sldMasterId id="2147483754" r:id="rId15"/>
    <p:sldMasterId id="2147483761" r:id="rId16"/>
    <p:sldMasterId id="2147483768" r:id="rId17"/>
    <p:sldMasterId id="2147483775" r:id="rId18"/>
    <p:sldMasterId id="2147483782" r:id="rId19"/>
    <p:sldMasterId id="2147483789" r:id="rId20"/>
    <p:sldMasterId id="2147483796" r:id="rId21"/>
    <p:sldMasterId id="2147483803" r:id="rId22"/>
  </p:sldMasterIdLst>
  <p:notesMasterIdLst>
    <p:notesMasterId r:id="rId27"/>
  </p:notesMasterIdLst>
  <p:sldIdLst>
    <p:sldId id="314" r:id="rId23"/>
    <p:sldId id="296" r:id="rId24"/>
    <p:sldId id="295" r:id="rId25"/>
    <p:sldId id="31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8" autoAdjust="0"/>
    <p:restoredTop sz="93147" autoAdjust="0"/>
  </p:normalViewPr>
  <p:slideViewPr>
    <p:cSldViewPr snapToGrid="0" snapToObjects="1">
      <p:cViewPr varScale="1">
        <p:scale>
          <a:sx n="60" d="100"/>
          <a:sy n="60" d="100"/>
        </p:scale>
        <p:origin x="7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018F-1489-754B-82E8-EC6DAF36B823}" type="datetimeFigureOut">
              <a:rPr lang="en-US" smtClean="0"/>
              <a:pPr/>
              <a:t>10/16/18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3E511-9CFE-7547-B869-34143EE95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3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children from this small rural school travelled over an hour for the presentations. They completed the Award 5 years ago and the young man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from  the left completed the Rotary Model United Nations weekend.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3E511-9CFE-7547-B869-34143EE950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</a:t>
            </a:r>
            <a:r>
              <a:rPr lang="en-AU" baseline="0" dirty="0" smtClean="0"/>
              <a:t> Rotary Club of Mitchell River is prepared to assist  any club anywhere in the world that wants  to know more about the Award and would like to implement it.</a:t>
            </a:r>
          </a:p>
          <a:p>
            <a:r>
              <a:rPr lang="en-AU" baseline="0" dirty="0" smtClean="0"/>
              <a:t>To maintain the integrity of the program  all materials used are monitored through Mitchell River.</a:t>
            </a:r>
          </a:p>
          <a:p>
            <a:r>
              <a:rPr lang="en-AU" baseline="0" dirty="0" smtClean="0"/>
              <a:t>This includes the official diary which must be used in Australia and can with approval and recognition of the Rotary Club of Mitchell River be adapted for overseas situations.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3E511-9CFE-7547-B869-34143EE950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2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 DVD is also available.</a:t>
            </a:r>
          </a:p>
          <a:p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3E511-9CFE-7547-B869-34143EE9507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8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Thank you for the opportunity to speak to you about this wonderful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3E511-9CFE-7547-B869-34143EE9507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4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667000"/>
            <a:ext cx="8759952" cy="2209800"/>
          </a:xfrm>
          <a:prstGeom prst="rect">
            <a:avLst/>
          </a:prstGeom>
          <a:noFill/>
          <a:effectLst/>
        </p:spPr>
        <p:txBody>
          <a:bodyPr lIns="91440" tIns="45720" rIns="91440" bIns="45720" anchor="t" anchorCtr="0">
            <a:noAutofit/>
          </a:bodyPr>
          <a:lstStyle>
            <a:lvl1pPr algn="l">
              <a:defRPr sz="4400" b="1" i="0">
                <a:solidFill>
                  <a:srgbClr val="005DAA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6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55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686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675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415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577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72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118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287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28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3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01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3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7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711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665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531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209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0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6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573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0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850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607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641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6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9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223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404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464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1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90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8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95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30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36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8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7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6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0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37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33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90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94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8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21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6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8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33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94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35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4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66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13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50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76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2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054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44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80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57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05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2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406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35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30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8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282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4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2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67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926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070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947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5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1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09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5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372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37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688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6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062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256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20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791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5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75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77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751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248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243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936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1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2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22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068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665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8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0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521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0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4493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291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7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6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640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7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3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457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901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2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9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357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351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845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35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7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005DA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3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theme" Target="../theme/theme10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theme" Target="../theme/theme1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theme" Target="../theme/theme12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theme" Target="../theme/theme13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theme" Target="../theme/theme14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theme" Target="../theme/theme15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theme" Target="../theme/theme16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theme" Target="../theme/theme17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theme" Target="../theme/theme18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theme" Target="../theme/theme19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5.xml"/><Relationship Id="rId7" Type="http://schemas.openxmlformats.org/officeDocument/2006/relationships/theme" Target="../theme/theme20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11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1.xml"/><Relationship Id="rId7" Type="http://schemas.openxmlformats.org/officeDocument/2006/relationships/theme" Target="../theme/theme2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7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theme" Target="../theme/theme22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theme" Target="../theme/theme6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theme" Target="../theme/theme7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theme" Target="../theme/theme8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theme" Target="../theme/theme9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6019800"/>
            <a:ext cx="6248400" cy="76200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 cap="all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2000" dirty="0" smtClean="0">
                <a:solidFill>
                  <a:srgbClr val="01B4E7"/>
                </a:solidFill>
              </a:rPr>
              <a:t>2014 ROTARY INTERNATIONAL CONVENTION</a:t>
            </a:r>
            <a:endParaRPr lang="en-US" sz="2000" dirty="0">
              <a:solidFill>
                <a:srgbClr val="01B4E7"/>
              </a:solidFill>
            </a:endParaRPr>
          </a:p>
        </p:txBody>
      </p:sp>
      <p:pic>
        <p:nvPicPr>
          <p:cNvPr id="2" name="Picture 1" descr="IC14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2164427" cy="240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6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7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2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9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4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3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0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0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5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CAB2FCF9-CE33-3847-9706-1046D2EB27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CAB2FCF9-CE33-3847-9706-1046D2EB27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9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CAB2FCF9-CE33-3847-9706-1046D2EB27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4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3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7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7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E7E7E8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</a:lstStyle>
          <a:p>
            <a:fld id="{54C13EB6-34F1-4B41-A384-BAEE0859BD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SYDNEY2014logolocku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00"/>
            <a:ext cx="2026988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4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DA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DA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DA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DA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DA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wifts Creek Awardee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0610" r="-10610"/>
          <a:stretch>
            <a:fillRect/>
          </a:stretch>
        </p:blipFill>
        <p:spPr>
          <a:xfrm>
            <a:off x="106267" y="1172342"/>
            <a:ext cx="8800331" cy="495382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Small Rural School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5" y="1364775"/>
            <a:ext cx="5968624" cy="447646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 smtClean="0">
                <a:solidFill>
                  <a:schemeClr val="tx1"/>
                </a:solidFill>
              </a:rPr>
              <a:t>Starter Pack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7471" y="1140795"/>
            <a:ext cx="2702257" cy="492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b="1" dirty="0" smtClean="0"/>
              <a:t>One copy of diary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b="1" dirty="0" smtClean="0"/>
              <a:t>One Information leaflets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b="1" dirty="0" smtClean="0"/>
              <a:t>Information for School Councils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b="1" dirty="0" smtClean="0"/>
              <a:t>One copy of Handbook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b="1" dirty="0" smtClean="0"/>
              <a:t>One certificate</a:t>
            </a:r>
            <a:endParaRPr lang="en-US" sz="24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b="1" dirty="0" smtClean="0"/>
              <a:t>Press release information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56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3458" y="1827227"/>
            <a:ext cx="5555701" cy="41667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dirty="0" smtClean="0">
                <a:solidFill>
                  <a:schemeClr val="tx1"/>
                </a:solidFill>
              </a:rPr>
              <a:t>DVD Available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44" y="1091822"/>
            <a:ext cx="6712456" cy="50343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3600" dirty="0" smtClean="0">
                <a:solidFill>
                  <a:schemeClr val="tx1"/>
                </a:solidFill>
              </a:rPr>
              <a:t>Rotary Junior Community Award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170</Words>
  <Application>Microsoft Macintosh PowerPoint</Application>
  <PresentationFormat>On-screen Show (4:3)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4</vt:i4>
      </vt:variant>
    </vt:vector>
  </HeadingPairs>
  <TitlesOfParts>
    <vt:vector size="30" baseType="lpstr">
      <vt:lpstr>Arial Narrow</vt:lpstr>
      <vt:lpstr>Calibri</vt:lpstr>
      <vt:lpstr>Georgia</vt:lpstr>
      <vt:lpstr>Arial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21_Custom Design</vt:lpstr>
      <vt:lpstr>22_Custom Design</vt:lpstr>
      <vt:lpstr>Small Rural School</vt:lpstr>
      <vt:lpstr>Starter Pack</vt:lpstr>
      <vt:lpstr>DVD Available</vt:lpstr>
      <vt:lpstr>Rotary Junior Community Award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Junior Community Award</dc:title>
  <dc:creator>Kim Green</dc:creator>
  <cp:lastModifiedBy>mpnelson@bigpond.net.au</cp:lastModifiedBy>
  <cp:revision>64</cp:revision>
  <dcterms:created xsi:type="dcterms:W3CDTF">2018-10-10T00:36:26Z</dcterms:created>
  <dcterms:modified xsi:type="dcterms:W3CDTF">2018-10-16T03:25:57Z</dcterms:modified>
</cp:coreProperties>
</file>