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648" r:id="rId5"/>
    <p:sldMasterId id="2147483959" r:id="rId6"/>
    <p:sldMasterId id="2147483960" r:id="rId7"/>
  </p:sldMasterIdLst>
  <p:notesMasterIdLst>
    <p:notesMasterId r:id="rId16"/>
  </p:notesMasterIdLst>
  <p:handoutMasterIdLst>
    <p:handoutMasterId r:id="rId17"/>
  </p:handoutMasterIdLst>
  <p:sldIdLst>
    <p:sldId id="407" r:id="rId8"/>
    <p:sldId id="290" r:id="rId9"/>
    <p:sldId id="371" r:id="rId10"/>
    <p:sldId id="372" r:id="rId11"/>
    <p:sldId id="373" r:id="rId12"/>
    <p:sldId id="375" r:id="rId13"/>
    <p:sldId id="408" r:id="rId14"/>
    <p:sldId id="409" r:id="rId15"/>
  </p:sldIdLst>
  <p:sldSz cx="9144000" cy="5143500" type="screen16x9"/>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ED8629-E704-739B-97D6-BB8DC1881563}" name="Kelly Cison" initials="KC" userId="S::kelly.cison@rotary.org::2e73020a-ddf5-4553-8183-f8e66a6e7f0e" providerId="AD"/>
  <p188:author id="{01FB5294-C6AA-C3B3-1D7D-179E1BA229BD}" name="Amy Finkelstein" initials="AF" userId="S::Amy.Finkelstein@rotary.org::94a26f2c-7a35-4d0d-9fa5-8610d3c204f1" providerId="AD"/>
  <p188:author id="{6F5AE4CB-6272-2C5F-CB82-E5FD227926B8}" name="Megan Moulden" initials="MM" userId="S::megan.moulden@rotary.org::6ad816c9-accf-4dd7-874b-d353d869ce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nda Roseborough-Smith" initials="" lastIdx="7" clrIdx="0"/>
  <p:cmAuthor id="2" name="Vivian Fior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D92ED"/>
    <a:srgbClr val="FA8150"/>
    <a:srgbClr val="E0653F"/>
    <a:srgbClr val="E37553"/>
    <a:srgbClr val="A9B2BD"/>
    <a:srgbClr val="CDD0DA"/>
    <a:srgbClr val="C4C7CE"/>
    <a:srgbClr val="4FC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B272C-C7A6-48DA-91F7-3036AD94D94F}" v="6" dt="2023-12-07T21:11:22.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3568" autoAdjust="0"/>
  </p:normalViewPr>
  <p:slideViewPr>
    <p:cSldViewPr>
      <p:cViewPr varScale="1">
        <p:scale>
          <a:sx n="72" d="100"/>
          <a:sy n="72" d="100"/>
        </p:scale>
        <p:origin x="1699" y="53"/>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96" d="100"/>
          <a:sy n="96" d="100"/>
        </p:scale>
        <p:origin x="36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Wessel" userId="e70bd7b5-640f-4e1d-aaca-dbe252060497" providerId="ADAL" clId="{87AB272C-C7A6-48DA-91F7-3036AD94D94F}"/>
    <pc:docChg chg="modSld">
      <pc:chgData name="Kara Wessel" userId="e70bd7b5-640f-4e1d-aaca-dbe252060497" providerId="ADAL" clId="{87AB272C-C7A6-48DA-91F7-3036AD94D94F}" dt="2023-12-07T21:12:53.260" v="34" actId="20577"/>
      <pc:docMkLst>
        <pc:docMk/>
      </pc:docMkLst>
      <pc:sldChg chg="modSp">
        <pc:chgData name="Kara Wessel" userId="e70bd7b5-640f-4e1d-aaca-dbe252060497" providerId="ADAL" clId="{87AB272C-C7A6-48DA-91F7-3036AD94D94F}" dt="2023-12-07T21:11:00.762" v="2" actId="14100"/>
        <pc:sldMkLst>
          <pc:docMk/>
          <pc:sldMk cId="0" sldId="290"/>
        </pc:sldMkLst>
        <pc:spChg chg="mod">
          <ac:chgData name="Kara Wessel" userId="e70bd7b5-640f-4e1d-aaca-dbe252060497" providerId="ADAL" clId="{87AB272C-C7A6-48DA-91F7-3036AD94D94F}" dt="2023-12-07T21:11:00.762" v="2" actId="14100"/>
          <ac:spMkLst>
            <pc:docMk/>
            <pc:sldMk cId="0" sldId="290"/>
            <ac:spMk id="4" creationId="{AC8CD4BB-4429-D522-9912-2B46A4B5E2AF}"/>
          </ac:spMkLst>
        </pc:spChg>
      </pc:sldChg>
      <pc:sldChg chg="modSp">
        <pc:chgData name="Kara Wessel" userId="e70bd7b5-640f-4e1d-aaca-dbe252060497" providerId="ADAL" clId="{87AB272C-C7A6-48DA-91F7-3036AD94D94F}" dt="2023-12-07T21:11:06.794" v="4" actId="14100"/>
        <pc:sldMkLst>
          <pc:docMk/>
          <pc:sldMk cId="0" sldId="371"/>
        </pc:sldMkLst>
        <pc:spChg chg="mod">
          <ac:chgData name="Kara Wessel" userId="e70bd7b5-640f-4e1d-aaca-dbe252060497" providerId="ADAL" clId="{87AB272C-C7A6-48DA-91F7-3036AD94D94F}" dt="2023-12-07T21:11:06.794" v="4" actId="14100"/>
          <ac:spMkLst>
            <pc:docMk/>
            <pc:sldMk cId="0" sldId="371"/>
            <ac:spMk id="4" creationId="{55236F9B-DB49-C78F-AFF8-3E7B9304C5C6}"/>
          </ac:spMkLst>
        </pc:spChg>
      </pc:sldChg>
      <pc:sldChg chg="modSp">
        <pc:chgData name="Kara Wessel" userId="e70bd7b5-640f-4e1d-aaca-dbe252060497" providerId="ADAL" clId="{87AB272C-C7A6-48DA-91F7-3036AD94D94F}" dt="2023-12-07T21:11:22.883" v="6" actId="14100"/>
        <pc:sldMkLst>
          <pc:docMk/>
          <pc:sldMk cId="0" sldId="372"/>
        </pc:sldMkLst>
        <pc:spChg chg="mod">
          <ac:chgData name="Kara Wessel" userId="e70bd7b5-640f-4e1d-aaca-dbe252060497" providerId="ADAL" clId="{87AB272C-C7A6-48DA-91F7-3036AD94D94F}" dt="2023-12-07T21:11:22.883" v="6" actId="14100"/>
          <ac:spMkLst>
            <pc:docMk/>
            <pc:sldMk cId="0" sldId="372"/>
            <ac:spMk id="4" creationId="{DB6FC843-95D4-EA9A-0A7F-6E4E63B59C40}"/>
          </ac:spMkLst>
        </pc:spChg>
      </pc:sldChg>
      <pc:sldChg chg="delCm">
        <pc:chgData name="Kara Wessel" userId="e70bd7b5-640f-4e1d-aaca-dbe252060497" providerId="ADAL" clId="{87AB272C-C7A6-48DA-91F7-3036AD94D94F}" dt="2023-12-07T21:10:37.510" v="0"/>
        <pc:sldMkLst>
          <pc:docMk/>
          <pc:sldMk cId="4111624664" sldId="407"/>
        </pc:sldMkLst>
      </pc:sldChg>
      <pc:sldChg chg="modNotesTx">
        <pc:chgData name="Kara Wessel" userId="e70bd7b5-640f-4e1d-aaca-dbe252060497" providerId="ADAL" clId="{87AB272C-C7A6-48DA-91F7-3036AD94D94F}" dt="2023-12-07T21:12:53.260" v="34" actId="20577"/>
        <pc:sldMkLst>
          <pc:docMk/>
          <pc:sldMk cId="1125561753" sldId="409"/>
        </pc:sldMkLst>
      </pc:sldChg>
    </pc:docChg>
  </pc:docChgLst>
  <pc:docChgLst>
    <pc:chgData name="Megan Moulden" userId="S::megan.moulden@rotary.org::6ad816c9-accf-4dd7-874b-d353d869ced6" providerId="AD" clId="Web-{5DADF937-F464-9CCA-20D1-8DFBBAC1B997}"/>
    <pc:docChg chg="modSld">
      <pc:chgData name="Megan Moulden" userId="S::megan.moulden@rotary.org::6ad816c9-accf-4dd7-874b-d353d869ced6" providerId="AD" clId="Web-{5DADF937-F464-9CCA-20D1-8DFBBAC1B997}" dt="2023-11-29T20:46:58.169" v="5"/>
      <pc:docMkLst>
        <pc:docMk/>
      </pc:docMkLst>
      <pc:sldChg chg="addSp delSp modSp">
        <pc:chgData name="Megan Moulden" userId="S::megan.moulden@rotary.org::6ad816c9-accf-4dd7-874b-d353d869ced6" providerId="AD" clId="Web-{5DADF937-F464-9CCA-20D1-8DFBBAC1B997}" dt="2023-11-29T20:46:58.169" v="5"/>
        <pc:sldMkLst>
          <pc:docMk/>
          <pc:sldMk cId="4111624664" sldId="407"/>
        </pc:sldMkLst>
        <pc:spChg chg="add del mod">
          <ac:chgData name="Megan Moulden" userId="S::megan.moulden@rotary.org::6ad816c9-accf-4dd7-874b-d353d869ced6" providerId="AD" clId="Web-{5DADF937-F464-9CCA-20D1-8DFBBAC1B997}" dt="2023-11-29T20:46:26.137" v="1"/>
          <ac:spMkLst>
            <pc:docMk/>
            <pc:sldMk cId="4111624664" sldId="407"/>
            <ac:spMk id="4" creationId="{1CEBED1A-CCB6-CE44-0927-0000667C01F0}"/>
          </ac:spMkLst>
        </pc:spChg>
        <pc:spChg chg="add del mod">
          <ac:chgData name="Megan Moulden" userId="S::megan.moulden@rotary.org::6ad816c9-accf-4dd7-874b-d353d869ced6" providerId="AD" clId="Web-{5DADF937-F464-9CCA-20D1-8DFBBAC1B997}" dt="2023-11-29T20:46:43.934" v="3"/>
          <ac:spMkLst>
            <pc:docMk/>
            <pc:sldMk cId="4111624664" sldId="407"/>
            <ac:spMk id="7" creationId="{26C6A632-5D7E-9D62-229E-36FCFB1BBA5A}"/>
          </ac:spMkLst>
        </pc:spChg>
        <pc:picChg chg="add del mod ord">
          <ac:chgData name="Megan Moulden" userId="S::megan.moulden@rotary.org::6ad816c9-accf-4dd7-874b-d353d869ced6" providerId="AD" clId="Web-{5DADF937-F464-9CCA-20D1-8DFBBAC1B997}" dt="2023-11-29T20:46:36.356" v="2"/>
          <ac:picMkLst>
            <pc:docMk/>
            <pc:sldMk cId="4111624664" sldId="407"/>
            <ac:picMk id="5" creationId="{42A5273E-810F-EC1B-A03A-55D4F2B01974}"/>
          </ac:picMkLst>
        </pc:picChg>
        <pc:picChg chg="add mod ord modCrop">
          <ac:chgData name="Megan Moulden" userId="S::megan.moulden@rotary.org::6ad816c9-accf-4dd7-874b-d353d869ced6" providerId="AD" clId="Web-{5DADF937-F464-9CCA-20D1-8DFBBAC1B997}" dt="2023-11-29T20:46:58.169" v="5"/>
          <ac:picMkLst>
            <pc:docMk/>
            <pc:sldMk cId="4111624664" sldId="407"/>
            <ac:picMk id="8" creationId="{D6E74C1D-E6B1-A844-340F-F63B8C8A3F1A}"/>
          </ac:picMkLst>
        </pc:picChg>
        <pc:picChg chg="del">
          <ac:chgData name="Megan Moulden" userId="S::megan.moulden@rotary.org::6ad816c9-accf-4dd7-874b-d353d869ced6" providerId="AD" clId="Web-{5DADF937-F464-9CCA-20D1-8DFBBAC1B997}" dt="2023-11-29T20:46:01.324" v="0"/>
          <ac:picMkLst>
            <pc:docMk/>
            <pc:sldMk cId="4111624664" sldId="407"/>
            <ac:picMk id="9" creationId="{0D2EEE46-D621-4099-8838-43F044D87D23}"/>
          </ac:picMkLst>
        </pc:picChg>
      </pc:sldChg>
    </pc:docChg>
  </pc:docChgLst>
  <pc:docChgLst>
    <pc:chgData name="Kara Wessel" userId="S::kara.wessel@rotary.org::e70bd7b5-640f-4e1d-aaca-dbe252060497" providerId="AD" clId="Web-{002EB3E4-10A7-2F72-EAFD-190D1601CD47}"/>
    <pc:docChg chg="modSld">
      <pc:chgData name="Kara Wessel" userId="S::kara.wessel@rotary.org::e70bd7b5-640f-4e1d-aaca-dbe252060497" providerId="AD" clId="Web-{002EB3E4-10A7-2F72-EAFD-190D1601CD47}" dt="2023-11-30T17:00:35.394" v="60" actId="20577"/>
      <pc:docMkLst>
        <pc:docMk/>
      </pc:docMkLst>
      <pc:sldChg chg="addSp delSp modSp">
        <pc:chgData name="Kara Wessel" userId="S::kara.wessel@rotary.org::e70bd7b5-640f-4e1d-aaca-dbe252060497" providerId="AD" clId="Web-{002EB3E4-10A7-2F72-EAFD-190D1601CD47}" dt="2023-11-30T17:00:35.394" v="60" actId="20577"/>
        <pc:sldMkLst>
          <pc:docMk/>
          <pc:sldMk cId="0" sldId="373"/>
        </pc:sldMkLst>
        <pc:spChg chg="add del mod">
          <ac:chgData name="Kara Wessel" userId="S::kara.wessel@rotary.org::e70bd7b5-640f-4e1d-aaca-dbe252060497" providerId="AD" clId="Web-{002EB3E4-10A7-2F72-EAFD-190D1601CD47}" dt="2023-11-30T16:57:51.014" v="39"/>
          <ac:spMkLst>
            <pc:docMk/>
            <pc:sldMk cId="0" sldId="373"/>
            <ac:spMk id="6" creationId="{C046F891-47BA-AD00-5B84-517B5432D729}"/>
          </ac:spMkLst>
        </pc:spChg>
        <pc:spChg chg="add mod">
          <ac:chgData name="Kara Wessel" userId="S::kara.wessel@rotary.org::e70bd7b5-640f-4e1d-aaca-dbe252060497" providerId="AD" clId="Web-{002EB3E4-10A7-2F72-EAFD-190D1601CD47}" dt="2023-11-30T17:00:35.394" v="60" actId="20577"/>
          <ac:spMkLst>
            <pc:docMk/>
            <pc:sldMk cId="0" sldId="373"/>
            <ac:spMk id="9" creationId="{F2DA3041-CB4A-43E4-A885-16D6E36B6776}"/>
          </ac:spMkLst>
        </pc:spChg>
        <pc:picChg chg="del">
          <ac:chgData name="Kara Wessel" userId="S::kara.wessel@rotary.org::e70bd7b5-640f-4e1d-aaca-dbe252060497" providerId="AD" clId="Web-{002EB3E4-10A7-2F72-EAFD-190D1601CD47}" dt="2023-11-30T16:57:48.858" v="38"/>
          <ac:picMkLst>
            <pc:docMk/>
            <pc:sldMk cId="0" sldId="373"/>
            <ac:picMk id="3" creationId="{3A12CC67-DC07-BBED-6C9B-D27E23610333}"/>
          </ac:picMkLst>
        </pc:picChg>
        <pc:picChg chg="del">
          <ac:chgData name="Kara Wessel" userId="S::kara.wessel@rotary.org::e70bd7b5-640f-4e1d-aaca-dbe252060497" providerId="AD" clId="Web-{002EB3E4-10A7-2F72-EAFD-190D1601CD47}" dt="2023-11-30T16:57:52.373" v="40"/>
          <ac:picMkLst>
            <pc:docMk/>
            <pc:sldMk cId="0" sldId="373"/>
            <ac:picMk id="5" creationId="{9BCC8DF6-76A2-61DA-851C-D0D8D5C7F067}"/>
          </ac:picMkLst>
        </pc:picChg>
        <pc:picChg chg="add mod">
          <ac:chgData name="Kara Wessel" userId="S::kara.wessel@rotary.org::e70bd7b5-640f-4e1d-aaca-dbe252060497" providerId="AD" clId="Web-{002EB3E4-10A7-2F72-EAFD-190D1601CD47}" dt="2023-11-30T16:59:52.783" v="59" actId="1076"/>
          <ac:picMkLst>
            <pc:docMk/>
            <pc:sldMk cId="0" sldId="373"/>
            <ac:picMk id="7" creationId="{AFD1A1AB-339D-D1FB-B846-BB154173FE9E}"/>
          </ac:picMkLst>
        </pc:picChg>
      </pc:sldChg>
      <pc:sldChg chg="addSp delSp modSp">
        <pc:chgData name="Kara Wessel" userId="S::kara.wessel@rotary.org::e70bd7b5-640f-4e1d-aaca-dbe252060497" providerId="AD" clId="Web-{002EB3E4-10A7-2F72-EAFD-190D1601CD47}" dt="2023-11-30T16:56:44.340" v="37" actId="1076"/>
        <pc:sldMkLst>
          <pc:docMk/>
          <pc:sldMk cId="920334317" sldId="375"/>
        </pc:sldMkLst>
        <pc:spChg chg="del mod">
          <ac:chgData name="Kara Wessel" userId="S::kara.wessel@rotary.org::e70bd7b5-640f-4e1d-aaca-dbe252060497" providerId="AD" clId="Web-{002EB3E4-10A7-2F72-EAFD-190D1601CD47}" dt="2023-11-30T16:56:14.589" v="30"/>
          <ac:spMkLst>
            <pc:docMk/>
            <pc:sldMk cId="920334317" sldId="375"/>
            <ac:spMk id="2" creationId="{FBF77836-C697-A613-AC05-559155E438A3}"/>
          </ac:spMkLst>
        </pc:spChg>
        <pc:spChg chg="add mod">
          <ac:chgData name="Kara Wessel" userId="S::kara.wessel@rotary.org::e70bd7b5-640f-4e1d-aaca-dbe252060497" providerId="AD" clId="Web-{002EB3E4-10A7-2F72-EAFD-190D1601CD47}" dt="2023-11-30T16:56:42.668" v="36" actId="1076"/>
          <ac:spMkLst>
            <pc:docMk/>
            <pc:sldMk cId="920334317" sldId="375"/>
            <ac:spMk id="9" creationId="{B8E980D2-5672-1B49-3863-E81FAEAEFDE8}"/>
          </ac:spMkLst>
        </pc:spChg>
        <pc:spChg chg="add del mod">
          <ac:chgData name="Kara Wessel" userId="S::kara.wessel@rotary.org::e70bd7b5-640f-4e1d-aaca-dbe252060497" providerId="AD" clId="Web-{002EB3E4-10A7-2F72-EAFD-190D1601CD47}" dt="2023-11-30T16:56:20.183" v="32"/>
          <ac:spMkLst>
            <pc:docMk/>
            <pc:sldMk cId="920334317" sldId="375"/>
            <ac:spMk id="11" creationId="{E4591162-26DF-A764-3630-AC1963FBD743}"/>
          </ac:spMkLst>
        </pc:spChg>
        <pc:picChg chg="add del mod">
          <ac:chgData name="Kara Wessel" userId="S::kara.wessel@rotary.org::e70bd7b5-640f-4e1d-aaca-dbe252060497" providerId="AD" clId="Web-{002EB3E4-10A7-2F72-EAFD-190D1601CD47}" dt="2023-11-30T16:54:50.431" v="14"/>
          <ac:picMkLst>
            <pc:docMk/>
            <pc:sldMk cId="920334317" sldId="375"/>
            <ac:picMk id="3" creationId="{EB0E9561-0B2F-4BC6-697A-1ABACD88E423}"/>
          </ac:picMkLst>
        </pc:picChg>
        <pc:picChg chg="add del mod">
          <ac:chgData name="Kara Wessel" userId="S::kara.wessel@rotary.org::e70bd7b5-640f-4e1d-aaca-dbe252060497" providerId="AD" clId="Web-{002EB3E4-10A7-2F72-EAFD-190D1601CD47}" dt="2023-11-30T16:54:49.556" v="13"/>
          <ac:picMkLst>
            <pc:docMk/>
            <pc:sldMk cId="920334317" sldId="375"/>
            <ac:picMk id="5" creationId="{B860E53E-0666-9614-3062-BEF5DFB68B88}"/>
          </ac:picMkLst>
        </pc:picChg>
        <pc:picChg chg="add mod">
          <ac:chgData name="Kara Wessel" userId="S::kara.wessel@rotary.org::e70bd7b5-640f-4e1d-aaca-dbe252060497" providerId="AD" clId="Web-{002EB3E4-10A7-2F72-EAFD-190D1601CD47}" dt="2023-11-30T16:56:44.340" v="37" actId="1076"/>
          <ac:picMkLst>
            <pc:docMk/>
            <pc:sldMk cId="920334317" sldId="375"/>
            <ac:picMk id="6" creationId="{3C983F38-1683-1179-00A2-5F7DCE678AC2}"/>
          </ac:picMkLst>
        </pc:picChg>
        <pc:picChg chg="add del mod">
          <ac:chgData name="Kara Wessel" userId="S::kara.wessel@rotary.org::e70bd7b5-640f-4e1d-aaca-dbe252060497" providerId="AD" clId="Web-{002EB3E4-10A7-2F72-EAFD-190D1601CD47}" dt="2023-11-30T16:54:48.806" v="12"/>
          <ac:picMkLst>
            <pc:docMk/>
            <pc:sldMk cId="920334317" sldId="375"/>
            <ac:picMk id="7" creationId="{54D14ABD-9B87-9F15-C826-90843681F19A}"/>
          </ac:picMkLst>
        </pc:picChg>
        <pc:picChg chg="del">
          <ac:chgData name="Kara Wessel" userId="S::kara.wessel@rotary.org::e70bd7b5-640f-4e1d-aaca-dbe252060497" providerId="AD" clId="Web-{002EB3E4-10A7-2F72-EAFD-190D1601CD47}" dt="2023-11-30T16:53:30.116" v="0"/>
          <ac:picMkLst>
            <pc:docMk/>
            <pc:sldMk cId="920334317" sldId="375"/>
            <ac:picMk id="8" creationId="{15A5D412-1852-4F01-DA4A-B0265AE33972}"/>
          </ac:picMkLst>
        </pc:picChg>
      </pc:sldChg>
    </pc:docChg>
  </pc:docChgLst>
  <pc:docChgLst>
    <pc:chgData name="Megan Moulden" userId="S::megan.moulden@rotary.org::6ad816c9-accf-4dd7-874b-d353d869ced6" providerId="AD" clId="Web-{A3B4435D-C330-EBF2-477D-1A92DA17A83C}"/>
    <pc:docChg chg="">
      <pc:chgData name="Megan Moulden" userId="S::megan.moulden@rotary.org::6ad816c9-accf-4dd7-874b-d353d869ced6" providerId="AD" clId="Web-{A3B4435D-C330-EBF2-477D-1A92DA17A83C}" dt="2023-11-30T17:02:54.823" v="3"/>
      <pc:docMkLst>
        <pc:docMk/>
      </pc:docMkLst>
      <pc:sldChg chg="delCm">
        <pc:chgData name="Megan Moulden" userId="S::megan.moulden@rotary.org::6ad816c9-accf-4dd7-874b-d353d869ced6" providerId="AD" clId="Web-{A3B4435D-C330-EBF2-477D-1A92DA17A83C}" dt="2023-11-30T17:02:34.323" v="0"/>
        <pc:sldMkLst>
          <pc:docMk/>
          <pc:sldMk cId="0" sldId="373"/>
        </pc:sldMkLst>
      </pc:sldChg>
      <pc:sldChg chg="delCm">
        <pc:chgData name="Megan Moulden" userId="S::megan.moulden@rotary.org::6ad816c9-accf-4dd7-874b-d353d869ced6" providerId="AD" clId="Web-{A3B4435D-C330-EBF2-477D-1A92DA17A83C}" dt="2023-11-30T17:02:40.292" v="1"/>
        <pc:sldMkLst>
          <pc:docMk/>
          <pc:sldMk cId="920334317" sldId="375"/>
        </pc:sldMkLst>
      </pc:sldChg>
      <pc:sldChg chg="addCm delCm">
        <pc:chgData name="Megan Moulden" userId="S::megan.moulden@rotary.org::6ad816c9-accf-4dd7-874b-d353d869ced6" providerId="AD" clId="Web-{A3B4435D-C330-EBF2-477D-1A92DA17A83C}" dt="2023-11-30T17:02:54.823" v="3"/>
        <pc:sldMkLst>
          <pc:docMk/>
          <pc:sldMk cId="4111624664" sldId="407"/>
        </pc:sldMkLst>
      </pc:sldChg>
    </pc:docChg>
  </pc:docChgLst>
  <pc:docChgLst>
    <pc:chgData name="Megan Moulden" userId="S::megan.moulden@rotary.org::6ad816c9-accf-4dd7-874b-d353d869ced6" providerId="AD" clId="Web-{C18FF252-EFF7-EAB3-F9BB-92C45AD35968}"/>
    <pc:docChg chg="mod">
      <pc:chgData name="Megan Moulden" userId="S::megan.moulden@rotary.org::6ad816c9-accf-4dd7-874b-d353d869ced6" providerId="AD" clId="Web-{C18FF252-EFF7-EAB3-F9BB-92C45AD35968}" dt="2023-11-09T20:17:40.880" v="5"/>
      <pc:docMkLst>
        <pc:docMk/>
      </pc:docMkLst>
      <pc:sldChg chg="addCm modCm">
        <pc:chgData name="Megan Moulden" userId="S::megan.moulden@rotary.org::6ad816c9-accf-4dd7-874b-d353d869ced6" providerId="AD" clId="Web-{C18FF252-EFF7-EAB3-F9BB-92C45AD35968}" dt="2023-11-09T20:17:31.145" v="4"/>
        <pc:sldMkLst>
          <pc:docMk/>
          <pc:sldMk cId="0" sldId="373"/>
        </pc:sldMkLst>
      </pc:sldChg>
      <pc:sldChg chg="addCm modCm">
        <pc:chgData name="Megan Moulden" userId="S::megan.moulden@rotary.org::6ad816c9-accf-4dd7-874b-d353d869ced6" providerId="AD" clId="Web-{C18FF252-EFF7-EAB3-F9BB-92C45AD35968}" dt="2023-11-09T20:17:40.880" v="5"/>
        <pc:sldMkLst>
          <pc:docMk/>
          <pc:sldMk cId="920334317" sldId="375"/>
        </pc:sldMkLst>
      </pc:sldChg>
      <pc:sldChg chg="addCm">
        <pc:chgData name="Megan Moulden" userId="S::megan.moulden@rotary.org::6ad816c9-accf-4dd7-874b-d353d869ced6" providerId="AD" clId="Web-{C18FF252-EFF7-EAB3-F9BB-92C45AD35968}" dt="2023-11-09T20:14:26.969" v="1"/>
        <pc:sldMkLst>
          <pc:docMk/>
          <pc:sldMk cId="4111624664" sldId="40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BFF64-D8FB-4802-BB31-DDCA7E1421F2}" type="doc">
      <dgm:prSet loTypeId="urn:microsoft.com/office/officeart/2005/8/layout/arrow5" loCatId="relationship" qsTypeId="urn:microsoft.com/office/officeart/2005/8/quickstyle/simple1" qsCatId="simple" csTypeId="urn:microsoft.com/office/officeart/2005/8/colors/colorful4" csCatId="colorful" phldr="1"/>
      <dgm:spPr/>
      <dgm:t>
        <a:bodyPr/>
        <a:lstStyle/>
        <a:p>
          <a:endParaRPr lang="en-US"/>
        </a:p>
      </dgm:t>
    </dgm:pt>
    <dgm:pt modelId="{A4D457D6-2B6A-4F07-8B79-5FF37E3FA353}">
      <dgm:prSet phldrT="[Text]"/>
      <dgm:spPr/>
      <dgm:t>
        <a:bodyPr/>
        <a:lstStyle/>
        <a:p>
          <a:r>
            <a:rPr lang="en-US" dirty="0"/>
            <a:t>Trusted source</a:t>
          </a:r>
        </a:p>
      </dgm:t>
    </dgm:pt>
    <dgm:pt modelId="{56A92331-FE04-4367-820A-F892DED9FBF9}" type="parTrans" cxnId="{84F1C169-B32A-420F-8AD3-712CE496994B}">
      <dgm:prSet/>
      <dgm:spPr/>
      <dgm:t>
        <a:bodyPr/>
        <a:lstStyle/>
        <a:p>
          <a:endParaRPr lang="en-US"/>
        </a:p>
      </dgm:t>
    </dgm:pt>
    <dgm:pt modelId="{A6C9A688-D2BB-4B8D-8D93-6AC9679CF720}" type="sibTrans" cxnId="{84F1C169-B32A-420F-8AD3-712CE496994B}">
      <dgm:prSet/>
      <dgm:spPr/>
      <dgm:t>
        <a:bodyPr/>
        <a:lstStyle/>
        <a:p>
          <a:endParaRPr lang="en-US"/>
        </a:p>
      </dgm:t>
    </dgm:pt>
    <dgm:pt modelId="{B57F75E1-03D5-409B-AE8F-DFC477BDC343}">
      <dgm:prSet phldrT="[Text]"/>
      <dgm:spPr/>
      <dgm:t>
        <a:bodyPr/>
        <a:lstStyle/>
        <a:p>
          <a:r>
            <a:rPr lang="en-US" dirty="0"/>
            <a:t>Visibility</a:t>
          </a:r>
        </a:p>
      </dgm:t>
    </dgm:pt>
    <dgm:pt modelId="{7DA4CCFF-7D5E-4B95-8C19-B73BFC351BAC}" type="parTrans" cxnId="{352470C9-521D-4AF1-8386-DB20AF939636}">
      <dgm:prSet/>
      <dgm:spPr/>
      <dgm:t>
        <a:bodyPr/>
        <a:lstStyle/>
        <a:p>
          <a:endParaRPr lang="en-US"/>
        </a:p>
      </dgm:t>
    </dgm:pt>
    <dgm:pt modelId="{B1656D36-4F28-4532-B634-FC643213623A}" type="sibTrans" cxnId="{352470C9-521D-4AF1-8386-DB20AF939636}">
      <dgm:prSet/>
      <dgm:spPr/>
      <dgm:t>
        <a:bodyPr/>
        <a:lstStyle/>
        <a:p>
          <a:endParaRPr lang="en-US"/>
        </a:p>
      </dgm:t>
    </dgm:pt>
    <dgm:pt modelId="{ABBA5DE4-C0AF-478D-ADA3-9BFA9CE72092}" type="pres">
      <dgm:prSet presAssocID="{F71BFF64-D8FB-4802-BB31-DDCA7E1421F2}" presName="diagram" presStyleCnt="0">
        <dgm:presLayoutVars>
          <dgm:dir/>
          <dgm:resizeHandles val="exact"/>
        </dgm:presLayoutVars>
      </dgm:prSet>
      <dgm:spPr/>
    </dgm:pt>
    <dgm:pt modelId="{8EA8EED5-0044-41AF-9603-F95783DCC0FF}" type="pres">
      <dgm:prSet presAssocID="{A4D457D6-2B6A-4F07-8B79-5FF37E3FA353}" presName="arrow" presStyleLbl="node1" presStyleIdx="0" presStyleCnt="2">
        <dgm:presLayoutVars>
          <dgm:bulletEnabled val="1"/>
        </dgm:presLayoutVars>
      </dgm:prSet>
      <dgm:spPr/>
    </dgm:pt>
    <dgm:pt modelId="{2458189A-B1E8-4D90-91F9-5166B5C6CF0C}" type="pres">
      <dgm:prSet presAssocID="{B57F75E1-03D5-409B-AE8F-DFC477BDC343}" presName="arrow" presStyleLbl="node1" presStyleIdx="1" presStyleCnt="2">
        <dgm:presLayoutVars>
          <dgm:bulletEnabled val="1"/>
        </dgm:presLayoutVars>
      </dgm:prSet>
      <dgm:spPr/>
    </dgm:pt>
  </dgm:ptLst>
  <dgm:cxnLst>
    <dgm:cxn modelId="{E152980B-281A-4459-9710-61CA101EF384}" type="presOf" srcId="{F71BFF64-D8FB-4802-BB31-DDCA7E1421F2}" destId="{ABBA5DE4-C0AF-478D-ADA3-9BFA9CE72092}" srcOrd="0" destOrd="0" presId="urn:microsoft.com/office/officeart/2005/8/layout/arrow5"/>
    <dgm:cxn modelId="{84F1C169-B32A-420F-8AD3-712CE496994B}" srcId="{F71BFF64-D8FB-4802-BB31-DDCA7E1421F2}" destId="{A4D457D6-2B6A-4F07-8B79-5FF37E3FA353}" srcOrd="0" destOrd="0" parTransId="{56A92331-FE04-4367-820A-F892DED9FBF9}" sibTransId="{A6C9A688-D2BB-4B8D-8D93-6AC9679CF720}"/>
    <dgm:cxn modelId="{509F569F-D649-4AFF-BCD6-3ECE460CF250}" type="presOf" srcId="{B57F75E1-03D5-409B-AE8F-DFC477BDC343}" destId="{2458189A-B1E8-4D90-91F9-5166B5C6CF0C}" srcOrd="0" destOrd="0" presId="urn:microsoft.com/office/officeart/2005/8/layout/arrow5"/>
    <dgm:cxn modelId="{4C9043C3-D70E-455B-9846-A8485E058752}" type="presOf" srcId="{A4D457D6-2B6A-4F07-8B79-5FF37E3FA353}" destId="{8EA8EED5-0044-41AF-9603-F95783DCC0FF}" srcOrd="0" destOrd="0" presId="urn:microsoft.com/office/officeart/2005/8/layout/arrow5"/>
    <dgm:cxn modelId="{352470C9-521D-4AF1-8386-DB20AF939636}" srcId="{F71BFF64-D8FB-4802-BB31-DDCA7E1421F2}" destId="{B57F75E1-03D5-409B-AE8F-DFC477BDC343}" srcOrd="1" destOrd="0" parTransId="{7DA4CCFF-7D5E-4B95-8C19-B73BFC351BAC}" sibTransId="{B1656D36-4F28-4532-B634-FC643213623A}"/>
    <dgm:cxn modelId="{9E0593CB-178B-4758-8EAB-089D7F03D45B}" type="presParOf" srcId="{ABBA5DE4-C0AF-478D-ADA3-9BFA9CE72092}" destId="{8EA8EED5-0044-41AF-9603-F95783DCC0FF}" srcOrd="0" destOrd="0" presId="urn:microsoft.com/office/officeart/2005/8/layout/arrow5"/>
    <dgm:cxn modelId="{51309904-F846-436C-B655-96FD9CF8EAE2}" type="presParOf" srcId="{ABBA5DE4-C0AF-478D-ADA3-9BFA9CE72092}" destId="{2458189A-B1E8-4D90-91F9-5166B5C6CF0C}"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BFF64-D8FB-4802-BB31-DDCA7E1421F2}" type="doc">
      <dgm:prSet loTypeId="urn:microsoft.com/office/officeart/2005/8/layout/arrow5" loCatId="relationship" qsTypeId="urn:microsoft.com/office/officeart/2005/8/quickstyle/simple1" qsCatId="simple" csTypeId="urn:microsoft.com/office/officeart/2005/8/colors/colorful4" csCatId="colorful" phldr="1"/>
      <dgm:spPr/>
      <dgm:t>
        <a:bodyPr/>
        <a:lstStyle/>
        <a:p>
          <a:endParaRPr lang="en-US"/>
        </a:p>
      </dgm:t>
    </dgm:pt>
    <dgm:pt modelId="{ABBA5DE4-C0AF-478D-ADA3-9BFA9CE72092}" type="pres">
      <dgm:prSet presAssocID="{F71BFF64-D8FB-4802-BB31-DDCA7E1421F2}" presName="diagram" presStyleCnt="0">
        <dgm:presLayoutVars>
          <dgm:dir/>
          <dgm:resizeHandles val="exact"/>
        </dgm:presLayoutVars>
      </dgm:prSet>
      <dgm:spPr/>
    </dgm:pt>
  </dgm:ptLst>
  <dgm:cxnLst>
    <dgm:cxn modelId="{E152980B-281A-4459-9710-61CA101EF384}" type="presOf" srcId="{F71BFF64-D8FB-4802-BB31-DDCA7E1421F2}" destId="{ABBA5DE4-C0AF-478D-ADA3-9BFA9CE72092}" srcOrd="0"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88E8B5-AD62-42D8-BDB4-6EE04DA694CA}"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253DFCCA-91ED-4B6F-AC8A-8BDC53E4FAD3}">
      <dgm:prSet phldrT="[Text]"/>
      <dgm:spPr/>
      <dgm:t>
        <a:bodyPr/>
        <a:lstStyle/>
        <a:p>
          <a:r>
            <a:rPr lang="en-US" dirty="0"/>
            <a:t>Research</a:t>
          </a:r>
        </a:p>
      </dgm:t>
    </dgm:pt>
    <dgm:pt modelId="{E712758D-1564-4418-AFD9-2CC4C1A3FFE2}" type="parTrans" cxnId="{9660F578-4BBE-44F8-8942-97C67E80FAEB}">
      <dgm:prSet/>
      <dgm:spPr/>
      <dgm:t>
        <a:bodyPr/>
        <a:lstStyle/>
        <a:p>
          <a:endParaRPr lang="en-US"/>
        </a:p>
      </dgm:t>
    </dgm:pt>
    <dgm:pt modelId="{D7186020-D3C6-4F12-AB1E-7059CA029EB2}" type="sibTrans" cxnId="{9660F578-4BBE-44F8-8942-97C67E80FAEB}">
      <dgm:prSet/>
      <dgm:spPr/>
      <dgm:t>
        <a:bodyPr/>
        <a:lstStyle/>
        <a:p>
          <a:endParaRPr lang="en-US"/>
        </a:p>
      </dgm:t>
    </dgm:pt>
    <dgm:pt modelId="{8B6FC7A0-5352-4753-86A9-045816259BB6}">
      <dgm:prSet phldrT="[Text]"/>
      <dgm:spPr/>
      <dgm:t>
        <a:bodyPr/>
        <a:lstStyle/>
        <a:p>
          <a:r>
            <a:rPr lang="en-US" dirty="0"/>
            <a:t>Engage</a:t>
          </a:r>
        </a:p>
      </dgm:t>
    </dgm:pt>
    <dgm:pt modelId="{6969AE8F-043F-466B-9086-EA45E46D8712}" type="parTrans" cxnId="{CEF91FEC-095E-46D5-81FF-E212296A0C56}">
      <dgm:prSet/>
      <dgm:spPr/>
      <dgm:t>
        <a:bodyPr/>
        <a:lstStyle/>
        <a:p>
          <a:endParaRPr lang="en-US"/>
        </a:p>
      </dgm:t>
    </dgm:pt>
    <dgm:pt modelId="{46F562ED-EBD3-4008-9A09-4C8A92CBDA59}" type="sibTrans" cxnId="{CEF91FEC-095E-46D5-81FF-E212296A0C56}">
      <dgm:prSet/>
      <dgm:spPr/>
      <dgm:t>
        <a:bodyPr/>
        <a:lstStyle/>
        <a:p>
          <a:endParaRPr lang="en-US"/>
        </a:p>
      </dgm:t>
    </dgm:pt>
    <dgm:pt modelId="{9764940D-2C9E-49E1-A216-3073BF9DB0F1}">
      <dgm:prSet phldrT="[Text]"/>
      <dgm:spPr/>
      <dgm:t>
        <a:bodyPr/>
        <a:lstStyle/>
        <a:p>
          <a:r>
            <a:rPr lang="en-US" dirty="0"/>
            <a:t>Share</a:t>
          </a:r>
        </a:p>
      </dgm:t>
    </dgm:pt>
    <dgm:pt modelId="{2988B8AE-7D4D-47A5-92A0-8B98882DD978}" type="parTrans" cxnId="{84D48CFA-81A2-4109-8692-F9C13C3AA437}">
      <dgm:prSet/>
      <dgm:spPr/>
      <dgm:t>
        <a:bodyPr/>
        <a:lstStyle/>
        <a:p>
          <a:endParaRPr lang="en-US"/>
        </a:p>
      </dgm:t>
    </dgm:pt>
    <dgm:pt modelId="{DA8767FD-2BB7-4ABE-A55E-BC8E5E24794D}" type="sibTrans" cxnId="{84D48CFA-81A2-4109-8692-F9C13C3AA437}">
      <dgm:prSet/>
      <dgm:spPr/>
      <dgm:t>
        <a:bodyPr/>
        <a:lstStyle/>
        <a:p>
          <a:endParaRPr lang="en-US"/>
        </a:p>
      </dgm:t>
    </dgm:pt>
    <dgm:pt modelId="{4AD1E68A-1409-41BC-8B30-E4C532E3B802}">
      <dgm:prSet phldrT="[Text]"/>
      <dgm:spPr/>
      <dgm:t>
        <a:bodyPr/>
        <a:lstStyle/>
        <a:p>
          <a:r>
            <a:rPr lang="en-US" dirty="0"/>
            <a:t>Maintain</a:t>
          </a:r>
        </a:p>
      </dgm:t>
    </dgm:pt>
    <dgm:pt modelId="{2903F070-F934-4959-8691-C047A7AE97CC}" type="parTrans" cxnId="{930E2D85-2FF6-47DE-8F50-732EB5F7CF0F}">
      <dgm:prSet/>
      <dgm:spPr/>
      <dgm:t>
        <a:bodyPr/>
        <a:lstStyle/>
        <a:p>
          <a:endParaRPr lang="en-US"/>
        </a:p>
      </dgm:t>
    </dgm:pt>
    <dgm:pt modelId="{5468A20E-2B60-4104-8976-CADB945010B2}" type="sibTrans" cxnId="{930E2D85-2FF6-47DE-8F50-732EB5F7CF0F}">
      <dgm:prSet/>
      <dgm:spPr/>
      <dgm:t>
        <a:bodyPr/>
        <a:lstStyle/>
        <a:p>
          <a:endParaRPr lang="en-US"/>
        </a:p>
      </dgm:t>
    </dgm:pt>
    <dgm:pt modelId="{4C9F0195-8CD9-4A80-8AFD-465FFF83FDB5}" type="pres">
      <dgm:prSet presAssocID="{D188E8B5-AD62-42D8-BDB4-6EE04DA694CA}" presName="rootnode" presStyleCnt="0">
        <dgm:presLayoutVars>
          <dgm:chMax/>
          <dgm:chPref/>
          <dgm:dir/>
          <dgm:animLvl val="lvl"/>
        </dgm:presLayoutVars>
      </dgm:prSet>
      <dgm:spPr/>
    </dgm:pt>
    <dgm:pt modelId="{6E68B445-DE25-4069-829C-B8B6FCA662CF}" type="pres">
      <dgm:prSet presAssocID="{253DFCCA-91ED-4B6F-AC8A-8BDC53E4FAD3}" presName="composite" presStyleCnt="0"/>
      <dgm:spPr/>
    </dgm:pt>
    <dgm:pt modelId="{847860A6-9D98-44AF-B2A1-804036CA55EB}" type="pres">
      <dgm:prSet presAssocID="{253DFCCA-91ED-4B6F-AC8A-8BDC53E4FAD3}" presName="LShape" presStyleLbl="alignNode1" presStyleIdx="0" presStyleCnt="7"/>
      <dgm:spPr/>
    </dgm:pt>
    <dgm:pt modelId="{397E24B4-9C93-4099-9B27-94BB39B86CD0}" type="pres">
      <dgm:prSet presAssocID="{253DFCCA-91ED-4B6F-AC8A-8BDC53E4FAD3}" presName="ParentText" presStyleLbl="revTx" presStyleIdx="0" presStyleCnt="4">
        <dgm:presLayoutVars>
          <dgm:chMax val="0"/>
          <dgm:chPref val="0"/>
          <dgm:bulletEnabled val="1"/>
        </dgm:presLayoutVars>
      </dgm:prSet>
      <dgm:spPr/>
    </dgm:pt>
    <dgm:pt modelId="{8501D537-AE42-46E0-B363-6924DF2035F1}" type="pres">
      <dgm:prSet presAssocID="{253DFCCA-91ED-4B6F-AC8A-8BDC53E4FAD3}" presName="Triangle" presStyleLbl="alignNode1" presStyleIdx="1" presStyleCnt="7"/>
      <dgm:spPr/>
    </dgm:pt>
    <dgm:pt modelId="{259E08E3-041A-4F8C-997F-FC5849FA49B8}" type="pres">
      <dgm:prSet presAssocID="{D7186020-D3C6-4F12-AB1E-7059CA029EB2}" presName="sibTrans" presStyleCnt="0"/>
      <dgm:spPr/>
    </dgm:pt>
    <dgm:pt modelId="{745FE4BF-D6E7-4B44-9D1F-B66C32CAE4F7}" type="pres">
      <dgm:prSet presAssocID="{D7186020-D3C6-4F12-AB1E-7059CA029EB2}" presName="space" presStyleCnt="0"/>
      <dgm:spPr/>
    </dgm:pt>
    <dgm:pt modelId="{3E503551-1668-4728-B7C9-ED13E14366B6}" type="pres">
      <dgm:prSet presAssocID="{8B6FC7A0-5352-4753-86A9-045816259BB6}" presName="composite" presStyleCnt="0"/>
      <dgm:spPr/>
    </dgm:pt>
    <dgm:pt modelId="{15EBEA21-7C59-4CF7-BC85-BDDF2286820E}" type="pres">
      <dgm:prSet presAssocID="{8B6FC7A0-5352-4753-86A9-045816259BB6}" presName="LShape" presStyleLbl="alignNode1" presStyleIdx="2" presStyleCnt="7"/>
      <dgm:spPr/>
    </dgm:pt>
    <dgm:pt modelId="{CA664692-1284-46F3-A5C1-066E7A183C29}" type="pres">
      <dgm:prSet presAssocID="{8B6FC7A0-5352-4753-86A9-045816259BB6}" presName="ParentText" presStyleLbl="revTx" presStyleIdx="1" presStyleCnt="4">
        <dgm:presLayoutVars>
          <dgm:chMax val="0"/>
          <dgm:chPref val="0"/>
          <dgm:bulletEnabled val="1"/>
        </dgm:presLayoutVars>
      </dgm:prSet>
      <dgm:spPr/>
    </dgm:pt>
    <dgm:pt modelId="{3F0E1191-D3B0-4F31-BF77-B551D24549AE}" type="pres">
      <dgm:prSet presAssocID="{8B6FC7A0-5352-4753-86A9-045816259BB6}" presName="Triangle" presStyleLbl="alignNode1" presStyleIdx="3" presStyleCnt="7"/>
      <dgm:spPr/>
    </dgm:pt>
    <dgm:pt modelId="{B0871DD7-99ED-4ABD-923A-5E33309B9266}" type="pres">
      <dgm:prSet presAssocID="{46F562ED-EBD3-4008-9A09-4C8A92CBDA59}" presName="sibTrans" presStyleCnt="0"/>
      <dgm:spPr/>
    </dgm:pt>
    <dgm:pt modelId="{5BDB2C45-6B82-4522-A6ED-3C6D53290EF5}" type="pres">
      <dgm:prSet presAssocID="{46F562ED-EBD3-4008-9A09-4C8A92CBDA59}" presName="space" presStyleCnt="0"/>
      <dgm:spPr/>
    </dgm:pt>
    <dgm:pt modelId="{E69D197E-4485-4250-9688-35005828A173}" type="pres">
      <dgm:prSet presAssocID="{9764940D-2C9E-49E1-A216-3073BF9DB0F1}" presName="composite" presStyleCnt="0"/>
      <dgm:spPr/>
    </dgm:pt>
    <dgm:pt modelId="{EEDD3878-E959-45AB-A438-26578CDB205B}" type="pres">
      <dgm:prSet presAssocID="{9764940D-2C9E-49E1-A216-3073BF9DB0F1}" presName="LShape" presStyleLbl="alignNode1" presStyleIdx="4" presStyleCnt="7"/>
      <dgm:spPr/>
    </dgm:pt>
    <dgm:pt modelId="{775686A0-CB78-474A-B148-DB2567924514}" type="pres">
      <dgm:prSet presAssocID="{9764940D-2C9E-49E1-A216-3073BF9DB0F1}" presName="ParentText" presStyleLbl="revTx" presStyleIdx="2" presStyleCnt="4">
        <dgm:presLayoutVars>
          <dgm:chMax val="0"/>
          <dgm:chPref val="0"/>
          <dgm:bulletEnabled val="1"/>
        </dgm:presLayoutVars>
      </dgm:prSet>
      <dgm:spPr/>
    </dgm:pt>
    <dgm:pt modelId="{17451DA4-E487-40C8-8E72-2EC0307B9212}" type="pres">
      <dgm:prSet presAssocID="{9764940D-2C9E-49E1-A216-3073BF9DB0F1}" presName="Triangle" presStyleLbl="alignNode1" presStyleIdx="5" presStyleCnt="7"/>
      <dgm:spPr/>
    </dgm:pt>
    <dgm:pt modelId="{CA324118-A19F-409F-95AB-5DDA6401AD70}" type="pres">
      <dgm:prSet presAssocID="{DA8767FD-2BB7-4ABE-A55E-BC8E5E24794D}" presName="sibTrans" presStyleCnt="0"/>
      <dgm:spPr/>
    </dgm:pt>
    <dgm:pt modelId="{AF726CEA-C53C-4F7B-9F74-1692DB00B2F7}" type="pres">
      <dgm:prSet presAssocID="{DA8767FD-2BB7-4ABE-A55E-BC8E5E24794D}" presName="space" presStyleCnt="0"/>
      <dgm:spPr/>
    </dgm:pt>
    <dgm:pt modelId="{B0D131DF-1F27-4639-B4B4-72EA22B42221}" type="pres">
      <dgm:prSet presAssocID="{4AD1E68A-1409-41BC-8B30-E4C532E3B802}" presName="composite" presStyleCnt="0"/>
      <dgm:spPr/>
    </dgm:pt>
    <dgm:pt modelId="{30E53EE6-C76C-411C-9012-11E60330327B}" type="pres">
      <dgm:prSet presAssocID="{4AD1E68A-1409-41BC-8B30-E4C532E3B802}" presName="LShape" presStyleLbl="alignNode1" presStyleIdx="6" presStyleCnt="7"/>
      <dgm:spPr/>
    </dgm:pt>
    <dgm:pt modelId="{F8B47E5A-A5C5-4F5F-A838-7F6A9399B503}" type="pres">
      <dgm:prSet presAssocID="{4AD1E68A-1409-41BC-8B30-E4C532E3B802}" presName="ParentText" presStyleLbl="revTx" presStyleIdx="3" presStyleCnt="4">
        <dgm:presLayoutVars>
          <dgm:chMax val="0"/>
          <dgm:chPref val="0"/>
          <dgm:bulletEnabled val="1"/>
        </dgm:presLayoutVars>
      </dgm:prSet>
      <dgm:spPr/>
    </dgm:pt>
  </dgm:ptLst>
  <dgm:cxnLst>
    <dgm:cxn modelId="{9363C823-80B0-410A-85CB-7C68DDF3FA91}" type="presOf" srcId="{D188E8B5-AD62-42D8-BDB4-6EE04DA694CA}" destId="{4C9F0195-8CD9-4A80-8AFD-465FFF83FDB5}" srcOrd="0" destOrd="0" presId="urn:microsoft.com/office/officeart/2009/3/layout/StepUpProcess"/>
    <dgm:cxn modelId="{0E620244-EA66-4708-9C8A-0688D8CBEDD6}" type="presOf" srcId="{8B6FC7A0-5352-4753-86A9-045816259BB6}" destId="{CA664692-1284-46F3-A5C1-066E7A183C29}" srcOrd="0" destOrd="0" presId="urn:microsoft.com/office/officeart/2009/3/layout/StepUpProcess"/>
    <dgm:cxn modelId="{9660F578-4BBE-44F8-8942-97C67E80FAEB}" srcId="{D188E8B5-AD62-42D8-BDB4-6EE04DA694CA}" destId="{253DFCCA-91ED-4B6F-AC8A-8BDC53E4FAD3}" srcOrd="0" destOrd="0" parTransId="{E712758D-1564-4418-AFD9-2CC4C1A3FFE2}" sibTransId="{D7186020-D3C6-4F12-AB1E-7059CA029EB2}"/>
    <dgm:cxn modelId="{930E2D85-2FF6-47DE-8F50-732EB5F7CF0F}" srcId="{D188E8B5-AD62-42D8-BDB4-6EE04DA694CA}" destId="{4AD1E68A-1409-41BC-8B30-E4C532E3B802}" srcOrd="3" destOrd="0" parTransId="{2903F070-F934-4959-8691-C047A7AE97CC}" sibTransId="{5468A20E-2B60-4104-8976-CADB945010B2}"/>
    <dgm:cxn modelId="{D6A59BAC-C88C-435B-A59D-C6C8FE14FABC}" type="presOf" srcId="{253DFCCA-91ED-4B6F-AC8A-8BDC53E4FAD3}" destId="{397E24B4-9C93-4099-9B27-94BB39B86CD0}" srcOrd="0" destOrd="0" presId="urn:microsoft.com/office/officeart/2009/3/layout/StepUpProcess"/>
    <dgm:cxn modelId="{2748ADE1-2A5E-4222-AAFD-23D4AAA2AC20}" type="presOf" srcId="{9764940D-2C9E-49E1-A216-3073BF9DB0F1}" destId="{775686A0-CB78-474A-B148-DB2567924514}" srcOrd="0" destOrd="0" presId="urn:microsoft.com/office/officeart/2009/3/layout/StepUpProcess"/>
    <dgm:cxn modelId="{CEF91FEC-095E-46D5-81FF-E212296A0C56}" srcId="{D188E8B5-AD62-42D8-BDB4-6EE04DA694CA}" destId="{8B6FC7A0-5352-4753-86A9-045816259BB6}" srcOrd="1" destOrd="0" parTransId="{6969AE8F-043F-466B-9086-EA45E46D8712}" sibTransId="{46F562ED-EBD3-4008-9A09-4C8A92CBDA59}"/>
    <dgm:cxn modelId="{6FE834F0-BACE-49EE-B02F-A486421BD1E2}" type="presOf" srcId="{4AD1E68A-1409-41BC-8B30-E4C532E3B802}" destId="{F8B47E5A-A5C5-4F5F-A838-7F6A9399B503}" srcOrd="0" destOrd="0" presId="urn:microsoft.com/office/officeart/2009/3/layout/StepUpProcess"/>
    <dgm:cxn modelId="{84D48CFA-81A2-4109-8692-F9C13C3AA437}" srcId="{D188E8B5-AD62-42D8-BDB4-6EE04DA694CA}" destId="{9764940D-2C9E-49E1-A216-3073BF9DB0F1}" srcOrd="2" destOrd="0" parTransId="{2988B8AE-7D4D-47A5-92A0-8B98882DD978}" sibTransId="{DA8767FD-2BB7-4ABE-A55E-BC8E5E24794D}"/>
    <dgm:cxn modelId="{6D8CB97C-A021-437B-80C4-17CB1D2FE2AF}" type="presParOf" srcId="{4C9F0195-8CD9-4A80-8AFD-465FFF83FDB5}" destId="{6E68B445-DE25-4069-829C-B8B6FCA662CF}" srcOrd="0" destOrd="0" presId="urn:microsoft.com/office/officeart/2009/3/layout/StepUpProcess"/>
    <dgm:cxn modelId="{B6B3683E-4FC6-4B57-9AD2-56F09A968AAA}" type="presParOf" srcId="{6E68B445-DE25-4069-829C-B8B6FCA662CF}" destId="{847860A6-9D98-44AF-B2A1-804036CA55EB}" srcOrd="0" destOrd="0" presId="urn:microsoft.com/office/officeart/2009/3/layout/StepUpProcess"/>
    <dgm:cxn modelId="{31C4639D-C509-4080-A30F-F004AA72C151}" type="presParOf" srcId="{6E68B445-DE25-4069-829C-B8B6FCA662CF}" destId="{397E24B4-9C93-4099-9B27-94BB39B86CD0}" srcOrd="1" destOrd="0" presId="urn:microsoft.com/office/officeart/2009/3/layout/StepUpProcess"/>
    <dgm:cxn modelId="{8769D0F1-4ACA-4AB9-AA14-588EB0DFB87E}" type="presParOf" srcId="{6E68B445-DE25-4069-829C-B8B6FCA662CF}" destId="{8501D537-AE42-46E0-B363-6924DF2035F1}" srcOrd="2" destOrd="0" presId="urn:microsoft.com/office/officeart/2009/3/layout/StepUpProcess"/>
    <dgm:cxn modelId="{7DB4490C-ABBC-4805-87A9-5280224EE928}" type="presParOf" srcId="{4C9F0195-8CD9-4A80-8AFD-465FFF83FDB5}" destId="{259E08E3-041A-4F8C-997F-FC5849FA49B8}" srcOrd="1" destOrd="0" presId="urn:microsoft.com/office/officeart/2009/3/layout/StepUpProcess"/>
    <dgm:cxn modelId="{9945B181-8027-474F-8241-495D2CDEE944}" type="presParOf" srcId="{259E08E3-041A-4F8C-997F-FC5849FA49B8}" destId="{745FE4BF-D6E7-4B44-9D1F-B66C32CAE4F7}" srcOrd="0" destOrd="0" presId="urn:microsoft.com/office/officeart/2009/3/layout/StepUpProcess"/>
    <dgm:cxn modelId="{454A9F36-8297-4168-8BBA-C3C4E883126F}" type="presParOf" srcId="{4C9F0195-8CD9-4A80-8AFD-465FFF83FDB5}" destId="{3E503551-1668-4728-B7C9-ED13E14366B6}" srcOrd="2" destOrd="0" presId="urn:microsoft.com/office/officeart/2009/3/layout/StepUpProcess"/>
    <dgm:cxn modelId="{F528E41E-FB90-41D9-8357-32D367C4CF41}" type="presParOf" srcId="{3E503551-1668-4728-B7C9-ED13E14366B6}" destId="{15EBEA21-7C59-4CF7-BC85-BDDF2286820E}" srcOrd="0" destOrd="0" presId="urn:microsoft.com/office/officeart/2009/3/layout/StepUpProcess"/>
    <dgm:cxn modelId="{589274C1-E39C-4FE1-9D3E-D80A73A6E6B8}" type="presParOf" srcId="{3E503551-1668-4728-B7C9-ED13E14366B6}" destId="{CA664692-1284-46F3-A5C1-066E7A183C29}" srcOrd="1" destOrd="0" presId="urn:microsoft.com/office/officeart/2009/3/layout/StepUpProcess"/>
    <dgm:cxn modelId="{9741D6E2-FF06-4236-8A88-2CAF89177DB6}" type="presParOf" srcId="{3E503551-1668-4728-B7C9-ED13E14366B6}" destId="{3F0E1191-D3B0-4F31-BF77-B551D24549AE}" srcOrd="2" destOrd="0" presId="urn:microsoft.com/office/officeart/2009/3/layout/StepUpProcess"/>
    <dgm:cxn modelId="{C979E6C7-2EB9-4E8A-B531-10511C07A460}" type="presParOf" srcId="{4C9F0195-8CD9-4A80-8AFD-465FFF83FDB5}" destId="{B0871DD7-99ED-4ABD-923A-5E33309B9266}" srcOrd="3" destOrd="0" presId="urn:microsoft.com/office/officeart/2009/3/layout/StepUpProcess"/>
    <dgm:cxn modelId="{137491AD-F613-4B50-81A1-B056122326A1}" type="presParOf" srcId="{B0871DD7-99ED-4ABD-923A-5E33309B9266}" destId="{5BDB2C45-6B82-4522-A6ED-3C6D53290EF5}" srcOrd="0" destOrd="0" presId="urn:microsoft.com/office/officeart/2009/3/layout/StepUpProcess"/>
    <dgm:cxn modelId="{2F1B3E95-3FFC-4F8C-8EFE-D38A8E60E538}" type="presParOf" srcId="{4C9F0195-8CD9-4A80-8AFD-465FFF83FDB5}" destId="{E69D197E-4485-4250-9688-35005828A173}" srcOrd="4" destOrd="0" presId="urn:microsoft.com/office/officeart/2009/3/layout/StepUpProcess"/>
    <dgm:cxn modelId="{A65A6725-A532-4B48-B505-69747E62778B}" type="presParOf" srcId="{E69D197E-4485-4250-9688-35005828A173}" destId="{EEDD3878-E959-45AB-A438-26578CDB205B}" srcOrd="0" destOrd="0" presId="urn:microsoft.com/office/officeart/2009/3/layout/StepUpProcess"/>
    <dgm:cxn modelId="{2D60549C-0F85-4B69-BA41-3DBEAA8E9592}" type="presParOf" srcId="{E69D197E-4485-4250-9688-35005828A173}" destId="{775686A0-CB78-474A-B148-DB2567924514}" srcOrd="1" destOrd="0" presId="urn:microsoft.com/office/officeart/2009/3/layout/StepUpProcess"/>
    <dgm:cxn modelId="{93E303DF-105B-469D-BC24-BEA96A659E5D}" type="presParOf" srcId="{E69D197E-4485-4250-9688-35005828A173}" destId="{17451DA4-E487-40C8-8E72-2EC0307B9212}" srcOrd="2" destOrd="0" presId="urn:microsoft.com/office/officeart/2009/3/layout/StepUpProcess"/>
    <dgm:cxn modelId="{E2B0202B-4417-4E1C-AA8B-49FF8CB1719F}" type="presParOf" srcId="{4C9F0195-8CD9-4A80-8AFD-465FFF83FDB5}" destId="{CA324118-A19F-409F-95AB-5DDA6401AD70}" srcOrd="5" destOrd="0" presId="urn:microsoft.com/office/officeart/2009/3/layout/StepUpProcess"/>
    <dgm:cxn modelId="{4A86848C-43AF-4925-8EEC-C257B10D04B4}" type="presParOf" srcId="{CA324118-A19F-409F-95AB-5DDA6401AD70}" destId="{AF726CEA-C53C-4F7B-9F74-1692DB00B2F7}" srcOrd="0" destOrd="0" presId="urn:microsoft.com/office/officeart/2009/3/layout/StepUpProcess"/>
    <dgm:cxn modelId="{16B9DDFA-60C1-44AB-8252-29BAEE31B23F}" type="presParOf" srcId="{4C9F0195-8CD9-4A80-8AFD-465FFF83FDB5}" destId="{B0D131DF-1F27-4639-B4B4-72EA22B42221}" srcOrd="6" destOrd="0" presId="urn:microsoft.com/office/officeart/2009/3/layout/StepUpProcess"/>
    <dgm:cxn modelId="{BB2BA9BC-54F7-4032-809F-7AADD656478C}" type="presParOf" srcId="{B0D131DF-1F27-4639-B4B4-72EA22B42221}" destId="{30E53EE6-C76C-411C-9012-11E60330327B}" srcOrd="0" destOrd="0" presId="urn:microsoft.com/office/officeart/2009/3/layout/StepUpProcess"/>
    <dgm:cxn modelId="{809B69FC-E23C-4A92-A35C-03F1A5CEB47B}" type="presParOf" srcId="{B0D131DF-1F27-4639-B4B4-72EA22B42221}" destId="{F8B47E5A-A5C5-4F5F-A838-7F6A9399B503}" srcOrd="1" destOrd="0" presId="urn:microsoft.com/office/officeart/2009/3/layout/StepUp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147F48-E41B-4E01-929D-FA2744EC401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48CE1B82-D7D5-4F67-B918-9CBD92FC106A}" type="pres">
      <dgm:prSet presAssocID="{69147F48-E41B-4E01-929D-FA2744EC4010}" presName="Name0" presStyleCnt="0">
        <dgm:presLayoutVars>
          <dgm:chMax val="1"/>
          <dgm:dir/>
          <dgm:animLvl val="ctr"/>
          <dgm:resizeHandles val="exact"/>
        </dgm:presLayoutVars>
      </dgm:prSet>
      <dgm:spPr/>
    </dgm:pt>
  </dgm:ptLst>
  <dgm:cxnLst>
    <dgm:cxn modelId="{A5A49B15-C229-4D9B-A33C-CF448861C744}" type="presOf" srcId="{69147F48-E41B-4E01-929D-FA2744EC4010}" destId="{48CE1B82-D7D5-4F67-B918-9CBD92FC106A}" srcOrd="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3FB463-88F1-4B19-B525-1D38C23CE43C}"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08746E12-81B5-463B-BB7A-B0403913ECA3}">
      <dgm:prSet phldrT="[Text]"/>
      <dgm:spPr/>
      <dgm:t>
        <a:bodyPr/>
        <a:lstStyle/>
        <a:p>
          <a:r>
            <a:rPr lang="en-US" dirty="0"/>
            <a:t>Resources for clubs</a:t>
          </a:r>
        </a:p>
      </dgm:t>
    </dgm:pt>
    <dgm:pt modelId="{58BA021F-5029-43F8-B05A-271A45D9BF0A}" type="parTrans" cxnId="{B76328AD-A333-455E-AE6B-06A2659068EB}">
      <dgm:prSet/>
      <dgm:spPr/>
      <dgm:t>
        <a:bodyPr/>
        <a:lstStyle/>
        <a:p>
          <a:endParaRPr lang="en-US"/>
        </a:p>
      </dgm:t>
    </dgm:pt>
    <dgm:pt modelId="{057FAA99-4692-41C9-B85C-8BED77A97073}" type="sibTrans" cxnId="{B76328AD-A333-455E-AE6B-06A2659068EB}">
      <dgm:prSet/>
      <dgm:spPr/>
      <dgm:t>
        <a:bodyPr/>
        <a:lstStyle/>
        <a:p>
          <a:endParaRPr lang="en-US"/>
        </a:p>
      </dgm:t>
    </dgm:pt>
    <dgm:pt modelId="{4A1F5F5F-125D-45C0-88CB-9EE264D51C83}">
      <dgm:prSet phldrT="[Text]" custT="1"/>
      <dgm:spPr/>
      <dgm:t>
        <a:bodyPr/>
        <a:lstStyle/>
        <a:p>
          <a:r>
            <a:rPr lang="en-US" sz="1100" dirty="0"/>
            <a:t>Public Relations and Your Club course</a:t>
          </a:r>
        </a:p>
      </dgm:t>
    </dgm:pt>
    <dgm:pt modelId="{72E592D6-6C31-4F5E-AB4C-4191B2C0D4D8}" type="parTrans" cxnId="{38A43AA8-6A9D-4E5C-BA36-5FF9F33C9071}">
      <dgm:prSet/>
      <dgm:spPr/>
      <dgm:t>
        <a:bodyPr/>
        <a:lstStyle/>
        <a:p>
          <a:endParaRPr lang="en-US" dirty="0"/>
        </a:p>
      </dgm:t>
    </dgm:pt>
    <dgm:pt modelId="{38F27D47-0025-4C9C-935A-21A9D188A2D7}" type="sibTrans" cxnId="{38A43AA8-6A9D-4E5C-BA36-5FF9F33C9071}">
      <dgm:prSet/>
      <dgm:spPr/>
      <dgm:t>
        <a:bodyPr/>
        <a:lstStyle/>
        <a:p>
          <a:endParaRPr lang="en-US"/>
        </a:p>
      </dgm:t>
    </dgm:pt>
    <dgm:pt modelId="{6E1DCC38-34E0-413A-842B-274262EA634D}">
      <dgm:prSet phldrT="[Text]" custT="1"/>
      <dgm:spPr/>
      <dgm:t>
        <a:bodyPr/>
        <a:lstStyle/>
        <a:p>
          <a:r>
            <a:rPr lang="en-US" sz="1200" dirty="0"/>
            <a:t>RI media relations specialists</a:t>
          </a:r>
        </a:p>
      </dgm:t>
    </dgm:pt>
    <dgm:pt modelId="{8579FA13-49ED-47A4-8F42-86981EE426BD}" type="parTrans" cxnId="{00E92A02-9E38-4E0B-92D5-3952A761ECB9}">
      <dgm:prSet/>
      <dgm:spPr/>
      <dgm:t>
        <a:bodyPr/>
        <a:lstStyle/>
        <a:p>
          <a:endParaRPr lang="en-US" dirty="0"/>
        </a:p>
      </dgm:t>
    </dgm:pt>
    <dgm:pt modelId="{38E778B5-D5F3-45DD-B8E4-6C99604266BC}" type="sibTrans" cxnId="{00E92A02-9E38-4E0B-92D5-3952A761ECB9}">
      <dgm:prSet/>
      <dgm:spPr/>
      <dgm:t>
        <a:bodyPr/>
        <a:lstStyle/>
        <a:p>
          <a:endParaRPr lang="en-US"/>
        </a:p>
      </dgm:t>
    </dgm:pt>
    <dgm:pt modelId="{309AFF94-2188-408C-B6C9-F9C2B0DF521A}">
      <dgm:prSet phldrT="[Text]" custT="1"/>
      <dgm:spPr/>
      <dgm:t>
        <a:bodyPr/>
        <a:lstStyle/>
        <a:p>
          <a:r>
            <a:rPr lang="en-US" sz="1200" dirty="0"/>
            <a:t>Public relations page</a:t>
          </a:r>
        </a:p>
      </dgm:t>
    </dgm:pt>
    <dgm:pt modelId="{A6464A2C-167C-4204-B41D-7E10AE82388D}" type="parTrans" cxnId="{FDF64C9A-3703-4CCE-A373-1AC74B8F16E2}">
      <dgm:prSet/>
      <dgm:spPr/>
      <dgm:t>
        <a:bodyPr/>
        <a:lstStyle/>
        <a:p>
          <a:endParaRPr lang="en-US" dirty="0"/>
        </a:p>
      </dgm:t>
    </dgm:pt>
    <dgm:pt modelId="{E993C882-B037-4B54-88FC-E2F073A2F6E8}" type="sibTrans" cxnId="{FDF64C9A-3703-4CCE-A373-1AC74B8F16E2}">
      <dgm:prSet/>
      <dgm:spPr/>
      <dgm:t>
        <a:bodyPr/>
        <a:lstStyle/>
        <a:p>
          <a:endParaRPr lang="en-US"/>
        </a:p>
      </dgm:t>
    </dgm:pt>
    <dgm:pt modelId="{890F13BA-CB79-48F9-84CF-C2391E5AA13A}">
      <dgm:prSet phldrT="[Text]" custT="1"/>
      <dgm:spPr/>
      <dgm:t>
        <a:bodyPr/>
        <a:lstStyle/>
        <a:p>
          <a:r>
            <a:rPr lang="en-US" sz="1200" dirty="0"/>
            <a:t>Media crisis guide</a:t>
          </a:r>
        </a:p>
      </dgm:t>
    </dgm:pt>
    <dgm:pt modelId="{38558A2A-1680-49E6-96DE-94F93AC4EF0A}" type="parTrans" cxnId="{558CBCA9-A4BD-41A7-B923-7CBC5ABD767C}">
      <dgm:prSet/>
      <dgm:spPr/>
      <dgm:t>
        <a:bodyPr/>
        <a:lstStyle/>
        <a:p>
          <a:endParaRPr lang="en-US" dirty="0"/>
        </a:p>
      </dgm:t>
    </dgm:pt>
    <dgm:pt modelId="{B0AD004C-903B-424C-BF7E-708322CA2E9C}" type="sibTrans" cxnId="{558CBCA9-A4BD-41A7-B923-7CBC5ABD767C}">
      <dgm:prSet/>
      <dgm:spPr/>
      <dgm:t>
        <a:bodyPr/>
        <a:lstStyle/>
        <a:p>
          <a:endParaRPr lang="en-US"/>
        </a:p>
      </dgm:t>
    </dgm:pt>
    <dgm:pt modelId="{6685F0D6-3FA0-4C29-B98F-7CE46A6B5930}">
      <dgm:prSet phldrT="[Text]" custT="1"/>
      <dgm:spPr/>
      <dgm:t>
        <a:bodyPr/>
        <a:lstStyle/>
        <a:p>
          <a:r>
            <a:rPr lang="en-US" sz="1200" dirty="0"/>
            <a:t>Training sessions at events</a:t>
          </a:r>
        </a:p>
      </dgm:t>
    </dgm:pt>
    <dgm:pt modelId="{F809BA27-E032-456C-B609-044D3FC44D47}" type="parTrans" cxnId="{24DC2929-0F60-4346-AD34-D6E7B2497AC8}">
      <dgm:prSet/>
      <dgm:spPr/>
      <dgm:t>
        <a:bodyPr/>
        <a:lstStyle/>
        <a:p>
          <a:endParaRPr lang="en-US" dirty="0"/>
        </a:p>
      </dgm:t>
    </dgm:pt>
    <dgm:pt modelId="{BA403406-4BFF-404C-9A8F-B8B3CAB8774B}" type="sibTrans" cxnId="{24DC2929-0F60-4346-AD34-D6E7B2497AC8}">
      <dgm:prSet/>
      <dgm:spPr/>
      <dgm:t>
        <a:bodyPr/>
        <a:lstStyle/>
        <a:p>
          <a:endParaRPr lang="en-US"/>
        </a:p>
      </dgm:t>
    </dgm:pt>
    <dgm:pt modelId="{81935C24-251C-4AB2-A1ED-09BD7D1D5609}">
      <dgm:prSet phldrT="[Text]"/>
      <dgm:spPr/>
      <dgm:t>
        <a:bodyPr/>
        <a:lstStyle/>
        <a:p>
          <a:r>
            <a:rPr lang="en-US" dirty="0"/>
            <a:t>News release templates </a:t>
          </a:r>
        </a:p>
      </dgm:t>
    </dgm:pt>
    <dgm:pt modelId="{4C8A9208-E537-43E2-8334-BE6EC23B567B}" type="parTrans" cxnId="{2C0F9D91-922A-45F6-ADD8-8B2ECD29253F}">
      <dgm:prSet/>
      <dgm:spPr/>
      <dgm:t>
        <a:bodyPr/>
        <a:lstStyle/>
        <a:p>
          <a:endParaRPr lang="en-US" dirty="0"/>
        </a:p>
      </dgm:t>
    </dgm:pt>
    <dgm:pt modelId="{4CF9F374-3DB1-426D-970B-CE4BB163DEDD}" type="sibTrans" cxnId="{2C0F9D91-922A-45F6-ADD8-8B2ECD29253F}">
      <dgm:prSet/>
      <dgm:spPr/>
      <dgm:t>
        <a:bodyPr/>
        <a:lstStyle/>
        <a:p>
          <a:endParaRPr lang="en-US"/>
        </a:p>
      </dgm:t>
    </dgm:pt>
    <dgm:pt modelId="{39F0CFF5-DF52-43BC-A297-A23402E4C175}">
      <dgm:prSet phldrT="[Text]"/>
      <dgm:spPr/>
      <dgm:t>
        <a:bodyPr/>
        <a:lstStyle/>
        <a:p>
          <a:r>
            <a:rPr lang="en-US" dirty="0"/>
            <a:t>Media tips video</a:t>
          </a:r>
        </a:p>
      </dgm:t>
    </dgm:pt>
    <dgm:pt modelId="{73E3EE3D-D65A-4EFB-A71B-E1FC60DE04F6}" type="parTrans" cxnId="{3DB188DA-49BA-4F96-BF2A-C2E6A63E1AFF}">
      <dgm:prSet/>
      <dgm:spPr/>
      <dgm:t>
        <a:bodyPr/>
        <a:lstStyle/>
        <a:p>
          <a:endParaRPr lang="en-US" dirty="0"/>
        </a:p>
      </dgm:t>
    </dgm:pt>
    <dgm:pt modelId="{3AD40454-79D8-47CB-AB60-2657CE8CD1C5}" type="sibTrans" cxnId="{3DB188DA-49BA-4F96-BF2A-C2E6A63E1AFF}">
      <dgm:prSet/>
      <dgm:spPr/>
      <dgm:t>
        <a:bodyPr/>
        <a:lstStyle/>
        <a:p>
          <a:endParaRPr lang="en-US"/>
        </a:p>
      </dgm:t>
    </dgm:pt>
    <dgm:pt modelId="{22647321-1D14-4D7A-97F7-A41AF3A16342}" type="pres">
      <dgm:prSet presAssocID="{BD3FB463-88F1-4B19-B525-1D38C23CE43C}" presName="Name0" presStyleCnt="0">
        <dgm:presLayoutVars>
          <dgm:chMax val="1"/>
          <dgm:dir/>
          <dgm:animLvl val="ctr"/>
          <dgm:resizeHandles val="exact"/>
        </dgm:presLayoutVars>
      </dgm:prSet>
      <dgm:spPr/>
    </dgm:pt>
    <dgm:pt modelId="{3B0194C7-73AC-4280-BA7E-207984323857}" type="pres">
      <dgm:prSet presAssocID="{08746E12-81B5-463B-BB7A-B0403913ECA3}" presName="centerShape" presStyleLbl="node0" presStyleIdx="0" presStyleCnt="1"/>
      <dgm:spPr/>
    </dgm:pt>
    <dgm:pt modelId="{F7402AE8-10F1-4FE4-AEA8-321E56211E8C}" type="pres">
      <dgm:prSet presAssocID="{72E592D6-6C31-4F5E-AB4C-4191B2C0D4D8}" presName="parTrans" presStyleLbl="sibTrans2D1" presStyleIdx="0" presStyleCnt="7"/>
      <dgm:spPr/>
    </dgm:pt>
    <dgm:pt modelId="{51FE70F7-305A-4878-B750-07AD159F31E9}" type="pres">
      <dgm:prSet presAssocID="{72E592D6-6C31-4F5E-AB4C-4191B2C0D4D8}" presName="connectorText" presStyleLbl="sibTrans2D1" presStyleIdx="0" presStyleCnt="7"/>
      <dgm:spPr/>
    </dgm:pt>
    <dgm:pt modelId="{7FDFAD19-0DB7-44B5-89A8-69A6FC904EAE}" type="pres">
      <dgm:prSet presAssocID="{4A1F5F5F-125D-45C0-88CB-9EE264D51C83}" presName="node" presStyleLbl="node1" presStyleIdx="0" presStyleCnt="7">
        <dgm:presLayoutVars>
          <dgm:bulletEnabled val="1"/>
        </dgm:presLayoutVars>
      </dgm:prSet>
      <dgm:spPr/>
    </dgm:pt>
    <dgm:pt modelId="{B84B7A6E-8172-4E67-94A4-8EED4824ABF9}" type="pres">
      <dgm:prSet presAssocID="{8579FA13-49ED-47A4-8F42-86981EE426BD}" presName="parTrans" presStyleLbl="sibTrans2D1" presStyleIdx="1" presStyleCnt="7"/>
      <dgm:spPr/>
    </dgm:pt>
    <dgm:pt modelId="{D98ECC30-E459-4A9A-88B3-7D65A08B3815}" type="pres">
      <dgm:prSet presAssocID="{8579FA13-49ED-47A4-8F42-86981EE426BD}" presName="connectorText" presStyleLbl="sibTrans2D1" presStyleIdx="1" presStyleCnt="7"/>
      <dgm:spPr/>
    </dgm:pt>
    <dgm:pt modelId="{E9ED6BE7-2662-401E-B8FF-1A53140E1345}" type="pres">
      <dgm:prSet presAssocID="{6E1DCC38-34E0-413A-842B-274262EA634D}" presName="node" presStyleLbl="node1" presStyleIdx="1" presStyleCnt="7">
        <dgm:presLayoutVars>
          <dgm:bulletEnabled val="1"/>
        </dgm:presLayoutVars>
      </dgm:prSet>
      <dgm:spPr/>
    </dgm:pt>
    <dgm:pt modelId="{534CAE04-EF20-47DE-9512-B0570A08B3D5}" type="pres">
      <dgm:prSet presAssocID="{A6464A2C-167C-4204-B41D-7E10AE82388D}" presName="parTrans" presStyleLbl="sibTrans2D1" presStyleIdx="2" presStyleCnt="7"/>
      <dgm:spPr/>
    </dgm:pt>
    <dgm:pt modelId="{CBA70028-CA40-4CF0-8536-62328714BED9}" type="pres">
      <dgm:prSet presAssocID="{A6464A2C-167C-4204-B41D-7E10AE82388D}" presName="connectorText" presStyleLbl="sibTrans2D1" presStyleIdx="2" presStyleCnt="7"/>
      <dgm:spPr/>
    </dgm:pt>
    <dgm:pt modelId="{468FF85A-95FC-4D6F-8C79-B121FB67DB11}" type="pres">
      <dgm:prSet presAssocID="{309AFF94-2188-408C-B6C9-F9C2B0DF521A}" presName="node" presStyleLbl="node1" presStyleIdx="2" presStyleCnt="7">
        <dgm:presLayoutVars>
          <dgm:bulletEnabled val="1"/>
        </dgm:presLayoutVars>
      </dgm:prSet>
      <dgm:spPr/>
    </dgm:pt>
    <dgm:pt modelId="{CA93B1A4-C8D5-4E3E-8AF6-BDED58D475E3}" type="pres">
      <dgm:prSet presAssocID="{38558A2A-1680-49E6-96DE-94F93AC4EF0A}" presName="parTrans" presStyleLbl="sibTrans2D1" presStyleIdx="3" presStyleCnt="7"/>
      <dgm:spPr/>
    </dgm:pt>
    <dgm:pt modelId="{7FD3485A-0AE6-4C09-8F34-0810604E6F07}" type="pres">
      <dgm:prSet presAssocID="{38558A2A-1680-49E6-96DE-94F93AC4EF0A}" presName="connectorText" presStyleLbl="sibTrans2D1" presStyleIdx="3" presStyleCnt="7"/>
      <dgm:spPr/>
    </dgm:pt>
    <dgm:pt modelId="{E4AC4288-3AF7-4F49-BF8F-17B5A2CDE094}" type="pres">
      <dgm:prSet presAssocID="{890F13BA-CB79-48F9-84CF-C2391E5AA13A}" presName="node" presStyleLbl="node1" presStyleIdx="3" presStyleCnt="7">
        <dgm:presLayoutVars>
          <dgm:bulletEnabled val="1"/>
        </dgm:presLayoutVars>
      </dgm:prSet>
      <dgm:spPr/>
    </dgm:pt>
    <dgm:pt modelId="{5A30140C-45D8-4127-817F-01AAC3CCC5E6}" type="pres">
      <dgm:prSet presAssocID="{F809BA27-E032-456C-B609-044D3FC44D47}" presName="parTrans" presStyleLbl="sibTrans2D1" presStyleIdx="4" presStyleCnt="7"/>
      <dgm:spPr/>
    </dgm:pt>
    <dgm:pt modelId="{844E96F9-EDC0-4E2D-9812-EFDA3502BF53}" type="pres">
      <dgm:prSet presAssocID="{F809BA27-E032-456C-B609-044D3FC44D47}" presName="connectorText" presStyleLbl="sibTrans2D1" presStyleIdx="4" presStyleCnt="7"/>
      <dgm:spPr/>
    </dgm:pt>
    <dgm:pt modelId="{21C1F691-C962-43E8-9E20-E9B8531C525F}" type="pres">
      <dgm:prSet presAssocID="{6685F0D6-3FA0-4C29-B98F-7CE46A6B5930}" presName="node" presStyleLbl="node1" presStyleIdx="4" presStyleCnt="7">
        <dgm:presLayoutVars>
          <dgm:bulletEnabled val="1"/>
        </dgm:presLayoutVars>
      </dgm:prSet>
      <dgm:spPr/>
    </dgm:pt>
    <dgm:pt modelId="{710DDC0D-AB65-4210-B76F-ACBBC41D3AA3}" type="pres">
      <dgm:prSet presAssocID="{4C8A9208-E537-43E2-8334-BE6EC23B567B}" presName="parTrans" presStyleLbl="sibTrans2D1" presStyleIdx="5" presStyleCnt="7"/>
      <dgm:spPr/>
    </dgm:pt>
    <dgm:pt modelId="{D6ACB2BE-A46E-45CC-82FA-7B1D8F7930A5}" type="pres">
      <dgm:prSet presAssocID="{4C8A9208-E537-43E2-8334-BE6EC23B567B}" presName="connectorText" presStyleLbl="sibTrans2D1" presStyleIdx="5" presStyleCnt="7"/>
      <dgm:spPr/>
    </dgm:pt>
    <dgm:pt modelId="{E1F7026D-9770-4782-91F7-96F16B4EE636}" type="pres">
      <dgm:prSet presAssocID="{81935C24-251C-4AB2-A1ED-09BD7D1D5609}" presName="node" presStyleLbl="node1" presStyleIdx="5" presStyleCnt="7">
        <dgm:presLayoutVars>
          <dgm:bulletEnabled val="1"/>
        </dgm:presLayoutVars>
      </dgm:prSet>
      <dgm:spPr/>
    </dgm:pt>
    <dgm:pt modelId="{B69A0A13-51EF-4EE4-942E-44CFA7ADBD0A}" type="pres">
      <dgm:prSet presAssocID="{73E3EE3D-D65A-4EFB-A71B-E1FC60DE04F6}" presName="parTrans" presStyleLbl="sibTrans2D1" presStyleIdx="6" presStyleCnt="7"/>
      <dgm:spPr/>
    </dgm:pt>
    <dgm:pt modelId="{A8DE7322-69B2-427F-9802-6560271F516E}" type="pres">
      <dgm:prSet presAssocID="{73E3EE3D-D65A-4EFB-A71B-E1FC60DE04F6}" presName="connectorText" presStyleLbl="sibTrans2D1" presStyleIdx="6" presStyleCnt="7"/>
      <dgm:spPr/>
    </dgm:pt>
    <dgm:pt modelId="{4D6E930A-08BF-4AC1-B4DA-A24DAEC6987F}" type="pres">
      <dgm:prSet presAssocID="{39F0CFF5-DF52-43BC-A297-A23402E4C175}" presName="node" presStyleLbl="node1" presStyleIdx="6" presStyleCnt="7">
        <dgm:presLayoutVars>
          <dgm:bulletEnabled val="1"/>
        </dgm:presLayoutVars>
      </dgm:prSet>
      <dgm:spPr/>
    </dgm:pt>
  </dgm:ptLst>
  <dgm:cxnLst>
    <dgm:cxn modelId="{00E92A02-9E38-4E0B-92D5-3952A761ECB9}" srcId="{08746E12-81B5-463B-BB7A-B0403913ECA3}" destId="{6E1DCC38-34E0-413A-842B-274262EA634D}" srcOrd="1" destOrd="0" parTransId="{8579FA13-49ED-47A4-8F42-86981EE426BD}" sibTransId="{38E778B5-D5F3-45DD-B8E4-6C99604266BC}"/>
    <dgm:cxn modelId="{E05EB310-58A5-46AD-B7F3-87783F438EA8}" type="presOf" srcId="{72E592D6-6C31-4F5E-AB4C-4191B2C0D4D8}" destId="{F7402AE8-10F1-4FE4-AEA8-321E56211E8C}" srcOrd="0" destOrd="0" presId="urn:microsoft.com/office/officeart/2005/8/layout/radial5"/>
    <dgm:cxn modelId="{89B0BE10-33FC-42EA-9B68-A4DB2895C7C0}" type="presOf" srcId="{81935C24-251C-4AB2-A1ED-09BD7D1D5609}" destId="{E1F7026D-9770-4782-91F7-96F16B4EE636}" srcOrd="0" destOrd="0" presId="urn:microsoft.com/office/officeart/2005/8/layout/radial5"/>
    <dgm:cxn modelId="{FA0F8F14-53B5-44C7-93BC-5A5DE0B4B177}" type="presOf" srcId="{4A1F5F5F-125D-45C0-88CB-9EE264D51C83}" destId="{7FDFAD19-0DB7-44B5-89A8-69A6FC904EAE}" srcOrd="0" destOrd="0" presId="urn:microsoft.com/office/officeart/2005/8/layout/radial5"/>
    <dgm:cxn modelId="{AC3FB621-0E3F-4A34-B3FF-C8D2FE2159BC}" type="presOf" srcId="{72E592D6-6C31-4F5E-AB4C-4191B2C0D4D8}" destId="{51FE70F7-305A-4878-B750-07AD159F31E9}" srcOrd="1" destOrd="0" presId="urn:microsoft.com/office/officeart/2005/8/layout/radial5"/>
    <dgm:cxn modelId="{892ABB25-929E-42BF-8E6D-CD1CA1014C31}" type="presOf" srcId="{A6464A2C-167C-4204-B41D-7E10AE82388D}" destId="{534CAE04-EF20-47DE-9512-B0570A08B3D5}" srcOrd="0" destOrd="0" presId="urn:microsoft.com/office/officeart/2005/8/layout/radial5"/>
    <dgm:cxn modelId="{8E769626-0AB7-4B23-88A6-3711D25DB716}" type="presOf" srcId="{F809BA27-E032-456C-B609-044D3FC44D47}" destId="{5A30140C-45D8-4127-817F-01AAC3CCC5E6}" srcOrd="0" destOrd="0" presId="urn:microsoft.com/office/officeart/2005/8/layout/radial5"/>
    <dgm:cxn modelId="{24DC2929-0F60-4346-AD34-D6E7B2497AC8}" srcId="{08746E12-81B5-463B-BB7A-B0403913ECA3}" destId="{6685F0D6-3FA0-4C29-B98F-7CE46A6B5930}" srcOrd="4" destOrd="0" parTransId="{F809BA27-E032-456C-B609-044D3FC44D47}" sibTransId="{BA403406-4BFF-404C-9A8F-B8B3CAB8774B}"/>
    <dgm:cxn modelId="{3519F832-07A8-46DE-8FCC-EF2203C7B846}" type="presOf" srcId="{8579FA13-49ED-47A4-8F42-86981EE426BD}" destId="{D98ECC30-E459-4A9A-88B3-7D65A08B3815}" srcOrd="1" destOrd="0" presId="urn:microsoft.com/office/officeart/2005/8/layout/radial5"/>
    <dgm:cxn modelId="{301BD43E-9B33-4F23-B3A2-16A4D464C55F}" type="presOf" srcId="{890F13BA-CB79-48F9-84CF-C2391E5AA13A}" destId="{E4AC4288-3AF7-4F49-BF8F-17B5A2CDE094}" srcOrd="0" destOrd="0" presId="urn:microsoft.com/office/officeart/2005/8/layout/radial5"/>
    <dgm:cxn modelId="{B3CDE571-E7E8-492F-8DE0-359B2C61A389}" type="presOf" srcId="{73E3EE3D-D65A-4EFB-A71B-E1FC60DE04F6}" destId="{A8DE7322-69B2-427F-9802-6560271F516E}" srcOrd="1" destOrd="0" presId="urn:microsoft.com/office/officeart/2005/8/layout/radial5"/>
    <dgm:cxn modelId="{3EF3C474-F8EC-4347-826B-14D1121FE3A2}" type="presOf" srcId="{8579FA13-49ED-47A4-8F42-86981EE426BD}" destId="{B84B7A6E-8172-4E67-94A4-8EED4824ABF9}" srcOrd="0" destOrd="0" presId="urn:microsoft.com/office/officeart/2005/8/layout/radial5"/>
    <dgm:cxn modelId="{0EC85775-247E-4995-93ED-0483E1400421}" type="presOf" srcId="{309AFF94-2188-408C-B6C9-F9C2B0DF521A}" destId="{468FF85A-95FC-4D6F-8C79-B121FB67DB11}" srcOrd="0" destOrd="0" presId="urn:microsoft.com/office/officeart/2005/8/layout/radial5"/>
    <dgm:cxn modelId="{5FE90958-DF84-492E-A84E-85749D7E595E}" type="presOf" srcId="{73E3EE3D-D65A-4EFB-A71B-E1FC60DE04F6}" destId="{B69A0A13-51EF-4EE4-942E-44CFA7ADBD0A}" srcOrd="0" destOrd="0" presId="urn:microsoft.com/office/officeart/2005/8/layout/radial5"/>
    <dgm:cxn modelId="{373EFB7B-E7B9-4200-B127-8BF669F9CB81}" type="presOf" srcId="{08746E12-81B5-463B-BB7A-B0403913ECA3}" destId="{3B0194C7-73AC-4280-BA7E-207984323857}" srcOrd="0" destOrd="0" presId="urn:microsoft.com/office/officeart/2005/8/layout/radial5"/>
    <dgm:cxn modelId="{269B928E-3C61-4E81-B340-3421ABC3A57A}" type="presOf" srcId="{4C8A9208-E537-43E2-8334-BE6EC23B567B}" destId="{D6ACB2BE-A46E-45CC-82FA-7B1D8F7930A5}" srcOrd="1" destOrd="0" presId="urn:microsoft.com/office/officeart/2005/8/layout/radial5"/>
    <dgm:cxn modelId="{2C0F9D91-922A-45F6-ADD8-8B2ECD29253F}" srcId="{08746E12-81B5-463B-BB7A-B0403913ECA3}" destId="{81935C24-251C-4AB2-A1ED-09BD7D1D5609}" srcOrd="5" destOrd="0" parTransId="{4C8A9208-E537-43E2-8334-BE6EC23B567B}" sibTransId="{4CF9F374-3DB1-426D-970B-CE4BB163DEDD}"/>
    <dgm:cxn modelId="{92005D93-6D35-4941-A674-9427FAD160DB}" type="presOf" srcId="{38558A2A-1680-49E6-96DE-94F93AC4EF0A}" destId="{7FD3485A-0AE6-4C09-8F34-0810604E6F07}" srcOrd="1" destOrd="0" presId="urn:microsoft.com/office/officeart/2005/8/layout/radial5"/>
    <dgm:cxn modelId="{5857C895-45B1-40E3-B603-F60637B09E3D}" type="presOf" srcId="{4C8A9208-E537-43E2-8334-BE6EC23B567B}" destId="{710DDC0D-AB65-4210-B76F-ACBBC41D3AA3}" srcOrd="0" destOrd="0" presId="urn:microsoft.com/office/officeart/2005/8/layout/radial5"/>
    <dgm:cxn modelId="{FDF64C9A-3703-4CCE-A373-1AC74B8F16E2}" srcId="{08746E12-81B5-463B-BB7A-B0403913ECA3}" destId="{309AFF94-2188-408C-B6C9-F9C2B0DF521A}" srcOrd="2" destOrd="0" parTransId="{A6464A2C-167C-4204-B41D-7E10AE82388D}" sibTransId="{E993C882-B037-4B54-88FC-E2F073A2F6E8}"/>
    <dgm:cxn modelId="{38A43AA8-6A9D-4E5C-BA36-5FF9F33C9071}" srcId="{08746E12-81B5-463B-BB7A-B0403913ECA3}" destId="{4A1F5F5F-125D-45C0-88CB-9EE264D51C83}" srcOrd="0" destOrd="0" parTransId="{72E592D6-6C31-4F5E-AB4C-4191B2C0D4D8}" sibTransId="{38F27D47-0025-4C9C-935A-21A9D188A2D7}"/>
    <dgm:cxn modelId="{558CBCA9-A4BD-41A7-B923-7CBC5ABD767C}" srcId="{08746E12-81B5-463B-BB7A-B0403913ECA3}" destId="{890F13BA-CB79-48F9-84CF-C2391E5AA13A}" srcOrd="3" destOrd="0" parTransId="{38558A2A-1680-49E6-96DE-94F93AC4EF0A}" sibTransId="{B0AD004C-903B-424C-BF7E-708322CA2E9C}"/>
    <dgm:cxn modelId="{B76328AD-A333-455E-AE6B-06A2659068EB}" srcId="{BD3FB463-88F1-4B19-B525-1D38C23CE43C}" destId="{08746E12-81B5-463B-BB7A-B0403913ECA3}" srcOrd="0" destOrd="0" parTransId="{58BA021F-5029-43F8-B05A-271A45D9BF0A}" sibTransId="{057FAA99-4692-41C9-B85C-8BED77A97073}"/>
    <dgm:cxn modelId="{C0F218C8-1655-4110-AD87-A6391495EAC3}" type="presOf" srcId="{6685F0D6-3FA0-4C29-B98F-7CE46A6B5930}" destId="{21C1F691-C962-43E8-9E20-E9B8531C525F}" srcOrd="0" destOrd="0" presId="urn:microsoft.com/office/officeart/2005/8/layout/radial5"/>
    <dgm:cxn modelId="{C96E16CD-0761-4646-B154-AF9CEB53EFB4}" type="presOf" srcId="{A6464A2C-167C-4204-B41D-7E10AE82388D}" destId="{CBA70028-CA40-4CF0-8536-62328714BED9}" srcOrd="1" destOrd="0" presId="urn:microsoft.com/office/officeart/2005/8/layout/radial5"/>
    <dgm:cxn modelId="{464B7BD1-2D71-47A6-B711-7BAC8DB640F8}" type="presOf" srcId="{F809BA27-E032-456C-B609-044D3FC44D47}" destId="{844E96F9-EDC0-4E2D-9812-EFDA3502BF53}" srcOrd="1" destOrd="0" presId="urn:microsoft.com/office/officeart/2005/8/layout/radial5"/>
    <dgm:cxn modelId="{9B5576D2-3F7D-42F8-934D-0D8336FEF158}" type="presOf" srcId="{39F0CFF5-DF52-43BC-A297-A23402E4C175}" destId="{4D6E930A-08BF-4AC1-B4DA-A24DAEC6987F}" srcOrd="0" destOrd="0" presId="urn:microsoft.com/office/officeart/2005/8/layout/radial5"/>
    <dgm:cxn modelId="{3DB188DA-49BA-4F96-BF2A-C2E6A63E1AFF}" srcId="{08746E12-81B5-463B-BB7A-B0403913ECA3}" destId="{39F0CFF5-DF52-43BC-A297-A23402E4C175}" srcOrd="6" destOrd="0" parTransId="{73E3EE3D-D65A-4EFB-A71B-E1FC60DE04F6}" sibTransId="{3AD40454-79D8-47CB-AB60-2657CE8CD1C5}"/>
    <dgm:cxn modelId="{57B050E2-AF66-4E72-A5BF-45EF3383A100}" type="presOf" srcId="{38558A2A-1680-49E6-96DE-94F93AC4EF0A}" destId="{CA93B1A4-C8D5-4E3E-8AF6-BDED58D475E3}" srcOrd="0" destOrd="0" presId="urn:microsoft.com/office/officeart/2005/8/layout/radial5"/>
    <dgm:cxn modelId="{C666DDEA-480C-4B93-9452-32194C9C19F3}" type="presOf" srcId="{BD3FB463-88F1-4B19-B525-1D38C23CE43C}" destId="{22647321-1D14-4D7A-97F7-A41AF3A16342}" srcOrd="0" destOrd="0" presId="urn:microsoft.com/office/officeart/2005/8/layout/radial5"/>
    <dgm:cxn modelId="{C4DE40F9-DD79-4F7B-8362-6EA61A6882D8}" type="presOf" srcId="{6E1DCC38-34E0-413A-842B-274262EA634D}" destId="{E9ED6BE7-2662-401E-B8FF-1A53140E1345}" srcOrd="0" destOrd="0" presId="urn:microsoft.com/office/officeart/2005/8/layout/radial5"/>
    <dgm:cxn modelId="{E2E1973E-73B9-45BD-91C0-BFD3CB2F5074}" type="presParOf" srcId="{22647321-1D14-4D7A-97F7-A41AF3A16342}" destId="{3B0194C7-73AC-4280-BA7E-207984323857}" srcOrd="0" destOrd="0" presId="urn:microsoft.com/office/officeart/2005/8/layout/radial5"/>
    <dgm:cxn modelId="{327E39EF-FD82-4317-9E36-9245641CA1D2}" type="presParOf" srcId="{22647321-1D14-4D7A-97F7-A41AF3A16342}" destId="{F7402AE8-10F1-4FE4-AEA8-321E56211E8C}" srcOrd="1" destOrd="0" presId="urn:microsoft.com/office/officeart/2005/8/layout/radial5"/>
    <dgm:cxn modelId="{D868E471-B23A-4593-911F-9016CB8F4BAF}" type="presParOf" srcId="{F7402AE8-10F1-4FE4-AEA8-321E56211E8C}" destId="{51FE70F7-305A-4878-B750-07AD159F31E9}" srcOrd="0" destOrd="0" presId="urn:microsoft.com/office/officeart/2005/8/layout/radial5"/>
    <dgm:cxn modelId="{71ECEAB5-875A-474C-B3E3-A400D30A8DC3}" type="presParOf" srcId="{22647321-1D14-4D7A-97F7-A41AF3A16342}" destId="{7FDFAD19-0DB7-44B5-89A8-69A6FC904EAE}" srcOrd="2" destOrd="0" presId="urn:microsoft.com/office/officeart/2005/8/layout/radial5"/>
    <dgm:cxn modelId="{0A20349A-895F-442E-B520-E453670A46EF}" type="presParOf" srcId="{22647321-1D14-4D7A-97F7-A41AF3A16342}" destId="{B84B7A6E-8172-4E67-94A4-8EED4824ABF9}" srcOrd="3" destOrd="0" presId="urn:microsoft.com/office/officeart/2005/8/layout/radial5"/>
    <dgm:cxn modelId="{46B1C821-C2F8-4701-BBE8-775A1425881A}" type="presParOf" srcId="{B84B7A6E-8172-4E67-94A4-8EED4824ABF9}" destId="{D98ECC30-E459-4A9A-88B3-7D65A08B3815}" srcOrd="0" destOrd="0" presId="urn:microsoft.com/office/officeart/2005/8/layout/radial5"/>
    <dgm:cxn modelId="{CBB7EFD1-8C02-401D-933E-64D1F2CE083E}" type="presParOf" srcId="{22647321-1D14-4D7A-97F7-A41AF3A16342}" destId="{E9ED6BE7-2662-401E-B8FF-1A53140E1345}" srcOrd="4" destOrd="0" presId="urn:microsoft.com/office/officeart/2005/8/layout/radial5"/>
    <dgm:cxn modelId="{F3AE206A-B0AF-49AC-BDAC-A5E60911EA14}" type="presParOf" srcId="{22647321-1D14-4D7A-97F7-A41AF3A16342}" destId="{534CAE04-EF20-47DE-9512-B0570A08B3D5}" srcOrd="5" destOrd="0" presId="urn:microsoft.com/office/officeart/2005/8/layout/radial5"/>
    <dgm:cxn modelId="{71BFBECC-82FD-44D2-A0A6-3F78E544B20A}" type="presParOf" srcId="{534CAE04-EF20-47DE-9512-B0570A08B3D5}" destId="{CBA70028-CA40-4CF0-8536-62328714BED9}" srcOrd="0" destOrd="0" presId="urn:microsoft.com/office/officeart/2005/8/layout/radial5"/>
    <dgm:cxn modelId="{62CC4D46-B8DE-44B8-A12C-49C012F2620F}" type="presParOf" srcId="{22647321-1D14-4D7A-97F7-A41AF3A16342}" destId="{468FF85A-95FC-4D6F-8C79-B121FB67DB11}" srcOrd="6" destOrd="0" presId="urn:microsoft.com/office/officeart/2005/8/layout/radial5"/>
    <dgm:cxn modelId="{02D26BE4-B664-45BD-9B08-FDEF4152706E}" type="presParOf" srcId="{22647321-1D14-4D7A-97F7-A41AF3A16342}" destId="{CA93B1A4-C8D5-4E3E-8AF6-BDED58D475E3}" srcOrd="7" destOrd="0" presId="urn:microsoft.com/office/officeart/2005/8/layout/radial5"/>
    <dgm:cxn modelId="{D34E0D02-27E7-4EF2-8575-3CF605E12A95}" type="presParOf" srcId="{CA93B1A4-C8D5-4E3E-8AF6-BDED58D475E3}" destId="{7FD3485A-0AE6-4C09-8F34-0810604E6F07}" srcOrd="0" destOrd="0" presId="urn:microsoft.com/office/officeart/2005/8/layout/radial5"/>
    <dgm:cxn modelId="{AF712F9C-91BD-449D-B556-2139570AE5BB}" type="presParOf" srcId="{22647321-1D14-4D7A-97F7-A41AF3A16342}" destId="{E4AC4288-3AF7-4F49-BF8F-17B5A2CDE094}" srcOrd="8" destOrd="0" presId="urn:microsoft.com/office/officeart/2005/8/layout/radial5"/>
    <dgm:cxn modelId="{0C6C18C6-3BBE-4DA9-8B1F-319ECDF7B4A6}" type="presParOf" srcId="{22647321-1D14-4D7A-97F7-A41AF3A16342}" destId="{5A30140C-45D8-4127-817F-01AAC3CCC5E6}" srcOrd="9" destOrd="0" presId="urn:microsoft.com/office/officeart/2005/8/layout/radial5"/>
    <dgm:cxn modelId="{F59AB175-E9A5-42C2-AF8E-1F4ADAC49F65}" type="presParOf" srcId="{5A30140C-45D8-4127-817F-01AAC3CCC5E6}" destId="{844E96F9-EDC0-4E2D-9812-EFDA3502BF53}" srcOrd="0" destOrd="0" presId="urn:microsoft.com/office/officeart/2005/8/layout/radial5"/>
    <dgm:cxn modelId="{04790BDA-475D-4226-BCEF-0073973E092A}" type="presParOf" srcId="{22647321-1D14-4D7A-97F7-A41AF3A16342}" destId="{21C1F691-C962-43E8-9E20-E9B8531C525F}" srcOrd="10" destOrd="0" presId="urn:microsoft.com/office/officeart/2005/8/layout/radial5"/>
    <dgm:cxn modelId="{4449848F-9B1C-45F5-9413-ECA6CDCE5926}" type="presParOf" srcId="{22647321-1D14-4D7A-97F7-A41AF3A16342}" destId="{710DDC0D-AB65-4210-B76F-ACBBC41D3AA3}" srcOrd="11" destOrd="0" presId="urn:microsoft.com/office/officeart/2005/8/layout/radial5"/>
    <dgm:cxn modelId="{396564A5-3191-44AD-8D69-8543AF0AB523}" type="presParOf" srcId="{710DDC0D-AB65-4210-B76F-ACBBC41D3AA3}" destId="{D6ACB2BE-A46E-45CC-82FA-7B1D8F7930A5}" srcOrd="0" destOrd="0" presId="urn:microsoft.com/office/officeart/2005/8/layout/radial5"/>
    <dgm:cxn modelId="{50A54DFC-DBA9-4461-94B3-52CB2BE5F2B0}" type="presParOf" srcId="{22647321-1D14-4D7A-97F7-A41AF3A16342}" destId="{E1F7026D-9770-4782-91F7-96F16B4EE636}" srcOrd="12" destOrd="0" presId="urn:microsoft.com/office/officeart/2005/8/layout/radial5"/>
    <dgm:cxn modelId="{A24BBE9C-B2CC-4C8D-BE64-A43E3D58CD81}" type="presParOf" srcId="{22647321-1D14-4D7A-97F7-A41AF3A16342}" destId="{B69A0A13-51EF-4EE4-942E-44CFA7ADBD0A}" srcOrd="13" destOrd="0" presId="urn:microsoft.com/office/officeart/2005/8/layout/radial5"/>
    <dgm:cxn modelId="{8190B773-F420-4A57-968C-37F8DE570CB3}" type="presParOf" srcId="{B69A0A13-51EF-4EE4-942E-44CFA7ADBD0A}" destId="{A8DE7322-69B2-427F-9802-6560271F516E}" srcOrd="0" destOrd="0" presId="urn:microsoft.com/office/officeart/2005/8/layout/radial5"/>
    <dgm:cxn modelId="{BE51DB10-5DD3-4DF9-92FB-4D0B9EAEF11C}" type="presParOf" srcId="{22647321-1D14-4D7A-97F7-A41AF3A16342}" destId="{4D6E930A-08BF-4AC1-B4DA-A24DAEC6987F}" srcOrd="1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EED5-0044-41AF-9603-F95783DCC0FF}">
      <dsp:nvSpPr>
        <dsp:cNvPr id="0" name=""/>
        <dsp:cNvSpPr/>
      </dsp:nvSpPr>
      <dsp:spPr>
        <a:xfrm rot="16200000">
          <a:off x="380" y="274575"/>
          <a:ext cx="2625849" cy="2625849"/>
        </a:xfrm>
        <a:prstGeom prst="down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Trusted source</a:t>
          </a:r>
        </a:p>
      </dsp:txBody>
      <dsp:txXfrm rot="5400000">
        <a:off x="380" y="931037"/>
        <a:ext cx="2166325" cy="1312925"/>
      </dsp:txXfrm>
    </dsp:sp>
    <dsp:sp modelId="{2458189A-B1E8-4D90-91F9-5166B5C6CF0C}">
      <dsp:nvSpPr>
        <dsp:cNvPr id="0" name=""/>
        <dsp:cNvSpPr/>
      </dsp:nvSpPr>
      <dsp:spPr>
        <a:xfrm rot="5400000">
          <a:off x="2783970" y="274575"/>
          <a:ext cx="2625849" cy="2625849"/>
        </a:xfrm>
        <a:prstGeom prst="downArrow">
          <a:avLst>
            <a:gd name="adj1" fmla="val 50000"/>
            <a:gd name="adj2" fmla="val 35000"/>
          </a:avLst>
        </a:prstGeom>
        <a:solidFill>
          <a:schemeClr val="accent4">
            <a:hueOff val="4597573"/>
            <a:satOff val="2820"/>
            <a:lumOff val="-72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Visibility</a:t>
          </a:r>
        </a:p>
      </dsp:txBody>
      <dsp:txXfrm rot="-5400000">
        <a:off x="3243494" y="931037"/>
        <a:ext cx="2166325" cy="1312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60A6-9D98-44AF-B2A1-804036CA55EB}">
      <dsp:nvSpPr>
        <dsp:cNvPr id="0" name=""/>
        <dsp:cNvSpPr/>
      </dsp:nvSpPr>
      <dsp:spPr>
        <a:xfrm rot="5400000">
          <a:off x="338116" y="1431332"/>
          <a:ext cx="1018172" cy="1694216"/>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E24B4-9C93-4099-9B27-94BB39B86CD0}">
      <dsp:nvSpPr>
        <dsp:cNvPr id="0" name=""/>
        <dsp:cNvSpPr/>
      </dsp:nvSpPr>
      <dsp:spPr>
        <a:xfrm>
          <a:off x="168158" y="1937537"/>
          <a:ext cx="1529548" cy="134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Research</a:t>
          </a:r>
        </a:p>
      </dsp:txBody>
      <dsp:txXfrm>
        <a:off x="168158" y="1937537"/>
        <a:ext cx="1529548" cy="1340739"/>
      </dsp:txXfrm>
    </dsp:sp>
    <dsp:sp modelId="{8501D537-AE42-46E0-B363-6924DF2035F1}">
      <dsp:nvSpPr>
        <dsp:cNvPr id="0" name=""/>
        <dsp:cNvSpPr/>
      </dsp:nvSpPr>
      <dsp:spPr>
        <a:xfrm>
          <a:off x="1409112" y="1306601"/>
          <a:ext cx="288594" cy="288594"/>
        </a:xfrm>
        <a:prstGeom prst="triangle">
          <a:avLst>
            <a:gd name="adj" fmla="val 100000"/>
          </a:avLst>
        </a:prstGeom>
        <a:solidFill>
          <a:schemeClr val="accent4">
            <a:hueOff val="766262"/>
            <a:satOff val="470"/>
            <a:lumOff val="-1209"/>
            <a:alphaOff val="0"/>
          </a:schemeClr>
        </a:solidFill>
        <a:ln w="25400" cap="flat" cmpd="sng" algn="ctr">
          <a:solidFill>
            <a:schemeClr val="accent4">
              <a:hueOff val="766262"/>
              <a:satOff val="470"/>
              <a:lumOff val="-12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BEA21-7C59-4CF7-BC85-BDDF2286820E}">
      <dsp:nvSpPr>
        <dsp:cNvPr id="0" name=""/>
        <dsp:cNvSpPr/>
      </dsp:nvSpPr>
      <dsp:spPr>
        <a:xfrm rot="5400000">
          <a:off x="2210582" y="967988"/>
          <a:ext cx="1018172" cy="1694216"/>
        </a:xfrm>
        <a:prstGeom prst="corner">
          <a:avLst>
            <a:gd name="adj1" fmla="val 16120"/>
            <a:gd name="adj2" fmla="val 16110"/>
          </a:avLst>
        </a:prstGeom>
        <a:solidFill>
          <a:schemeClr val="accent4">
            <a:hueOff val="1532524"/>
            <a:satOff val="940"/>
            <a:lumOff val="-2418"/>
            <a:alphaOff val="0"/>
          </a:schemeClr>
        </a:solidFill>
        <a:ln w="25400" cap="flat" cmpd="sng" algn="ctr">
          <a:solidFill>
            <a:schemeClr val="accent4">
              <a:hueOff val="1532524"/>
              <a:satOff val="940"/>
              <a:lumOff val="-24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64692-1284-46F3-A5C1-066E7A183C29}">
      <dsp:nvSpPr>
        <dsp:cNvPr id="0" name=""/>
        <dsp:cNvSpPr/>
      </dsp:nvSpPr>
      <dsp:spPr>
        <a:xfrm>
          <a:off x="2040624" y="1474194"/>
          <a:ext cx="1529548" cy="134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Engage</a:t>
          </a:r>
        </a:p>
      </dsp:txBody>
      <dsp:txXfrm>
        <a:off x="2040624" y="1474194"/>
        <a:ext cx="1529548" cy="1340739"/>
      </dsp:txXfrm>
    </dsp:sp>
    <dsp:sp modelId="{3F0E1191-D3B0-4F31-BF77-B551D24549AE}">
      <dsp:nvSpPr>
        <dsp:cNvPr id="0" name=""/>
        <dsp:cNvSpPr/>
      </dsp:nvSpPr>
      <dsp:spPr>
        <a:xfrm>
          <a:off x="3281578" y="843258"/>
          <a:ext cx="288594" cy="288594"/>
        </a:xfrm>
        <a:prstGeom prst="triangle">
          <a:avLst>
            <a:gd name="adj" fmla="val 100000"/>
          </a:avLst>
        </a:prstGeom>
        <a:solidFill>
          <a:schemeClr val="accent4">
            <a:hueOff val="2298786"/>
            <a:satOff val="1410"/>
            <a:lumOff val="-3627"/>
            <a:alphaOff val="0"/>
          </a:schemeClr>
        </a:solidFill>
        <a:ln w="25400" cap="flat" cmpd="sng" algn="ctr">
          <a:solidFill>
            <a:schemeClr val="accent4">
              <a:hueOff val="2298786"/>
              <a:satOff val="1410"/>
              <a:lumOff val="-3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DD3878-E959-45AB-A438-26578CDB205B}">
      <dsp:nvSpPr>
        <dsp:cNvPr id="0" name=""/>
        <dsp:cNvSpPr/>
      </dsp:nvSpPr>
      <dsp:spPr>
        <a:xfrm rot="5400000">
          <a:off x="4083049" y="504644"/>
          <a:ext cx="1018172" cy="1694216"/>
        </a:xfrm>
        <a:prstGeom prst="corner">
          <a:avLst>
            <a:gd name="adj1" fmla="val 16120"/>
            <a:gd name="adj2" fmla="val 16110"/>
          </a:avLst>
        </a:prstGeom>
        <a:solidFill>
          <a:schemeClr val="accent4">
            <a:hueOff val="3065049"/>
            <a:satOff val="1880"/>
            <a:lumOff val="-4836"/>
            <a:alphaOff val="0"/>
          </a:schemeClr>
        </a:solidFill>
        <a:ln w="25400" cap="flat" cmpd="sng" algn="ctr">
          <a:solidFill>
            <a:schemeClr val="accent4">
              <a:hueOff val="3065049"/>
              <a:satOff val="1880"/>
              <a:lumOff val="-48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686A0-CB78-474A-B148-DB2567924514}">
      <dsp:nvSpPr>
        <dsp:cNvPr id="0" name=""/>
        <dsp:cNvSpPr/>
      </dsp:nvSpPr>
      <dsp:spPr>
        <a:xfrm>
          <a:off x="3913090" y="1010850"/>
          <a:ext cx="1529548" cy="134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Share</a:t>
          </a:r>
        </a:p>
      </dsp:txBody>
      <dsp:txXfrm>
        <a:off x="3913090" y="1010850"/>
        <a:ext cx="1529548" cy="1340739"/>
      </dsp:txXfrm>
    </dsp:sp>
    <dsp:sp modelId="{17451DA4-E487-40C8-8E72-2EC0307B9212}">
      <dsp:nvSpPr>
        <dsp:cNvPr id="0" name=""/>
        <dsp:cNvSpPr/>
      </dsp:nvSpPr>
      <dsp:spPr>
        <a:xfrm>
          <a:off x="5154045" y="379914"/>
          <a:ext cx="288594" cy="288594"/>
        </a:xfrm>
        <a:prstGeom prst="triangle">
          <a:avLst>
            <a:gd name="adj" fmla="val 100000"/>
          </a:avLst>
        </a:prstGeom>
        <a:solidFill>
          <a:schemeClr val="accent4">
            <a:hueOff val="3831311"/>
            <a:satOff val="2350"/>
            <a:lumOff val="-6045"/>
            <a:alphaOff val="0"/>
          </a:schemeClr>
        </a:solidFill>
        <a:ln w="25400" cap="flat" cmpd="sng" algn="ctr">
          <a:solidFill>
            <a:schemeClr val="accent4">
              <a:hueOff val="3831311"/>
              <a:satOff val="2350"/>
              <a:lumOff val="-60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E53EE6-C76C-411C-9012-11E60330327B}">
      <dsp:nvSpPr>
        <dsp:cNvPr id="0" name=""/>
        <dsp:cNvSpPr/>
      </dsp:nvSpPr>
      <dsp:spPr>
        <a:xfrm rot="5400000">
          <a:off x="5955515" y="41301"/>
          <a:ext cx="1018172" cy="1694216"/>
        </a:xfrm>
        <a:prstGeom prst="corner">
          <a:avLst>
            <a:gd name="adj1" fmla="val 16120"/>
            <a:gd name="adj2" fmla="val 16110"/>
          </a:avLst>
        </a:prstGeom>
        <a:solidFill>
          <a:schemeClr val="accent4">
            <a:hueOff val="4597573"/>
            <a:satOff val="2820"/>
            <a:lumOff val="-7254"/>
            <a:alphaOff val="0"/>
          </a:schemeClr>
        </a:solidFill>
        <a:ln w="25400" cap="flat" cmpd="sng" algn="ctr">
          <a:solidFill>
            <a:schemeClr val="accent4">
              <a:hueOff val="4597573"/>
              <a:satOff val="2820"/>
              <a:lumOff val="-72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47E5A-A5C5-4F5F-A838-7F6A9399B503}">
      <dsp:nvSpPr>
        <dsp:cNvPr id="0" name=""/>
        <dsp:cNvSpPr/>
      </dsp:nvSpPr>
      <dsp:spPr>
        <a:xfrm>
          <a:off x="5785556" y="547507"/>
          <a:ext cx="1529548" cy="1340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Maintain</a:t>
          </a:r>
        </a:p>
      </dsp:txBody>
      <dsp:txXfrm>
        <a:off x="5785556" y="547507"/>
        <a:ext cx="1529548" cy="1340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194C7-73AC-4280-BA7E-207984323857}">
      <dsp:nvSpPr>
        <dsp:cNvPr id="0" name=""/>
        <dsp:cNvSpPr/>
      </dsp:nvSpPr>
      <dsp:spPr>
        <a:xfrm>
          <a:off x="3869549" y="1372222"/>
          <a:ext cx="1054063" cy="10540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Resources for clubs</a:t>
          </a:r>
        </a:p>
      </dsp:txBody>
      <dsp:txXfrm>
        <a:off x="4023913" y="1526586"/>
        <a:ext cx="745335" cy="745335"/>
      </dsp:txXfrm>
    </dsp:sp>
    <dsp:sp modelId="{F7402AE8-10F1-4FE4-AEA8-321E56211E8C}">
      <dsp:nvSpPr>
        <dsp:cNvPr id="0" name=""/>
        <dsp:cNvSpPr/>
      </dsp:nvSpPr>
      <dsp:spPr>
        <a:xfrm rot="16200000">
          <a:off x="4284880" y="988598"/>
          <a:ext cx="223401" cy="3583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318390" y="1093784"/>
        <a:ext cx="156381" cy="215029"/>
      </dsp:txXfrm>
    </dsp:sp>
    <dsp:sp modelId="{7FDFAD19-0DB7-44B5-89A8-69A6FC904EAE}">
      <dsp:nvSpPr>
        <dsp:cNvPr id="0" name=""/>
        <dsp:cNvSpPr/>
      </dsp:nvSpPr>
      <dsp:spPr>
        <a:xfrm>
          <a:off x="3922253" y="2053"/>
          <a:ext cx="948656" cy="9486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Public Relations and Your Club course</a:t>
          </a:r>
        </a:p>
      </dsp:txBody>
      <dsp:txXfrm>
        <a:off x="4061180" y="140980"/>
        <a:ext cx="670802" cy="670802"/>
      </dsp:txXfrm>
    </dsp:sp>
    <dsp:sp modelId="{B84B7A6E-8172-4E67-94A4-8EED4824ABF9}">
      <dsp:nvSpPr>
        <dsp:cNvPr id="0" name=""/>
        <dsp:cNvSpPr/>
      </dsp:nvSpPr>
      <dsp:spPr>
        <a:xfrm rot="19285714">
          <a:off x="4856763" y="1264002"/>
          <a:ext cx="223401" cy="3583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64074" y="1356571"/>
        <a:ext cx="156381" cy="215029"/>
      </dsp:txXfrm>
    </dsp:sp>
    <dsp:sp modelId="{E9ED6BE7-2662-401E-B8FF-1A53140E1345}">
      <dsp:nvSpPr>
        <dsp:cNvPr id="0" name=""/>
        <dsp:cNvSpPr/>
      </dsp:nvSpPr>
      <dsp:spPr>
        <a:xfrm>
          <a:off x="5034699" y="537779"/>
          <a:ext cx="948656" cy="9486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RI media relations specialists</a:t>
          </a:r>
        </a:p>
      </dsp:txBody>
      <dsp:txXfrm>
        <a:off x="5173626" y="676706"/>
        <a:ext cx="670802" cy="670802"/>
      </dsp:txXfrm>
    </dsp:sp>
    <dsp:sp modelId="{534CAE04-EF20-47DE-9512-B0570A08B3D5}">
      <dsp:nvSpPr>
        <dsp:cNvPr id="0" name=""/>
        <dsp:cNvSpPr/>
      </dsp:nvSpPr>
      <dsp:spPr>
        <a:xfrm rot="771429">
          <a:off x="4998006" y="1882829"/>
          <a:ext cx="223401" cy="3583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998846" y="1947048"/>
        <a:ext cx="156381" cy="215029"/>
      </dsp:txXfrm>
    </dsp:sp>
    <dsp:sp modelId="{468FF85A-95FC-4D6F-8C79-B121FB67DB11}">
      <dsp:nvSpPr>
        <dsp:cNvPr id="0" name=""/>
        <dsp:cNvSpPr/>
      </dsp:nvSpPr>
      <dsp:spPr>
        <a:xfrm>
          <a:off x="5309451" y="1741544"/>
          <a:ext cx="948656" cy="9486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Public relations page</a:t>
          </a:r>
        </a:p>
      </dsp:txBody>
      <dsp:txXfrm>
        <a:off x="5448378" y="1880471"/>
        <a:ext cx="670802" cy="670802"/>
      </dsp:txXfrm>
    </dsp:sp>
    <dsp:sp modelId="{CA93B1A4-C8D5-4E3E-8AF6-BDED58D475E3}">
      <dsp:nvSpPr>
        <dsp:cNvPr id="0" name=""/>
        <dsp:cNvSpPr/>
      </dsp:nvSpPr>
      <dsp:spPr>
        <a:xfrm rot="3857143">
          <a:off x="4602251" y="2379090"/>
          <a:ext cx="223401" cy="35838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621222" y="2420575"/>
        <a:ext cx="156381" cy="215029"/>
      </dsp:txXfrm>
    </dsp:sp>
    <dsp:sp modelId="{E4AC4288-3AF7-4F49-BF8F-17B5A2CDE094}">
      <dsp:nvSpPr>
        <dsp:cNvPr id="0" name=""/>
        <dsp:cNvSpPr/>
      </dsp:nvSpPr>
      <dsp:spPr>
        <a:xfrm>
          <a:off x="4539614" y="2706889"/>
          <a:ext cx="948656" cy="94865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Media crisis guide</a:t>
          </a:r>
        </a:p>
      </dsp:txBody>
      <dsp:txXfrm>
        <a:off x="4678541" y="2845816"/>
        <a:ext cx="670802" cy="670802"/>
      </dsp:txXfrm>
    </dsp:sp>
    <dsp:sp modelId="{5A30140C-45D8-4127-817F-01AAC3CCC5E6}">
      <dsp:nvSpPr>
        <dsp:cNvPr id="0" name=""/>
        <dsp:cNvSpPr/>
      </dsp:nvSpPr>
      <dsp:spPr>
        <a:xfrm rot="6942857">
          <a:off x="3967509" y="2379090"/>
          <a:ext cx="223401" cy="35838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4015558" y="2420575"/>
        <a:ext cx="156381" cy="215029"/>
      </dsp:txXfrm>
    </dsp:sp>
    <dsp:sp modelId="{21C1F691-C962-43E8-9E20-E9B8531C525F}">
      <dsp:nvSpPr>
        <dsp:cNvPr id="0" name=""/>
        <dsp:cNvSpPr/>
      </dsp:nvSpPr>
      <dsp:spPr>
        <a:xfrm>
          <a:off x="3304891" y="2706889"/>
          <a:ext cx="948656" cy="94865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Training sessions at events</a:t>
          </a:r>
        </a:p>
      </dsp:txBody>
      <dsp:txXfrm>
        <a:off x="3443818" y="2845816"/>
        <a:ext cx="670802" cy="670802"/>
      </dsp:txXfrm>
    </dsp:sp>
    <dsp:sp modelId="{710DDC0D-AB65-4210-B76F-ACBBC41D3AA3}">
      <dsp:nvSpPr>
        <dsp:cNvPr id="0" name=""/>
        <dsp:cNvSpPr/>
      </dsp:nvSpPr>
      <dsp:spPr>
        <a:xfrm rot="10028571">
          <a:off x="3571754" y="1882829"/>
          <a:ext cx="223401" cy="3583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637934" y="1947048"/>
        <a:ext cx="156381" cy="215029"/>
      </dsp:txXfrm>
    </dsp:sp>
    <dsp:sp modelId="{E1F7026D-9770-4782-91F7-96F16B4EE636}">
      <dsp:nvSpPr>
        <dsp:cNvPr id="0" name=""/>
        <dsp:cNvSpPr/>
      </dsp:nvSpPr>
      <dsp:spPr>
        <a:xfrm>
          <a:off x="2535054" y="1741544"/>
          <a:ext cx="948656" cy="9486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News release templates </a:t>
          </a:r>
        </a:p>
      </dsp:txBody>
      <dsp:txXfrm>
        <a:off x="2673981" y="1880471"/>
        <a:ext cx="670802" cy="670802"/>
      </dsp:txXfrm>
    </dsp:sp>
    <dsp:sp modelId="{B69A0A13-51EF-4EE4-942E-44CFA7ADBD0A}">
      <dsp:nvSpPr>
        <dsp:cNvPr id="0" name=""/>
        <dsp:cNvSpPr/>
      </dsp:nvSpPr>
      <dsp:spPr>
        <a:xfrm rot="13114286">
          <a:off x="3712998" y="1264002"/>
          <a:ext cx="223401" cy="3583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772707" y="1356571"/>
        <a:ext cx="156381" cy="215029"/>
      </dsp:txXfrm>
    </dsp:sp>
    <dsp:sp modelId="{4D6E930A-08BF-4AC1-B4DA-A24DAEC6987F}">
      <dsp:nvSpPr>
        <dsp:cNvPr id="0" name=""/>
        <dsp:cNvSpPr/>
      </dsp:nvSpPr>
      <dsp:spPr>
        <a:xfrm>
          <a:off x="2809806" y="537779"/>
          <a:ext cx="948656" cy="94865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Media tips video</a:t>
          </a:r>
        </a:p>
      </dsp:txBody>
      <dsp:txXfrm>
        <a:off x="2948733" y="676706"/>
        <a:ext cx="670802" cy="670802"/>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3D056C-3494-449E-A5F8-03660014F0F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9DE9EAD8-4471-D1AC-55A9-A3C0E622C4A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21793CA-DDE6-46EE-995B-8E446BE186B0}" type="datetimeFigureOut">
              <a:rPr lang="en-US"/>
              <a:pPr>
                <a:defRPr/>
              </a:pPr>
              <a:t>07-Dec-2023</a:t>
            </a:fld>
            <a:endParaRPr lang="en-US" dirty="0"/>
          </a:p>
        </p:txBody>
      </p:sp>
      <p:sp>
        <p:nvSpPr>
          <p:cNvPr id="4" name="Footer Placeholder 3">
            <a:extLst>
              <a:ext uri="{FF2B5EF4-FFF2-40B4-BE49-F238E27FC236}">
                <a16:creationId xmlns:a16="http://schemas.microsoft.com/office/drawing/2014/main" id="{6D076F6B-83EE-ABA4-3733-5CF2E82643A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DE6F6F47-144B-C455-7AAF-2E1EA19E8C4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C3DA8BE-899E-4518-9949-76E93432495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9725D7-7BF8-3C0E-E39D-745BEE99B6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1807392F-5BE0-02E9-F24E-23E5FB14B53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1740005-C2B5-4482-8DCD-6D52CF435F7F}" type="datetimeFigureOut">
              <a:rPr lang="en-US"/>
              <a:pPr>
                <a:defRPr/>
              </a:pPr>
              <a:t>07-Dec-2023</a:t>
            </a:fld>
            <a:endParaRPr lang="en-US" dirty="0"/>
          </a:p>
        </p:txBody>
      </p:sp>
      <p:sp>
        <p:nvSpPr>
          <p:cNvPr id="4" name="Slide Image Placeholder 3">
            <a:extLst>
              <a:ext uri="{FF2B5EF4-FFF2-40B4-BE49-F238E27FC236}">
                <a16:creationId xmlns:a16="http://schemas.microsoft.com/office/drawing/2014/main" id="{DF79AA56-3FF6-01E0-EC37-BAA97D08384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FA1AEAC6-B729-BCE0-C105-4D91B97EBC0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34E1DE9-7552-86BB-73D1-6B0B2F373C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FCA2737A-4484-78A5-017E-6E84EEEEE1E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E46266D-6AD3-4532-B46F-611AB3047C2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tuNbUkVvRfpYy8N6GyDHsM-E6SbHdiNG/view"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lefigaro.fr/jardin/maud-fontenoy-s-engage-pour-la-biodiversite-2021111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am02.safelinks.protection.outlook.com/?url=https%3A%2F%2Fg1.globo.com%2Fjornal-nacional%2Fnoticia%2F2020%2F06%2F26%2Fsolidariedade-sa-doacao-de-testes-de-covid-para-asilos-e-de-equipamentos-para-hospitais.ghtml&amp;data=05%7C01%7CVivian.Fiore%40rotary.org%7C3884958043b04dc1d83008db031fde16%7C67b4e0430afd4afb8b94bf96370c8e7f%7C1%7C0%7C638107207676788707%7CUnknown%7CTWFpbGZsb3d8eyJWIjoiMC4wLjAwMDAiLCJQIjoiV2luMzIiLCJBTiI6Ik1haWwiLCJXVCI6Mn0%3D%7C3000%7C%7C%7C&amp;sdata=2eFYZe5q9Gj%2F2CaESGzH70Oei2KD8Ax7W8OwDPARhxI%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a:cs typeface="Calibri"/>
              </a:rPr>
              <a:t>&lt;Introduce yourself: Say your name, your club name, your Rotary role, and your professional </a:t>
            </a:r>
            <a:r>
              <a:rPr lang="en-US" sz="1800" dirty="0">
                <a:solidFill>
                  <a:srgbClr val="000000"/>
                </a:solidFill>
                <a:latin typeface="Calibri"/>
                <a:cs typeface="Calibri"/>
              </a:rPr>
              <a:t>role if it’s relevant.&gt;</a:t>
            </a:r>
            <a:endParaRPr lang="en-US" dirty="0">
              <a:solidFill>
                <a:srgbClr val="000000"/>
              </a:solidFill>
              <a:latin typeface="Calibri"/>
              <a:cs typeface="Calibri"/>
            </a:endParaRPr>
          </a:p>
          <a:p>
            <a:endParaRPr lang="en-US" sz="1800" dirty="0">
              <a:solidFill>
                <a:srgbClr val="000000"/>
              </a:solidFill>
              <a:latin typeface="Calibri"/>
              <a:cs typeface="Calibri"/>
            </a:endParaRPr>
          </a:p>
          <a:p>
            <a:r>
              <a:rPr lang="en-US" sz="1800" dirty="0">
                <a:solidFill>
                  <a:srgbClr val="000000"/>
                </a:solidFill>
                <a:latin typeface="Calibri"/>
                <a:cs typeface="Calibri"/>
              </a:rPr>
              <a:t>Example</a:t>
            </a:r>
            <a:r>
              <a:rPr lang="en-US" sz="1800" dirty="0">
                <a:solidFill>
                  <a:srgbClr val="000000"/>
                </a:solidFill>
                <a:effectLst/>
                <a:latin typeface="Calibri"/>
                <a:cs typeface="Calibri"/>
              </a:rPr>
              <a:t>: My name is &lt;Name&gt;. I’m a member of &lt;club name&gt; and I’m the &lt;club and/or district roles&gt;. Today, we’ll talk about how to work with </a:t>
            </a:r>
            <a:r>
              <a:rPr lang="en-US" altLang="en-US" sz="1800" dirty="0"/>
              <a:t>media outlets to get coverage of your club.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89FE632-71A0-4F06-AE79-F1EE1A008082}" type="slidenum">
              <a:rPr lang="en-US" altLang="en-US" smtClean="0"/>
              <a:pPr>
                <a:defRPr/>
              </a:pPr>
              <a:t>1</a:t>
            </a:fld>
            <a:endParaRPr lang="en-US" altLang="en-US" dirty="0"/>
          </a:p>
        </p:txBody>
      </p:sp>
    </p:spTree>
    <p:extLst>
      <p:ext uri="{BB962C8B-B14F-4D97-AF65-F5344CB8AC3E}">
        <p14:creationId xmlns:p14="http://schemas.microsoft.com/office/powerpoint/2010/main" val="319250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DC562A4-1FC9-1A5F-995E-2BA41D2CF3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BDFC7A1-46AE-1363-D6C0-738322023B4D}"/>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dirty="0"/>
              <a:t>First, I want to define some terms: </a:t>
            </a:r>
          </a:p>
          <a:p>
            <a:pPr marL="171450" indent="-171450">
              <a:buFont typeface="Arial" panose="020B0604020202020204" pitchFamily="34" charset="0"/>
              <a:buChar char="•"/>
              <a:defRPr/>
            </a:pPr>
            <a:r>
              <a:rPr lang="en-US" altLang="en-US" dirty="0"/>
              <a:t>With media relations, your aim is to reach people who aren’t involved in Rotary through editorial coverage, or what is called earned media.</a:t>
            </a:r>
          </a:p>
          <a:p>
            <a:pPr marL="171450" indent="-171450">
              <a:buFont typeface="Arial" panose="020B0604020202020204" pitchFamily="34" charset="0"/>
              <a:buChar char="•"/>
              <a:defRPr/>
            </a:pPr>
            <a:r>
              <a:rPr lang="en-US" altLang="en-US" dirty="0"/>
              <a:t>Earned media is any material about your club that you haven’t paid for or created (unlike advertising messages).  </a:t>
            </a:r>
          </a:p>
          <a:p>
            <a:pPr marL="171450" indent="-171450">
              <a:buFont typeface="Arial" panose="020B0604020202020204" pitchFamily="34" charset="0"/>
              <a:buChar char="•"/>
              <a:defRPr/>
            </a:pPr>
            <a:r>
              <a:rPr lang="en-US" altLang="en-US" dirty="0"/>
              <a:t>For earned media, it’s important to cultivate relationships with news outlets and influencers so that </a:t>
            </a:r>
            <a:r>
              <a:rPr lang="en-US" altLang="en-US" b="1" u="none" dirty="0"/>
              <a:t>they</a:t>
            </a:r>
            <a:r>
              <a:rPr lang="en-US" altLang="en-US" dirty="0"/>
              <a:t> tell your story. </a:t>
            </a:r>
          </a:p>
        </p:txBody>
      </p:sp>
      <p:sp>
        <p:nvSpPr>
          <p:cNvPr id="12292" name="Slide Number Placeholder 3">
            <a:extLst>
              <a:ext uri="{FF2B5EF4-FFF2-40B4-BE49-F238E27FC236}">
                <a16:creationId xmlns:a16="http://schemas.microsoft.com/office/drawing/2014/main" id="{AEA6AF15-28F7-25C7-58A5-29F969177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E9FE3C-6138-4D79-9742-1217D19C9B39}"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32BDAF9-254A-3BEA-5A65-DDDFB5D822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55858BD-957C-2328-D042-52ECC9BBBAEB}"/>
              </a:ext>
            </a:extLst>
          </p:cNvPr>
          <p:cNvSpPr>
            <a:spLocks noGrp="1" noChangeArrowheads="1"/>
          </p:cNvSpPr>
          <p:nvPr>
            <p:ph type="body" idx="1"/>
          </p:nvPr>
        </p:nvSpPr>
        <p:spPr bwMode="auto">
          <a:xfrm>
            <a:off x="685800" y="4343400"/>
            <a:ext cx="5562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Reporters are interested in telling stories about topics that are relevant and meaningful to their audience. </a:t>
            </a:r>
          </a:p>
          <a:p>
            <a:endParaRPr lang="en-US" altLang="en-US" dirty="0"/>
          </a:p>
          <a:p>
            <a:r>
              <a:rPr lang="en-US" altLang="en-US" dirty="0"/>
              <a:t>As business and professional leaders who take action to improve your communities, you can offer journalists an important perspective, along with access to people and information they want to cover.</a:t>
            </a:r>
          </a:p>
          <a:p>
            <a:endParaRPr lang="en-US" altLang="en-US" dirty="0"/>
          </a:p>
          <a:p>
            <a:r>
              <a:rPr lang="en-US" altLang="en-US" dirty="0"/>
              <a:t>Building relationships with journalists and being a knowledgeable resource on community issues can lead to more coverage of your club’s projects and events.</a:t>
            </a:r>
          </a:p>
          <a:p>
            <a:endParaRPr lang="en-US" altLang="en-US" dirty="0"/>
          </a:p>
          <a:p>
            <a:r>
              <a:rPr lang="en-US" altLang="en-US" dirty="0"/>
              <a:t>Although you cannot control the content of media coverage, you can influence how the message is received and relayed.</a:t>
            </a:r>
          </a:p>
          <a:p>
            <a:endParaRPr lang="en-US" altLang="en-US" dirty="0"/>
          </a:p>
          <a:p>
            <a:r>
              <a:rPr lang="en-US" altLang="en-US" dirty="0"/>
              <a:t>If you are considerate, forthcoming, understanding, and trustworthy, your media contacts will recognize that and mirror it back to you.</a:t>
            </a:r>
          </a:p>
        </p:txBody>
      </p:sp>
      <p:sp>
        <p:nvSpPr>
          <p:cNvPr id="14340" name="Slide Number Placeholder 3">
            <a:extLst>
              <a:ext uri="{FF2B5EF4-FFF2-40B4-BE49-F238E27FC236}">
                <a16:creationId xmlns:a16="http://schemas.microsoft.com/office/drawing/2014/main" id="{2DCAEEFF-36EF-5757-8A7B-63A29853BF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93E832-0B50-4A90-B34C-92AA5C9B507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95EEA5F-4AE9-6603-EDDE-C47219145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83EAED7-D735-B082-5819-B9EAB51855A9}"/>
              </a:ext>
            </a:extLst>
          </p:cNvPr>
          <p:cNvSpPr>
            <a:spLocks noGrp="1"/>
          </p:cNvSpPr>
          <p:nvPr>
            <p:ph type="body" idx="1"/>
          </p:nvPr>
        </p:nvSpPr>
        <p:spPr bwMode="auto">
          <a:xfrm>
            <a:off x="381000" y="4114800"/>
            <a:ext cx="6096000" cy="5257800"/>
          </a:xfrm>
        </p:spPr>
        <p:txBody>
          <a:bodyPr wrap="square" numCol="1" anchor="t" anchorCtr="0" compatLnSpc="1">
            <a:prstTxWarp prst="textNoShape">
              <a:avLst/>
            </a:prstTxWarp>
          </a:bodyPr>
          <a:lstStyle/>
          <a:p>
            <a:pPr>
              <a:defRPr/>
            </a:pPr>
            <a:r>
              <a:rPr lang="en-US" sz="1050" b="0" dirty="0"/>
              <a:t>There are four important steps to building relationships with the media. </a:t>
            </a:r>
          </a:p>
          <a:p>
            <a:pPr>
              <a:defRPr/>
            </a:pPr>
            <a:endParaRPr lang="en-US" sz="1050" b="1" dirty="0"/>
          </a:p>
          <a:p>
            <a:pPr>
              <a:defRPr/>
            </a:pPr>
            <a:r>
              <a:rPr lang="en-US" sz="1050" b="1" dirty="0"/>
              <a:t>Research:</a:t>
            </a:r>
          </a:p>
          <a:p>
            <a:pPr marL="171450" indent="-171450">
              <a:buFont typeface="Arial" panose="020B0604020202020204" pitchFamily="34" charset="0"/>
              <a:buChar char="•"/>
              <a:defRPr/>
            </a:pPr>
            <a:r>
              <a:rPr lang="en-US" sz="1050" dirty="0"/>
              <a:t>Get to know the reporters in your area. Don’t forget bloggers and social media influencers.</a:t>
            </a:r>
          </a:p>
          <a:p>
            <a:pPr marL="171450" indent="-171450">
              <a:buFont typeface="Arial" panose="020B0604020202020204" pitchFamily="34" charset="0"/>
              <a:buChar char="•"/>
              <a:defRPr/>
            </a:pPr>
            <a:r>
              <a:rPr lang="en-US" sz="1050" dirty="0"/>
              <a:t>Learn the topics each one of them covers and note what approaches they take on issues.</a:t>
            </a:r>
          </a:p>
          <a:p>
            <a:pPr marL="171450" indent="-171450">
              <a:buFont typeface="Arial" panose="020B0604020202020204" pitchFamily="34" charset="0"/>
              <a:buChar char="•"/>
              <a:defRPr/>
            </a:pPr>
            <a:r>
              <a:rPr lang="en-US" sz="1050" dirty="0"/>
              <a:t>Understand the audience of each media outlet.</a:t>
            </a:r>
          </a:p>
          <a:p>
            <a:pPr marL="171450" indent="-171450">
              <a:buFont typeface="Arial" panose="020B0604020202020204" pitchFamily="34" charset="0"/>
              <a:buChar char="•"/>
              <a:defRPr/>
            </a:pPr>
            <a:r>
              <a:rPr lang="en-US" sz="1050" dirty="0"/>
              <a:t>Determine your goals: Who you want to reach, what message you want to convey, and what you want your audience to do.</a:t>
            </a:r>
          </a:p>
          <a:p>
            <a:pPr marL="171450" indent="-171450">
              <a:buFontTx/>
              <a:buChar char="-"/>
              <a:defRPr/>
            </a:pPr>
            <a:endParaRPr lang="en-US" sz="1050" dirty="0"/>
          </a:p>
          <a:p>
            <a:pPr>
              <a:defRPr/>
            </a:pPr>
            <a:r>
              <a:rPr lang="en-US" sz="1050" b="1" dirty="0"/>
              <a:t>Engage:</a:t>
            </a:r>
          </a:p>
          <a:p>
            <a:pPr marL="171450" indent="-171450">
              <a:buFont typeface="Arial" panose="020B0604020202020204" pitchFamily="34" charset="0"/>
              <a:buChar char="•"/>
              <a:defRPr/>
            </a:pPr>
            <a:r>
              <a:rPr lang="en-US" sz="1050" dirty="0"/>
              <a:t>Be proactive. Contact the media outlet and introduce yourself and your club to start establishing a relationship.</a:t>
            </a:r>
          </a:p>
          <a:p>
            <a:pPr marL="171450" indent="-171450">
              <a:buFont typeface="Arial" panose="020B0604020202020204" pitchFamily="34" charset="0"/>
              <a:buChar char="•"/>
              <a:defRPr/>
            </a:pPr>
            <a:r>
              <a:rPr lang="en-US" sz="1050" dirty="0"/>
              <a:t>Ask questions to learn how they work, such as how far in advance they prepare stories and what their deadlines are.</a:t>
            </a:r>
          </a:p>
          <a:p>
            <a:pPr marL="171450" indent="-171450">
              <a:buFont typeface="Arial" panose="020B0604020202020204" pitchFamily="34" charset="0"/>
              <a:buChar char="•"/>
              <a:defRPr/>
            </a:pPr>
            <a:r>
              <a:rPr lang="en-US" sz="1050" dirty="0"/>
              <a:t>Understand their constraints. If they contact you, respond as quickly as you can and always before their deadlines. </a:t>
            </a:r>
          </a:p>
          <a:p>
            <a:pPr marL="171450" indent="-171450">
              <a:buFont typeface="Arial" panose="020B0604020202020204" pitchFamily="34" charset="0"/>
              <a:buChar char="•"/>
              <a:defRPr/>
            </a:pPr>
            <a:r>
              <a:rPr lang="en-US" sz="1050" dirty="0"/>
              <a:t>Have photos, videos, statistics, projects details, and background data available to provide.</a:t>
            </a:r>
          </a:p>
          <a:p>
            <a:pPr>
              <a:defRPr/>
            </a:pPr>
            <a:endParaRPr lang="en-US" sz="1050" b="1" dirty="0"/>
          </a:p>
          <a:p>
            <a:pPr>
              <a:defRPr/>
            </a:pPr>
            <a:r>
              <a:rPr lang="en-US" sz="1050" b="1" dirty="0"/>
              <a:t>Share:</a:t>
            </a:r>
          </a:p>
          <a:p>
            <a:pPr marL="171450" indent="-171450">
              <a:buFont typeface="Arial" panose="020B0604020202020204" pitchFamily="34" charset="0"/>
              <a:buChar char="•"/>
              <a:defRPr/>
            </a:pPr>
            <a:r>
              <a:rPr lang="en-US" sz="1050" dirty="0"/>
              <a:t>Connect them to story opportunities that fit their interests or coverage topics.</a:t>
            </a:r>
          </a:p>
          <a:p>
            <a:pPr marL="171450" indent="-171450">
              <a:buFont typeface="Arial" panose="020B0604020202020204" pitchFamily="34" charset="0"/>
              <a:buChar char="•"/>
              <a:defRPr/>
            </a:pPr>
            <a:r>
              <a:rPr lang="en-US" sz="1050" dirty="0"/>
              <a:t>Offer access to relevant sources such as prominent club speakers, members of the community doing extraordinary things, people who have benefited from your club project, and project partners.  </a:t>
            </a:r>
          </a:p>
          <a:p>
            <a:pPr marL="171450" indent="-171450">
              <a:buFont typeface="Arial" panose="020B0604020202020204" pitchFamily="34" charset="0"/>
              <a:buChar char="•"/>
              <a:defRPr/>
            </a:pPr>
            <a:r>
              <a:rPr lang="en-US" sz="1050" dirty="0"/>
              <a:t>Be </a:t>
            </a:r>
            <a:r>
              <a:rPr lang="en-US" sz="1050" b="0" dirty="0"/>
              <a:t>accurate, brief, and clear.</a:t>
            </a:r>
            <a:r>
              <a:rPr lang="en-US" sz="1050" b="1" dirty="0"/>
              <a:t> </a:t>
            </a:r>
            <a:r>
              <a:rPr lang="en-US" sz="1050" dirty="0"/>
              <a:t>Speak only about what you know, be succinct, and avoid jargon or complex terms. If you don’t know something, let them know and be sure to follow up later.</a:t>
            </a:r>
          </a:p>
          <a:p>
            <a:pPr>
              <a:defRPr/>
            </a:pPr>
            <a:endParaRPr lang="en-US" sz="1050" b="1" dirty="0"/>
          </a:p>
          <a:p>
            <a:pPr>
              <a:defRPr/>
            </a:pPr>
            <a:r>
              <a:rPr lang="en-US" sz="1050" b="1" dirty="0"/>
              <a:t>Maintain:</a:t>
            </a:r>
          </a:p>
          <a:p>
            <a:pPr marL="171450" indent="-171450">
              <a:buFont typeface="Arial" panose="020B0604020202020204" pitchFamily="34" charset="0"/>
              <a:buChar char="•"/>
              <a:defRPr/>
            </a:pPr>
            <a:r>
              <a:rPr lang="en-US" sz="1050" dirty="0"/>
              <a:t>Some media outlets have high turnover, so it’s important to establish a cadence of regular communication.</a:t>
            </a:r>
          </a:p>
          <a:p>
            <a:pPr marL="171450" indent="-171450">
              <a:buFont typeface="Arial" panose="020B0604020202020204" pitchFamily="34" charset="0"/>
              <a:buChar char="•"/>
              <a:defRPr/>
            </a:pPr>
            <a:r>
              <a:rPr lang="en-US" sz="1050" dirty="0"/>
              <a:t>Invite journalists when speakers at your club will be addressing topics they cover, or ask them to be involved in a club activity, such as by moderating a panel discussion.</a:t>
            </a:r>
          </a:p>
        </p:txBody>
      </p:sp>
      <p:sp>
        <p:nvSpPr>
          <p:cNvPr id="16388" name="Slide Number Placeholder 3">
            <a:extLst>
              <a:ext uri="{FF2B5EF4-FFF2-40B4-BE49-F238E27FC236}">
                <a16:creationId xmlns:a16="http://schemas.microsoft.com/office/drawing/2014/main" id="{1D86A708-F271-60B3-0EAB-9F6778DCD1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C6ADBE-AD29-427E-A1E2-D7B0270EFDE7}"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3D12D37-4235-B90D-150F-F580522EE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2AB974B-BF53-F13D-4871-4CCC2D0E73EB}"/>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b="0" dirty="0"/>
              <a:t>Next, we have two </a:t>
            </a:r>
            <a:r>
              <a:rPr lang="en-US" altLang="en-US" dirty="0"/>
              <a:t>examples of how clubs or districts obtained quality media coverage through relationships and outreach.</a:t>
            </a:r>
          </a:p>
          <a:p>
            <a:pPr>
              <a:defRPr/>
            </a:pPr>
            <a:endParaRPr lang="en-US" altLang="en-US" b="1" dirty="0"/>
          </a:p>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French Rotary clubs secured national media coverage of a project called Roses for a Beehive that addressed declining bee colonies and threats to biodiversity. They collaborated with local rose growers to plant and sell rosebushes, with the proceeds then contributed to establishing beehives nationwide. </a:t>
            </a:r>
          </a:p>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All French district governors joined together on this project, and their districts aligned their communication activities. </a:t>
            </a:r>
          </a:p>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The effort was covered by </a:t>
            </a:r>
            <a:r>
              <a:rPr lang="en-US" sz="18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3"/>
              </a:rPr>
              <a:t>TV France 3</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r>
              <a:rPr lang="en-US" sz="18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4"/>
              </a:rPr>
              <a:t>Le Figaro</a:t>
            </a:r>
            <a:r>
              <a:rPr lang="en-US" sz="18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rPr>
              <a:t>,</a:t>
            </a:r>
            <a:r>
              <a:rPr lang="en-US" sz="1800" dirty="0">
                <a:effectLst/>
                <a:latin typeface="Georgia" panose="02040502050405020303" pitchFamily="18" charset="0"/>
                <a:ea typeface="Calibri" panose="020F0502020204030204" pitchFamily="34" charset="0"/>
                <a:cs typeface="Times New Roman" panose="02020603050405020304" pitchFamily="18" charset="0"/>
              </a:rPr>
              <a:t> and </a:t>
            </a: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more than 50 other print and online articles.</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endParaRPr lang="en-US" altLang="en-US" b="1" dirty="0"/>
          </a:p>
        </p:txBody>
      </p:sp>
      <p:sp>
        <p:nvSpPr>
          <p:cNvPr id="18436" name="Slide Number Placeholder 3">
            <a:extLst>
              <a:ext uri="{FF2B5EF4-FFF2-40B4-BE49-F238E27FC236}">
                <a16:creationId xmlns:a16="http://schemas.microsoft.com/office/drawing/2014/main" id="{EF8AF283-D3DF-4DFC-E289-8EBA2E50E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87E6FB-D9F3-4642-8D6F-35B376D312E2}"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3D12D37-4235-B90D-150F-F580522EE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2AB974B-BF53-F13D-4871-4CCC2D0E73EB}"/>
              </a:ext>
            </a:extLst>
          </p:cNvPr>
          <p:cNvSpPr>
            <a:spLocks noGrp="1"/>
          </p:cNvSpPr>
          <p:nvPr>
            <p:ph type="body" idx="1"/>
          </p:nvPr>
        </p:nvSpPr>
        <p:spPr bwMode="auto"/>
        <p:txBody>
          <a:bodyPr wrap="square" numCol="1" anchor="t" anchorCtr="0" compatLnSpc="1">
            <a:prstTxWarp prst="textNoShape">
              <a:avLst/>
            </a:prstTxWarp>
          </a:bodyPr>
          <a:lstStyle/>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Here’s another example. </a:t>
            </a:r>
          </a:p>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Public hospitals in Brazil were suffering from a lack of equipment to treat patients during the COVID-19 pandemic. </a:t>
            </a:r>
          </a:p>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Rotary clubs worked together to collect donations for the hospital in order to provide lifesaving medical equipment. </a:t>
            </a:r>
          </a:p>
          <a:p>
            <a:pPr marL="0" marR="0" lvl="0" indent="0" algn="l" defTabSz="914400" rtl="0" eaLnBrk="0" fontAlgn="base" latinLnBrk="0" hangingPunct="0">
              <a:lnSpc>
                <a:spcPct val="107000"/>
              </a:lnSpc>
              <a:spcBef>
                <a:spcPts val="430"/>
              </a:spcBef>
              <a:spcAft>
                <a:spcPts val="0"/>
              </a:spcAft>
              <a:buClrTx/>
              <a:buSzPts val="900"/>
              <a:buFont typeface="Arial" panose="020B0604020202020204" pitchFamily="34" charset="0"/>
              <a:buNone/>
              <a:tabLst/>
              <a:defRPr/>
            </a:pP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Rotary members developed a news release and personalized their outreach to journalists, which resulted in coverage by the local affiliate of</a:t>
            </a:r>
            <a:r>
              <a:rPr lang="en-US" sz="1800" u="none"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r>
              <a:rPr lang="en-US" sz="18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3"/>
              </a:rPr>
              <a:t>Globo TV</a:t>
            </a:r>
            <a:r>
              <a:rPr lang="en-US" sz="1800" u="none"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r>
              <a:rPr lang="en-US" sz="1800" dirty="0">
                <a:effectLst/>
                <a:latin typeface="Georgia" panose="02040502050405020303" pitchFamily="18" charset="0"/>
                <a:ea typeface="Calibri" panose="020F0502020204030204" pitchFamily="34" charset="0"/>
                <a:cs typeface="Times New Roman" panose="02020603050405020304" pitchFamily="18" charset="0"/>
              </a:rPr>
              <a:t> one of the nation’s largest broadcast networks.</a:t>
            </a:r>
            <a:r>
              <a:rPr lang="en-US" sz="18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p:txBody>
      </p:sp>
      <p:sp>
        <p:nvSpPr>
          <p:cNvPr id="18436" name="Slide Number Placeholder 3">
            <a:extLst>
              <a:ext uri="{FF2B5EF4-FFF2-40B4-BE49-F238E27FC236}">
                <a16:creationId xmlns:a16="http://schemas.microsoft.com/office/drawing/2014/main" id="{EF8AF283-D3DF-4DFC-E289-8EBA2E50EE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87E6FB-D9F3-4642-8D6F-35B376D312E2}"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6100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6ED480F-76D6-61A4-25B7-E4D0837CD4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15D23B4-10FF-3FE6-2D2B-8E6356CACDBB}"/>
              </a:ext>
            </a:extLst>
          </p:cNvPr>
          <p:cNvSpPr>
            <a:spLocks noGrp="1"/>
          </p:cNvSpPr>
          <p:nvPr>
            <p:ph type="body" idx="1"/>
          </p:nvPr>
        </p:nvSpPr>
        <p:spPr bwMode="auto">
          <a:xfrm>
            <a:off x="685800" y="4343400"/>
            <a:ext cx="5562600" cy="4341813"/>
          </a:xfrm>
        </p:spPr>
        <p:txBody>
          <a:bodyPr wrap="square" numCol="1" anchor="t" anchorCtr="0" compatLnSpc="1">
            <a:prstTxWarp prst="textNoShape">
              <a:avLst/>
            </a:prstTxWarp>
          </a:bodyPr>
          <a:lstStyle/>
          <a:p>
            <a:pPr>
              <a:defRPr/>
            </a:pPr>
            <a:r>
              <a:rPr lang="en-US" altLang="en-US" b="0" dirty="0"/>
              <a:t>The good news is that you have many resources available to help you obtain local media coverage of your club’s impact:</a:t>
            </a:r>
          </a:p>
          <a:p>
            <a:pPr>
              <a:defRPr/>
            </a:pPr>
            <a:endParaRPr lang="en-US" altLang="en-US" b="0" dirty="0"/>
          </a:p>
          <a:p>
            <a:pPr marL="171450" indent="-171450">
              <a:buFont typeface="Arial" panose="020B0604020202020204" pitchFamily="34" charset="0"/>
              <a:buChar char="•"/>
              <a:defRPr/>
            </a:pPr>
            <a:r>
              <a:rPr lang="en-US" altLang="en-US" b="0" dirty="0"/>
              <a:t>Take the “Public Relations and Your Club” course in the Learning Center. </a:t>
            </a:r>
          </a:p>
          <a:p>
            <a:pPr marL="171450" indent="-171450">
              <a:buFont typeface="Arial" panose="020B0604020202020204" pitchFamily="34" charset="0"/>
              <a:buChar char="•"/>
              <a:defRPr/>
            </a:pPr>
            <a:r>
              <a:rPr lang="en-US" altLang="en-US" b="0" dirty="0"/>
              <a:t>Use the resources in the Brand Center, including the public relations page, the media crisis guide, and news release templates.</a:t>
            </a:r>
          </a:p>
          <a:p>
            <a:pPr marL="171450" indent="-171450">
              <a:buFont typeface="Arial" panose="020B0604020202020204" pitchFamily="34" charset="0"/>
              <a:buChar char="•"/>
              <a:defRPr/>
            </a:pPr>
            <a:r>
              <a:rPr lang="en-US" altLang="en-US" b="0" dirty="0"/>
              <a:t>Attend public image sessions held at gatherings such as the Rotary International Convention, the International Assembly, governor training seminars, and club president training seminars.</a:t>
            </a:r>
          </a:p>
          <a:p>
            <a:pPr marL="171450" indent="-171450">
              <a:buFont typeface="Arial" panose="020B0604020202020204" pitchFamily="34" charset="0"/>
              <a:buChar char="•"/>
              <a:defRPr/>
            </a:pPr>
            <a:r>
              <a:rPr lang="en-US" altLang="en-US" b="0" dirty="0"/>
              <a:t>Contact specialists at Rotary International World Headquarters or the international offices to obtain presentations on public relations and social media or for guidance on preparing for media interviews, developing your message, crisis communications, and more. </a:t>
            </a:r>
          </a:p>
        </p:txBody>
      </p:sp>
      <p:sp>
        <p:nvSpPr>
          <p:cNvPr id="26628" name="Slide Number Placeholder 3">
            <a:extLst>
              <a:ext uri="{FF2B5EF4-FFF2-40B4-BE49-F238E27FC236}">
                <a16:creationId xmlns:a16="http://schemas.microsoft.com/office/drawing/2014/main" id="{36EBF6C1-459E-E278-BA15-BE891FCFBA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342A49-8BF3-4E70-A9A8-D8AA4192D7FB}"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8b5e3ed358_2_4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r>
              <a:rPr lang="en-US" sz="1200" dirty="0"/>
              <a:t>Thank you for your time and attention. Do you have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647" name="Google Shape;647;g8b5e3ed358_2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80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swise.com - Decision Tree Diagrams">
    <p:spTree>
      <p:nvGrpSpPr>
        <p:cNvPr id="1" name=""/>
        <p:cNvGrpSpPr/>
        <p:nvPr/>
      </p:nvGrpSpPr>
      <p:grpSpPr>
        <a:xfrm>
          <a:off x="0" y="0"/>
          <a:ext cx="0" cy="0"/>
          <a:chOff x="0" y="0"/>
          <a:chExt cx="0" cy="0"/>
        </a:xfrm>
      </p:grpSpPr>
      <p:grpSp>
        <p:nvGrpSpPr>
          <p:cNvPr id="3" name="Group 75">
            <a:extLst>
              <a:ext uri="{FF2B5EF4-FFF2-40B4-BE49-F238E27FC236}">
                <a16:creationId xmlns:a16="http://schemas.microsoft.com/office/drawing/2014/main" id="{80321D56-9AB6-F7FD-56D9-3F1FD497E0F0}"/>
              </a:ext>
            </a:extLst>
          </p:cNvPr>
          <p:cNvGrpSpPr>
            <a:grpSpLocks noChangeAspect="1"/>
          </p:cNvGrpSpPr>
          <p:nvPr userDrawn="1"/>
        </p:nvGrpSpPr>
        <p:grpSpPr bwMode="auto">
          <a:xfrm>
            <a:off x="1970088" y="1277938"/>
            <a:ext cx="4957762" cy="3290887"/>
            <a:chOff x="1241" y="805"/>
            <a:chExt cx="3123" cy="2073"/>
          </a:xfrm>
        </p:grpSpPr>
        <p:sp>
          <p:nvSpPr>
            <p:cNvPr id="4" name="Freeform 77">
              <a:extLst>
                <a:ext uri="{FF2B5EF4-FFF2-40B4-BE49-F238E27FC236}">
                  <a16:creationId xmlns:a16="http://schemas.microsoft.com/office/drawing/2014/main" id="{2CAAF7B9-B207-AE82-412D-0ADE14586683}"/>
                </a:ext>
              </a:extLst>
            </p:cNvPr>
            <p:cNvSpPr>
              <a:spLocks/>
            </p:cNvSpPr>
            <p:nvPr userDrawn="1"/>
          </p:nvSpPr>
          <p:spPr bwMode="auto">
            <a:xfrm>
              <a:off x="1241" y="1856"/>
              <a:ext cx="113" cy="7"/>
            </a:xfrm>
            <a:custGeom>
              <a:avLst/>
              <a:gdLst>
                <a:gd name="T0" fmla="*/ 1 w 225"/>
                <a:gd name="T1" fmla="*/ 1 h 14"/>
                <a:gd name="T2" fmla="*/ 1 w 225"/>
                <a:gd name="T3" fmla="*/ 1 h 14"/>
                <a:gd name="T4" fmla="*/ 1 w 225"/>
                <a:gd name="T5" fmla="*/ 1 h 14"/>
                <a:gd name="T6" fmla="*/ 1 w 225"/>
                <a:gd name="T7" fmla="*/ 1 h 14"/>
                <a:gd name="T8" fmla="*/ 1 w 225"/>
                <a:gd name="T9" fmla="*/ 1 h 14"/>
                <a:gd name="T10" fmla="*/ 1 w 225"/>
                <a:gd name="T11" fmla="*/ 1 h 14"/>
                <a:gd name="T12" fmla="*/ 0 w 225"/>
                <a:gd name="T13" fmla="*/ 1 h 14"/>
                <a:gd name="T14" fmla="*/ 0 w 225"/>
                <a:gd name="T15" fmla="*/ 1 h 14"/>
                <a:gd name="T16" fmla="*/ 1 w 225"/>
                <a:gd name="T17" fmla="*/ 1 h 14"/>
                <a:gd name="T18" fmla="*/ 1 w 225"/>
                <a:gd name="T19" fmla="*/ 1 h 14"/>
                <a:gd name="T20" fmla="*/ 1 w 225"/>
                <a:gd name="T21" fmla="*/ 1 h 14"/>
                <a:gd name="T22" fmla="*/ 1 w 225"/>
                <a:gd name="T23" fmla="*/ 0 h 14"/>
                <a:gd name="T24" fmla="*/ 1 w 225"/>
                <a:gd name="T25" fmla="*/ 0 h 14"/>
                <a:gd name="T26" fmla="*/ 1 w 225"/>
                <a:gd name="T27" fmla="*/ 0 h 14"/>
                <a:gd name="T28" fmla="*/ 1 w 225"/>
                <a:gd name="T29" fmla="*/ 1 h 14"/>
                <a:gd name="T30" fmla="*/ 1 w 225"/>
                <a:gd name="T31" fmla="*/ 1 h 14"/>
                <a:gd name="T32" fmla="*/ 1 w 225"/>
                <a:gd name="T33" fmla="*/ 1 h 14"/>
                <a:gd name="T34" fmla="*/ 1 w 225"/>
                <a:gd name="T35" fmla="*/ 1 h 14"/>
                <a:gd name="T36" fmla="*/ 1 w 225"/>
                <a:gd name="T37" fmla="*/ 1 h 14"/>
                <a:gd name="T38" fmla="*/ 1 w 225"/>
                <a:gd name="T39" fmla="*/ 1 h 14"/>
                <a:gd name="T40" fmla="*/ 1 w 225"/>
                <a:gd name="T41" fmla="*/ 1 h 14"/>
                <a:gd name="T42" fmla="*/ 1 w 225"/>
                <a:gd name="T43" fmla="*/ 1 h 14"/>
                <a:gd name="T44" fmla="*/ 1 w 225"/>
                <a:gd name="T45" fmla="*/ 1 h 14"/>
                <a:gd name="T46" fmla="*/ 1 w 225"/>
                <a:gd name="T47" fmla="*/ 1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5" h="14">
                  <a:moveTo>
                    <a:pt x="220" y="14"/>
                  </a:moveTo>
                  <a:lnTo>
                    <a:pt x="6" y="14"/>
                  </a:lnTo>
                  <a:lnTo>
                    <a:pt x="4" y="13"/>
                  </a:lnTo>
                  <a:lnTo>
                    <a:pt x="2" y="12"/>
                  </a:lnTo>
                  <a:lnTo>
                    <a:pt x="1" y="10"/>
                  </a:lnTo>
                  <a:lnTo>
                    <a:pt x="0" y="7"/>
                  </a:lnTo>
                  <a:lnTo>
                    <a:pt x="1" y="5"/>
                  </a:lnTo>
                  <a:lnTo>
                    <a:pt x="2" y="3"/>
                  </a:lnTo>
                  <a:lnTo>
                    <a:pt x="4" y="2"/>
                  </a:lnTo>
                  <a:lnTo>
                    <a:pt x="6" y="0"/>
                  </a:lnTo>
                  <a:lnTo>
                    <a:pt x="220" y="0"/>
                  </a:lnTo>
                  <a:lnTo>
                    <a:pt x="222" y="2"/>
                  </a:lnTo>
                  <a:lnTo>
                    <a:pt x="224" y="3"/>
                  </a:lnTo>
                  <a:lnTo>
                    <a:pt x="225" y="5"/>
                  </a:lnTo>
                  <a:lnTo>
                    <a:pt x="225" y="7"/>
                  </a:lnTo>
                  <a:lnTo>
                    <a:pt x="225" y="10"/>
                  </a:lnTo>
                  <a:lnTo>
                    <a:pt x="224" y="12"/>
                  </a:lnTo>
                  <a:lnTo>
                    <a:pt x="222" y="13"/>
                  </a:lnTo>
                  <a:lnTo>
                    <a:pt x="220" y="14"/>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78">
              <a:extLst>
                <a:ext uri="{FF2B5EF4-FFF2-40B4-BE49-F238E27FC236}">
                  <a16:creationId xmlns:a16="http://schemas.microsoft.com/office/drawing/2014/main" id="{DC555172-4D75-4389-5C20-B47D89320B29}"/>
                </a:ext>
              </a:extLst>
            </p:cNvPr>
            <p:cNvSpPr>
              <a:spLocks/>
            </p:cNvSpPr>
            <p:nvPr userDrawn="1"/>
          </p:nvSpPr>
          <p:spPr bwMode="auto">
            <a:xfrm>
              <a:off x="1348" y="1281"/>
              <a:ext cx="255" cy="582"/>
            </a:xfrm>
            <a:custGeom>
              <a:avLst/>
              <a:gdLst>
                <a:gd name="T0" fmla="*/ 1 w 510"/>
                <a:gd name="T1" fmla="*/ 0 h 1165"/>
                <a:gd name="T2" fmla="*/ 1 w 510"/>
                <a:gd name="T3" fmla="*/ 0 h 1165"/>
                <a:gd name="T4" fmla="*/ 1 w 510"/>
                <a:gd name="T5" fmla="*/ 0 h 1165"/>
                <a:gd name="T6" fmla="*/ 1 w 510"/>
                <a:gd name="T7" fmla="*/ 0 h 1165"/>
                <a:gd name="T8" fmla="*/ 1 w 510"/>
                <a:gd name="T9" fmla="*/ 0 h 1165"/>
                <a:gd name="T10" fmla="*/ 0 w 510"/>
                <a:gd name="T11" fmla="*/ 0 h 1165"/>
                <a:gd name="T12" fmla="*/ 0 w 510"/>
                <a:gd name="T13" fmla="*/ 0 h 1165"/>
                <a:gd name="T14" fmla="*/ 1 w 510"/>
                <a:gd name="T15" fmla="*/ 0 h 1165"/>
                <a:gd name="T16" fmla="*/ 1 w 510"/>
                <a:gd name="T17" fmla="*/ 0 h 1165"/>
                <a:gd name="T18" fmla="*/ 1 w 510"/>
                <a:gd name="T19" fmla="*/ 0 h 1165"/>
                <a:gd name="T20" fmla="*/ 1 w 510"/>
                <a:gd name="T21" fmla="*/ 0 h 1165"/>
                <a:gd name="T22" fmla="*/ 1 w 510"/>
                <a:gd name="T23" fmla="*/ 0 h 1165"/>
                <a:gd name="T24" fmla="*/ 1 w 510"/>
                <a:gd name="T25" fmla="*/ 0 h 1165"/>
                <a:gd name="T26" fmla="*/ 1 w 510"/>
                <a:gd name="T27" fmla="*/ 0 h 1165"/>
                <a:gd name="T28" fmla="*/ 1 w 510"/>
                <a:gd name="T29" fmla="*/ 0 h 1165"/>
                <a:gd name="T30" fmla="*/ 1 w 510"/>
                <a:gd name="T31" fmla="*/ 0 h 1165"/>
                <a:gd name="T32" fmla="*/ 1 w 510"/>
                <a:gd name="T33" fmla="*/ 0 h 1165"/>
                <a:gd name="T34" fmla="*/ 1 w 510"/>
                <a:gd name="T35" fmla="*/ 0 h 1165"/>
                <a:gd name="T36" fmla="*/ 1 w 510"/>
                <a:gd name="T37" fmla="*/ 0 h 1165"/>
                <a:gd name="T38" fmla="*/ 1 w 510"/>
                <a:gd name="T39" fmla="*/ 0 h 1165"/>
                <a:gd name="T40" fmla="*/ 1 w 510"/>
                <a:gd name="T41" fmla="*/ 0 h 1165"/>
                <a:gd name="T42" fmla="*/ 1 w 510"/>
                <a:gd name="T43" fmla="*/ 0 h 1165"/>
                <a:gd name="T44" fmla="*/ 1 w 510"/>
                <a:gd name="T45" fmla="*/ 0 h 1165"/>
                <a:gd name="T46" fmla="*/ 1 w 510"/>
                <a:gd name="T47" fmla="*/ 0 h 1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0" h="1165">
                  <a:moveTo>
                    <a:pt x="7" y="1165"/>
                  </a:moveTo>
                  <a:lnTo>
                    <a:pt x="7" y="1165"/>
                  </a:lnTo>
                  <a:lnTo>
                    <a:pt x="3" y="1164"/>
                  </a:lnTo>
                  <a:lnTo>
                    <a:pt x="2" y="1163"/>
                  </a:lnTo>
                  <a:lnTo>
                    <a:pt x="0" y="1161"/>
                  </a:lnTo>
                  <a:lnTo>
                    <a:pt x="0" y="1158"/>
                  </a:lnTo>
                  <a:lnTo>
                    <a:pt x="1" y="1156"/>
                  </a:lnTo>
                  <a:lnTo>
                    <a:pt x="497" y="4"/>
                  </a:lnTo>
                  <a:lnTo>
                    <a:pt x="498" y="2"/>
                  </a:lnTo>
                  <a:lnTo>
                    <a:pt x="501" y="0"/>
                  </a:lnTo>
                  <a:lnTo>
                    <a:pt x="503" y="0"/>
                  </a:lnTo>
                  <a:lnTo>
                    <a:pt x="505" y="0"/>
                  </a:lnTo>
                  <a:lnTo>
                    <a:pt x="508" y="3"/>
                  </a:lnTo>
                  <a:lnTo>
                    <a:pt x="509" y="5"/>
                  </a:lnTo>
                  <a:lnTo>
                    <a:pt x="510" y="7"/>
                  </a:lnTo>
                  <a:lnTo>
                    <a:pt x="509" y="10"/>
                  </a:lnTo>
                  <a:lnTo>
                    <a:pt x="12" y="1161"/>
                  </a:lnTo>
                  <a:lnTo>
                    <a:pt x="10" y="1164"/>
                  </a:lnTo>
                  <a:lnTo>
                    <a:pt x="7" y="116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79">
              <a:extLst>
                <a:ext uri="{FF2B5EF4-FFF2-40B4-BE49-F238E27FC236}">
                  <a16:creationId xmlns:a16="http://schemas.microsoft.com/office/drawing/2014/main" id="{EEF5903A-4134-989A-99EE-AA55026474AC}"/>
                </a:ext>
              </a:extLst>
            </p:cNvPr>
            <p:cNvSpPr>
              <a:spLocks/>
            </p:cNvSpPr>
            <p:nvPr userDrawn="1"/>
          </p:nvSpPr>
          <p:spPr bwMode="auto">
            <a:xfrm>
              <a:off x="1596" y="1281"/>
              <a:ext cx="1090" cy="6"/>
            </a:xfrm>
            <a:custGeom>
              <a:avLst/>
              <a:gdLst>
                <a:gd name="T0" fmla="*/ 1 w 2180"/>
                <a:gd name="T1" fmla="*/ 0 h 13"/>
                <a:gd name="T2" fmla="*/ 1 w 2180"/>
                <a:gd name="T3" fmla="*/ 0 h 13"/>
                <a:gd name="T4" fmla="*/ 1 w 2180"/>
                <a:gd name="T5" fmla="*/ 0 h 13"/>
                <a:gd name="T6" fmla="*/ 1 w 2180"/>
                <a:gd name="T7" fmla="*/ 0 h 13"/>
                <a:gd name="T8" fmla="*/ 1 w 2180"/>
                <a:gd name="T9" fmla="*/ 0 h 13"/>
                <a:gd name="T10" fmla="*/ 1 w 2180"/>
                <a:gd name="T11" fmla="*/ 0 h 13"/>
                <a:gd name="T12" fmla="*/ 0 w 2180"/>
                <a:gd name="T13" fmla="*/ 0 h 13"/>
                <a:gd name="T14" fmla="*/ 0 w 2180"/>
                <a:gd name="T15" fmla="*/ 0 h 13"/>
                <a:gd name="T16" fmla="*/ 1 w 2180"/>
                <a:gd name="T17" fmla="*/ 0 h 13"/>
                <a:gd name="T18" fmla="*/ 1 w 2180"/>
                <a:gd name="T19" fmla="*/ 0 h 13"/>
                <a:gd name="T20" fmla="*/ 1 w 2180"/>
                <a:gd name="T21" fmla="*/ 0 h 13"/>
                <a:gd name="T22" fmla="*/ 1 w 2180"/>
                <a:gd name="T23" fmla="*/ 0 h 13"/>
                <a:gd name="T24" fmla="*/ 1 w 2180"/>
                <a:gd name="T25" fmla="*/ 0 h 13"/>
                <a:gd name="T26" fmla="*/ 1 w 2180"/>
                <a:gd name="T27" fmla="*/ 0 h 13"/>
                <a:gd name="T28" fmla="*/ 1 w 2180"/>
                <a:gd name="T29" fmla="*/ 0 h 13"/>
                <a:gd name="T30" fmla="*/ 1 w 2180"/>
                <a:gd name="T31" fmla="*/ 0 h 13"/>
                <a:gd name="T32" fmla="*/ 1 w 2180"/>
                <a:gd name="T33" fmla="*/ 0 h 13"/>
                <a:gd name="T34" fmla="*/ 1 w 2180"/>
                <a:gd name="T35" fmla="*/ 0 h 13"/>
                <a:gd name="T36" fmla="*/ 1 w 2180"/>
                <a:gd name="T37" fmla="*/ 0 h 13"/>
                <a:gd name="T38" fmla="*/ 1 w 2180"/>
                <a:gd name="T39" fmla="*/ 0 h 13"/>
                <a:gd name="T40" fmla="*/ 1 w 2180"/>
                <a:gd name="T41" fmla="*/ 0 h 13"/>
                <a:gd name="T42" fmla="*/ 1 w 2180"/>
                <a:gd name="T43" fmla="*/ 0 h 13"/>
                <a:gd name="T44" fmla="*/ 1 w 2180"/>
                <a:gd name="T45" fmla="*/ 0 h 13"/>
                <a:gd name="T46" fmla="*/ 1 w 218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0" h="13">
                  <a:moveTo>
                    <a:pt x="2173" y="13"/>
                  </a:moveTo>
                  <a:lnTo>
                    <a:pt x="7" y="13"/>
                  </a:lnTo>
                  <a:lnTo>
                    <a:pt x="5" y="13"/>
                  </a:lnTo>
                  <a:lnTo>
                    <a:pt x="2" y="12"/>
                  </a:lnTo>
                  <a:lnTo>
                    <a:pt x="1" y="10"/>
                  </a:lnTo>
                  <a:lnTo>
                    <a:pt x="0" y="7"/>
                  </a:lnTo>
                  <a:lnTo>
                    <a:pt x="1" y="4"/>
                  </a:lnTo>
                  <a:lnTo>
                    <a:pt x="2" y="3"/>
                  </a:lnTo>
                  <a:lnTo>
                    <a:pt x="5" y="0"/>
                  </a:lnTo>
                  <a:lnTo>
                    <a:pt x="7" y="0"/>
                  </a:lnTo>
                  <a:lnTo>
                    <a:pt x="2173" y="0"/>
                  </a:lnTo>
                  <a:lnTo>
                    <a:pt x="2176" y="0"/>
                  </a:lnTo>
                  <a:lnTo>
                    <a:pt x="2177" y="3"/>
                  </a:lnTo>
                  <a:lnTo>
                    <a:pt x="2180" y="4"/>
                  </a:lnTo>
                  <a:lnTo>
                    <a:pt x="2180" y="7"/>
                  </a:lnTo>
                  <a:lnTo>
                    <a:pt x="2180" y="10"/>
                  </a:lnTo>
                  <a:lnTo>
                    <a:pt x="2177" y="12"/>
                  </a:lnTo>
                  <a:lnTo>
                    <a:pt x="2176" y="13"/>
                  </a:lnTo>
                  <a:lnTo>
                    <a:pt x="2173"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81">
              <a:extLst>
                <a:ext uri="{FF2B5EF4-FFF2-40B4-BE49-F238E27FC236}">
                  <a16:creationId xmlns:a16="http://schemas.microsoft.com/office/drawing/2014/main" id="{21167D4F-04E0-AF4B-AE5F-AE86A9947862}"/>
                </a:ext>
              </a:extLst>
            </p:cNvPr>
            <p:cNvSpPr>
              <a:spLocks/>
            </p:cNvSpPr>
            <p:nvPr userDrawn="1"/>
          </p:nvSpPr>
          <p:spPr bwMode="auto">
            <a:xfrm>
              <a:off x="2680" y="997"/>
              <a:ext cx="342" cy="290"/>
            </a:xfrm>
            <a:custGeom>
              <a:avLst/>
              <a:gdLst>
                <a:gd name="T0" fmla="*/ 0 w 686"/>
                <a:gd name="T1" fmla="*/ 1 h 580"/>
                <a:gd name="T2" fmla="*/ 0 w 686"/>
                <a:gd name="T3" fmla="*/ 1 h 580"/>
                <a:gd name="T4" fmla="*/ 0 w 686"/>
                <a:gd name="T5" fmla="*/ 1 h 580"/>
                <a:gd name="T6" fmla="*/ 0 w 686"/>
                <a:gd name="T7" fmla="*/ 1 h 580"/>
                <a:gd name="T8" fmla="*/ 0 w 686"/>
                <a:gd name="T9" fmla="*/ 1 h 580"/>
                <a:gd name="T10" fmla="*/ 0 w 686"/>
                <a:gd name="T11" fmla="*/ 1 h 580"/>
                <a:gd name="T12" fmla="*/ 0 w 686"/>
                <a:gd name="T13" fmla="*/ 1 h 580"/>
                <a:gd name="T14" fmla="*/ 0 w 686"/>
                <a:gd name="T15" fmla="*/ 1 h 580"/>
                <a:gd name="T16" fmla="*/ 0 w 686"/>
                <a:gd name="T17" fmla="*/ 1 h 580"/>
                <a:gd name="T18" fmla="*/ 0 w 686"/>
                <a:gd name="T19" fmla="*/ 1 h 580"/>
                <a:gd name="T20" fmla="*/ 0 w 686"/>
                <a:gd name="T21" fmla="*/ 1 h 580"/>
                <a:gd name="T22" fmla="*/ 0 w 686"/>
                <a:gd name="T23" fmla="*/ 0 h 580"/>
                <a:gd name="T24" fmla="*/ 0 w 686"/>
                <a:gd name="T25" fmla="*/ 0 h 580"/>
                <a:gd name="T26" fmla="*/ 0 w 686"/>
                <a:gd name="T27" fmla="*/ 1 h 580"/>
                <a:gd name="T28" fmla="*/ 0 w 686"/>
                <a:gd name="T29" fmla="*/ 1 h 580"/>
                <a:gd name="T30" fmla="*/ 0 w 686"/>
                <a:gd name="T31" fmla="*/ 1 h 580"/>
                <a:gd name="T32" fmla="*/ 0 w 686"/>
                <a:gd name="T33" fmla="*/ 1 h 580"/>
                <a:gd name="T34" fmla="*/ 0 w 686"/>
                <a:gd name="T35" fmla="*/ 1 h 580"/>
                <a:gd name="T36" fmla="*/ 0 w 686"/>
                <a:gd name="T37" fmla="*/ 1 h 580"/>
                <a:gd name="T38" fmla="*/ 0 w 686"/>
                <a:gd name="T39" fmla="*/ 1 h 580"/>
                <a:gd name="T40" fmla="*/ 0 w 686"/>
                <a:gd name="T41" fmla="*/ 1 h 580"/>
                <a:gd name="T42" fmla="*/ 0 w 686"/>
                <a:gd name="T43" fmla="*/ 1 h 580"/>
                <a:gd name="T44" fmla="*/ 0 w 686"/>
                <a:gd name="T45" fmla="*/ 1 h 580"/>
                <a:gd name="T46" fmla="*/ 0 w 686"/>
                <a:gd name="T47" fmla="*/ 1 h 580"/>
                <a:gd name="T48" fmla="*/ 0 w 686"/>
                <a:gd name="T49" fmla="*/ 1 h 5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6" h="580">
                  <a:moveTo>
                    <a:pt x="6" y="580"/>
                  </a:moveTo>
                  <a:lnTo>
                    <a:pt x="6" y="580"/>
                  </a:lnTo>
                  <a:lnTo>
                    <a:pt x="4" y="580"/>
                  </a:lnTo>
                  <a:lnTo>
                    <a:pt x="1" y="578"/>
                  </a:lnTo>
                  <a:lnTo>
                    <a:pt x="0" y="575"/>
                  </a:lnTo>
                  <a:lnTo>
                    <a:pt x="0" y="573"/>
                  </a:lnTo>
                  <a:lnTo>
                    <a:pt x="0" y="571"/>
                  </a:lnTo>
                  <a:lnTo>
                    <a:pt x="2" y="569"/>
                  </a:lnTo>
                  <a:lnTo>
                    <a:pt x="675" y="2"/>
                  </a:lnTo>
                  <a:lnTo>
                    <a:pt x="677" y="0"/>
                  </a:lnTo>
                  <a:lnTo>
                    <a:pt x="680" y="0"/>
                  </a:lnTo>
                  <a:lnTo>
                    <a:pt x="682" y="2"/>
                  </a:lnTo>
                  <a:lnTo>
                    <a:pt x="684" y="3"/>
                  </a:lnTo>
                  <a:lnTo>
                    <a:pt x="686" y="5"/>
                  </a:lnTo>
                  <a:lnTo>
                    <a:pt x="686" y="7"/>
                  </a:lnTo>
                  <a:lnTo>
                    <a:pt x="686" y="10"/>
                  </a:lnTo>
                  <a:lnTo>
                    <a:pt x="683" y="12"/>
                  </a:lnTo>
                  <a:lnTo>
                    <a:pt x="10" y="579"/>
                  </a:lnTo>
                  <a:lnTo>
                    <a:pt x="8" y="580"/>
                  </a:lnTo>
                  <a:lnTo>
                    <a:pt x="6" y="580"/>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84">
              <a:extLst>
                <a:ext uri="{FF2B5EF4-FFF2-40B4-BE49-F238E27FC236}">
                  <a16:creationId xmlns:a16="http://schemas.microsoft.com/office/drawing/2014/main" id="{30EBFD96-B53F-7850-5915-605E1046EF1D}"/>
                </a:ext>
              </a:extLst>
            </p:cNvPr>
            <p:cNvSpPr>
              <a:spLocks/>
            </p:cNvSpPr>
            <p:nvPr userDrawn="1"/>
          </p:nvSpPr>
          <p:spPr bwMode="auto">
            <a:xfrm>
              <a:off x="2680" y="1281"/>
              <a:ext cx="345" cy="288"/>
            </a:xfrm>
            <a:custGeom>
              <a:avLst/>
              <a:gdLst>
                <a:gd name="T0" fmla="*/ 1 w 690"/>
                <a:gd name="T1" fmla="*/ 0 h 578"/>
                <a:gd name="T2" fmla="*/ 1 w 690"/>
                <a:gd name="T3" fmla="*/ 0 h 578"/>
                <a:gd name="T4" fmla="*/ 1 w 690"/>
                <a:gd name="T5" fmla="*/ 0 h 578"/>
                <a:gd name="T6" fmla="*/ 1 w 690"/>
                <a:gd name="T7" fmla="*/ 0 h 578"/>
                <a:gd name="T8" fmla="*/ 1 w 690"/>
                <a:gd name="T9" fmla="*/ 0 h 578"/>
                <a:gd name="T10" fmla="*/ 1 w 690"/>
                <a:gd name="T11" fmla="*/ 0 h 578"/>
                <a:gd name="T12" fmla="*/ 0 w 690"/>
                <a:gd name="T13" fmla="*/ 0 h 578"/>
                <a:gd name="T14" fmla="*/ 0 w 690"/>
                <a:gd name="T15" fmla="*/ 0 h 578"/>
                <a:gd name="T16" fmla="*/ 0 w 690"/>
                <a:gd name="T17" fmla="*/ 0 h 578"/>
                <a:gd name="T18" fmla="*/ 1 w 690"/>
                <a:gd name="T19" fmla="*/ 0 h 578"/>
                <a:gd name="T20" fmla="*/ 1 w 690"/>
                <a:gd name="T21" fmla="*/ 0 h 578"/>
                <a:gd name="T22" fmla="*/ 1 w 690"/>
                <a:gd name="T23" fmla="*/ 0 h 578"/>
                <a:gd name="T24" fmla="*/ 1 w 690"/>
                <a:gd name="T25" fmla="*/ 0 h 578"/>
                <a:gd name="T26" fmla="*/ 1 w 690"/>
                <a:gd name="T27" fmla="*/ 0 h 578"/>
                <a:gd name="T28" fmla="*/ 1 w 690"/>
                <a:gd name="T29" fmla="*/ 0 h 578"/>
                <a:gd name="T30" fmla="*/ 1 w 690"/>
                <a:gd name="T31" fmla="*/ 0 h 578"/>
                <a:gd name="T32" fmla="*/ 1 w 690"/>
                <a:gd name="T33" fmla="*/ 0 h 578"/>
                <a:gd name="T34" fmla="*/ 1 w 690"/>
                <a:gd name="T35" fmla="*/ 0 h 578"/>
                <a:gd name="T36" fmla="*/ 1 w 690"/>
                <a:gd name="T37" fmla="*/ 0 h 578"/>
                <a:gd name="T38" fmla="*/ 1 w 690"/>
                <a:gd name="T39" fmla="*/ 0 h 578"/>
                <a:gd name="T40" fmla="*/ 1 w 690"/>
                <a:gd name="T41" fmla="*/ 0 h 578"/>
                <a:gd name="T42" fmla="*/ 1 w 690"/>
                <a:gd name="T43" fmla="*/ 0 h 578"/>
                <a:gd name="T44" fmla="*/ 1 w 690"/>
                <a:gd name="T45" fmla="*/ 0 h 578"/>
                <a:gd name="T46" fmla="*/ 1 w 690"/>
                <a:gd name="T47" fmla="*/ 0 h 578"/>
                <a:gd name="T48" fmla="*/ 1 w 690"/>
                <a:gd name="T49" fmla="*/ 0 h 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0" h="578">
                  <a:moveTo>
                    <a:pt x="683" y="578"/>
                  </a:moveTo>
                  <a:lnTo>
                    <a:pt x="683" y="578"/>
                  </a:lnTo>
                  <a:lnTo>
                    <a:pt x="681" y="578"/>
                  </a:lnTo>
                  <a:lnTo>
                    <a:pt x="680" y="576"/>
                  </a:lnTo>
                  <a:lnTo>
                    <a:pt x="2" y="12"/>
                  </a:lnTo>
                  <a:lnTo>
                    <a:pt x="0" y="10"/>
                  </a:lnTo>
                  <a:lnTo>
                    <a:pt x="0" y="7"/>
                  </a:lnTo>
                  <a:lnTo>
                    <a:pt x="0" y="5"/>
                  </a:lnTo>
                  <a:lnTo>
                    <a:pt x="1" y="3"/>
                  </a:lnTo>
                  <a:lnTo>
                    <a:pt x="4" y="0"/>
                  </a:lnTo>
                  <a:lnTo>
                    <a:pt x="6" y="0"/>
                  </a:lnTo>
                  <a:lnTo>
                    <a:pt x="8" y="0"/>
                  </a:lnTo>
                  <a:lnTo>
                    <a:pt x="10" y="2"/>
                  </a:lnTo>
                  <a:lnTo>
                    <a:pt x="688" y="566"/>
                  </a:lnTo>
                  <a:lnTo>
                    <a:pt x="689" y="568"/>
                  </a:lnTo>
                  <a:lnTo>
                    <a:pt x="690" y="571"/>
                  </a:lnTo>
                  <a:lnTo>
                    <a:pt x="690" y="573"/>
                  </a:lnTo>
                  <a:lnTo>
                    <a:pt x="689" y="575"/>
                  </a:lnTo>
                  <a:lnTo>
                    <a:pt x="687" y="578"/>
                  </a:lnTo>
                  <a:lnTo>
                    <a:pt x="683" y="578"/>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85">
              <a:extLst>
                <a:ext uri="{FF2B5EF4-FFF2-40B4-BE49-F238E27FC236}">
                  <a16:creationId xmlns:a16="http://schemas.microsoft.com/office/drawing/2014/main" id="{282FD097-A8A5-7AC2-5BCC-4DD11A6C143E}"/>
                </a:ext>
              </a:extLst>
            </p:cNvPr>
            <p:cNvSpPr>
              <a:spLocks/>
            </p:cNvSpPr>
            <p:nvPr userDrawn="1"/>
          </p:nvSpPr>
          <p:spPr bwMode="auto">
            <a:xfrm>
              <a:off x="3016" y="997"/>
              <a:ext cx="1085" cy="7"/>
            </a:xfrm>
            <a:custGeom>
              <a:avLst/>
              <a:gdLst>
                <a:gd name="T0" fmla="*/ 1 w 2169"/>
                <a:gd name="T1" fmla="*/ 1 h 13"/>
                <a:gd name="T2" fmla="*/ 1 w 2169"/>
                <a:gd name="T3" fmla="*/ 1 h 13"/>
                <a:gd name="T4" fmla="*/ 1 w 2169"/>
                <a:gd name="T5" fmla="*/ 1 h 13"/>
                <a:gd name="T6" fmla="*/ 1 w 2169"/>
                <a:gd name="T7" fmla="*/ 1 h 13"/>
                <a:gd name="T8" fmla="*/ 1 w 2169"/>
                <a:gd name="T9" fmla="*/ 1 h 13"/>
                <a:gd name="T10" fmla="*/ 0 w 2169"/>
                <a:gd name="T11" fmla="*/ 1 h 13"/>
                <a:gd name="T12" fmla="*/ 0 w 2169"/>
                <a:gd name="T13" fmla="*/ 1 h 13"/>
                <a:gd name="T14" fmla="*/ 0 w 2169"/>
                <a:gd name="T15" fmla="*/ 1 h 13"/>
                <a:gd name="T16" fmla="*/ 0 w 2169"/>
                <a:gd name="T17" fmla="*/ 1 h 13"/>
                <a:gd name="T18" fmla="*/ 1 w 2169"/>
                <a:gd name="T19" fmla="*/ 1 h 13"/>
                <a:gd name="T20" fmla="*/ 1 w 2169"/>
                <a:gd name="T21" fmla="*/ 0 h 13"/>
                <a:gd name="T22" fmla="*/ 1 w 2169"/>
                <a:gd name="T23" fmla="*/ 0 h 13"/>
                <a:gd name="T24" fmla="*/ 1 w 2169"/>
                <a:gd name="T25" fmla="*/ 0 h 13"/>
                <a:gd name="T26" fmla="*/ 1 w 2169"/>
                <a:gd name="T27" fmla="*/ 0 h 13"/>
                <a:gd name="T28" fmla="*/ 1 w 2169"/>
                <a:gd name="T29" fmla="*/ 0 h 13"/>
                <a:gd name="T30" fmla="*/ 1 w 2169"/>
                <a:gd name="T31" fmla="*/ 1 h 13"/>
                <a:gd name="T32" fmla="*/ 1 w 2169"/>
                <a:gd name="T33" fmla="*/ 1 h 13"/>
                <a:gd name="T34" fmla="*/ 1 w 2169"/>
                <a:gd name="T35" fmla="*/ 1 h 13"/>
                <a:gd name="T36" fmla="*/ 1 w 2169"/>
                <a:gd name="T37" fmla="*/ 1 h 13"/>
                <a:gd name="T38" fmla="*/ 1 w 2169"/>
                <a:gd name="T39" fmla="*/ 1 h 13"/>
                <a:gd name="T40" fmla="*/ 1 w 2169"/>
                <a:gd name="T41" fmla="*/ 1 h 13"/>
                <a:gd name="T42" fmla="*/ 1 w 2169"/>
                <a:gd name="T43" fmla="*/ 1 h 13"/>
                <a:gd name="T44" fmla="*/ 1 w 2169"/>
                <a:gd name="T45" fmla="*/ 1 h 13"/>
                <a:gd name="T46" fmla="*/ 1 w 2169"/>
                <a:gd name="T47" fmla="*/ 1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9" h="13">
                  <a:moveTo>
                    <a:pt x="2163" y="13"/>
                  </a:moveTo>
                  <a:lnTo>
                    <a:pt x="7" y="13"/>
                  </a:lnTo>
                  <a:lnTo>
                    <a:pt x="3" y="13"/>
                  </a:lnTo>
                  <a:lnTo>
                    <a:pt x="2" y="12"/>
                  </a:lnTo>
                  <a:lnTo>
                    <a:pt x="0" y="10"/>
                  </a:lnTo>
                  <a:lnTo>
                    <a:pt x="0" y="7"/>
                  </a:lnTo>
                  <a:lnTo>
                    <a:pt x="0" y="5"/>
                  </a:lnTo>
                  <a:lnTo>
                    <a:pt x="2" y="3"/>
                  </a:lnTo>
                  <a:lnTo>
                    <a:pt x="3" y="0"/>
                  </a:lnTo>
                  <a:lnTo>
                    <a:pt x="7" y="0"/>
                  </a:lnTo>
                  <a:lnTo>
                    <a:pt x="2163" y="0"/>
                  </a:lnTo>
                  <a:lnTo>
                    <a:pt x="2166" y="0"/>
                  </a:lnTo>
                  <a:lnTo>
                    <a:pt x="2168" y="3"/>
                  </a:lnTo>
                  <a:lnTo>
                    <a:pt x="2169" y="5"/>
                  </a:lnTo>
                  <a:lnTo>
                    <a:pt x="2169" y="7"/>
                  </a:lnTo>
                  <a:lnTo>
                    <a:pt x="2169" y="10"/>
                  </a:lnTo>
                  <a:lnTo>
                    <a:pt x="2168" y="12"/>
                  </a:lnTo>
                  <a:lnTo>
                    <a:pt x="2166" y="13"/>
                  </a:lnTo>
                  <a:lnTo>
                    <a:pt x="2163"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86">
              <a:extLst>
                <a:ext uri="{FF2B5EF4-FFF2-40B4-BE49-F238E27FC236}">
                  <a16:creationId xmlns:a16="http://schemas.microsoft.com/office/drawing/2014/main" id="{3C3787F1-4FA4-32F0-64CC-709F350A943D}"/>
                </a:ext>
              </a:extLst>
            </p:cNvPr>
            <p:cNvSpPr>
              <a:spLocks/>
            </p:cNvSpPr>
            <p:nvPr userDrawn="1"/>
          </p:nvSpPr>
          <p:spPr bwMode="auto">
            <a:xfrm>
              <a:off x="4094" y="863"/>
              <a:ext cx="267" cy="141"/>
            </a:xfrm>
            <a:custGeom>
              <a:avLst/>
              <a:gdLst>
                <a:gd name="T0" fmla="*/ 0 w 535"/>
                <a:gd name="T1" fmla="*/ 1 h 281"/>
                <a:gd name="T2" fmla="*/ 0 w 535"/>
                <a:gd name="T3" fmla="*/ 1 h 281"/>
                <a:gd name="T4" fmla="*/ 0 w 535"/>
                <a:gd name="T5" fmla="*/ 1 h 281"/>
                <a:gd name="T6" fmla="*/ 0 w 535"/>
                <a:gd name="T7" fmla="*/ 1 h 281"/>
                <a:gd name="T8" fmla="*/ 0 w 535"/>
                <a:gd name="T9" fmla="*/ 1 h 281"/>
                <a:gd name="T10" fmla="*/ 0 w 535"/>
                <a:gd name="T11" fmla="*/ 1 h 281"/>
                <a:gd name="T12" fmla="*/ 0 w 535"/>
                <a:gd name="T13" fmla="*/ 1 h 281"/>
                <a:gd name="T14" fmla="*/ 0 w 535"/>
                <a:gd name="T15" fmla="*/ 1 h 281"/>
                <a:gd name="T16" fmla="*/ 0 w 535"/>
                <a:gd name="T17" fmla="*/ 1 h 281"/>
                <a:gd name="T18" fmla="*/ 0 w 535"/>
                <a:gd name="T19" fmla="*/ 1 h 281"/>
                <a:gd name="T20" fmla="*/ 0 w 535"/>
                <a:gd name="T21" fmla="*/ 1 h 281"/>
                <a:gd name="T22" fmla="*/ 0 w 535"/>
                <a:gd name="T23" fmla="*/ 0 h 281"/>
                <a:gd name="T24" fmla="*/ 0 w 535"/>
                <a:gd name="T25" fmla="*/ 0 h 281"/>
                <a:gd name="T26" fmla="*/ 0 w 535"/>
                <a:gd name="T27" fmla="*/ 1 h 281"/>
                <a:gd name="T28" fmla="*/ 0 w 535"/>
                <a:gd name="T29" fmla="*/ 1 h 281"/>
                <a:gd name="T30" fmla="*/ 0 w 535"/>
                <a:gd name="T31" fmla="*/ 1 h 281"/>
                <a:gd name="T32" fmla="*/ 0 w 535"/>
                <a:gd name="T33" fmla="*/ 1 h 281"/>
                <a:gd name="T34" fmla="*/ 0 w 535"/>
                <a:gd name="T35" fmla="*/ 1 h 281"/>
                <a:gd name="T36" fmla="*/ 0 w 535"/>
                <a:gd name="T37" fmla="*/ 1 h 281"/>
                <a:gd name="T38" fmla="*/ 0 w 535"/>
                <a:gd name="T39" fmla="*/ 1 h 281"/>
                <a:gd name="T40" fmla="*/ 0 w 535"/>
                <a:gd name="T41" fmla="*/ 1 h 281"/>
                <a:gd name="T42" fmla="*/ 0 w 535"/>
                <a:gd name="T43" fmla="*/ 1 h 281"/>
                <a:gd name="T44" fmla="*/ 0 w 535"/>
                <a:gd name="T45" fmla="*/ 1 h 281"/>
                <a:gd name="T46" fmla="*/ 0 w 535"/>
                <a:gd name="T47" fmla="*/ 1 h 2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1">
                  <a:moveTo>
                    <a:pt x="7" y="281"/>
                  </a:moveTo>
                  <a:lnTo>
                    <a:pt x="7" y="281"/>
                  </a:lnTo>
                  <a:lnTo>
                    <a:pt x="4" y="281"/>
                  </a:lnTo>
                  <a:lnTo>
                    <a:pt x="2" y="278"/>
                  </a:lnTo>
                  <a:lnTo>
                    <a:pt x="0" y="275"/>
                  </a:lnTo>
                  <a:lnTo>
                    <a:pt x="0" y="273"/>
                  </a:lnTo>
                  <a:lnTo>
                    <a:pt x="2" y="271"/>
                  </a:lnTo>
                  <a:lnTo>
                    <a:pt x="4" y="270"/>
                  </a:lnTo>
                  <a:lnTo>
                    <a:pt x="526" y="1"/>
                  </a:lnTo>
                  <a:lnTo>
                    <a:pt x="528" y="0"/>
                  </a:lnTo>
                  <a:lnTo>
                    <a:pt x="530" y="0"/>
                  </a:lnTo>
                  <a:lnTo>
                    <a:pt x="533" y="1"/>
                  </a:lnTo>
                  <a:lnTo>
                    <a:pt x="535" y="3"/>
                  </a:lnTo>
                  <a:lnTo>
                    <a:pt x="535" y="6"/>
                  </a:lnTo>
                  <a:lnTo>
                    <a:pt x="535" y="8"/>
                  </a:lnTo>
                  <a:lnTo>
                    <a:pt x="534" y="10"/>
                  </a:lnTo>
                  <a:lnTo>
                    <a:pt x="531" y="13"/>
                  </a:lnTo>
                  <a:lnTo>
                    <a:pt x="10" y="281"/>
                  </a:lnTo>
                  <a:lnTo>
                    <a:pt x="7" y="28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87">
              <a:extLst>
                <a:ext uri="{FF2B5EF4-FFF2-40B4-BE49-F238E27FC236}">
                  <a16:creationId xmlns:a16="http://schemas.microsoft.com/office/drawing/2014/main" id="{6521823F-431B-CB22-0541-43AC6202E715}"/>
                </a:ext>
              </a:extLst>
            </p:cNvPr>
            <p:cNvSpPr>
              <a:spLocks/>
            </p:cNvSpPr>
            <p:nvPr userDrawn="1"/>
          </p:nvSpPr>
          <p:spPr bwMode="auto">
            <a:xfrm>
              <a:off x="4094" y="997"/>
              <a:ext cx="267" cy="141"/>
            </a:xfrm>
            <a:custGeom>
              <a:avLst/>
              <a:gdLst>
                <a:gd name="T0" fmla="*/ 0 w 535"/>
                <a:gd name="T1" fmla="*/ 0 h 283"/>
                <a:gd name="T2" fmla="*/ 0 w 535"/>
                <a:gd name="T3" fmla="*/ 0 h 283"/>
                <a:gd name="T4" fmla="*/ 0 w 535"/>
                <a:gd name="T5" fmla="*/ 0 h 283"/>
                <a:gd name="T6" fmla="*/ 0 w 535"/>
                <a:gd name="T7" fmla="*/ 0 h 283"/>
                <a:gd name="T8" fmla="*/ 0 w 535"/>
                <a:gd name="T9" fmla="*/ 0 h 283"/>
                <a:gd name="T10" fmla="*/ 0 w 535"/>
                <a:gd name="T11" fmla="*/ 0 h 283"/>
                <a:gd name="T12" fmla="*/ 0 w 535"/>
                <a:gd name="T13" fmla="*/ 0 h 283"/>
                <a:gd name="T14" fmla="*/ 0 w 535"/>
                <a:gd name="T15" fmla="*/ 0 h 283"/>
                <a:gd name="T16" fmla="*/ 0 w 535"/>
                <a:gd name="T17" fmla="*/ 0 h 283"/>
                <a:gd name="T18" fmla="*/ 0 w 535"/>
                <a:gd name="T19" fmla="*/ 0 h 283"/>
                <a:gd name="T20" fmla="*/ 0 w 535"/>
                <a:gd name="T21" fmla="*/ 0 h 283"/>
                <a:gd name="T22" fmla="*/ 0 w 535"/>
                <a:gd name="T23" fmla="*/ 0 h 283"/>
                <a:gd name="T24" fmla="*/ 0 w 535"/>
                <a:gd name="T25" fmla="*/ 0 h 283"/>
                <a:gd name="T26" fmla="*/ 0 w 535"/>
                <a:gd name="T27" fmla="*/ 0 h 283"/>
                <a:gd name="T28" fmla="*/ 0 w 535"/>
                <a:gd name="T29" fmla="*/ 0 h 283"/>
                <a:gd name="T30" fmla="*/ 0 w 535"/>
                <a:gd name="T31" fmla="*/ 0 h 283"/>
                <a:gd name="T32" fmla="*/ 0 w 535"/>
                <a:gd name="T33" fmla="*/ 0 h 283"/>
                <a:gd name="T34" fmla="*/ 0 w 535"/>
                <a:gd name="T35" fmla="*/ 0 h 283"/>
                <a:gd name="T36" fmla="*/ 0 w 535"/>
                <a:gd name="T37" fmla="*/ 0 h 283"/>
                <a:gd name="T38" fmla="*/ 0 w 535"/>
                <a:gd name="T39" fmla="*/ 0 h 283"/>
                <a:gd name="T40" fmla="*/ 0 w 535"/>
                <a:gd name="T41" fmla="*/ 0 h 283"/>
                <a:gd name="T42" fmla="*/ 0 w 535"/>
                <a:gd name="T43" fmla="*/ 0 h 283"/>
                <a:gd name="T44" fmla="*/ 0 w 535"/>
                <a:gd name="T45" fmla="*/ 0 h 283"/>
                <a:gd name="T46" fmla="*/ 0 w 535"/>
                <a:gd name="T47" fmla="*/ 0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3">
                  <a:moveTo>
                    <a:pt x="529" y="283"/>
                  </a:moveTo>
                  <a:lnTo>
                    <a:pt x="529" y="283"/>
                  </a:lnTo>
                  <a:lnTo>
                    <a:pt x="526" y="282"/>
                  </a:lnTo>
                  <a:lnTo>
                    <a:pt x="4" y="13"/>
                  </a:lnTo>
                  <a:lnTo>
                    <a:pt x="2" y="11"/>
                  </a:lnTo>
                  <a:lnTo>
                    <a:pt x="0" y="9"/>
                  </a:lnTo>
                  <a:lnTo>
                    <a:pt x="0" y="6"/>
                  </a:lnTo>
                  <a:lnTo>
                    <a:pt x="2" y="4"/>
                  </a:lnTo>
                  <a:lnTo>
                    <a:pt x="3" y="2"/>
                  </a:lnTo>
                  <a:lnTo>
                    <a:pt x="5" y="0"/>
                  </a:lnTo>
                  <a:lnTo>
                    <a:pt x="7" y="0"/>
                  </a:lnTo>
                  <a:lnTo>
                    <a:pt x="10" y="2"/>
                  </a:lnTo>
                  <a:lnTo>
                    <a:pt x="531" y="270"/>
                  </a:lnTo>
                  <a:lnTo>
                    <a:pt x="534" y="271"/>
                  </a:lnTo>
                  <a:lnTo>
                    <a:pt x="535" y="274"/>
                  </a:lnTo>
                  <a:lnTo>
                    <a:pt x="535" y="276"/>
                  </a:lnTo>
                  <a:lnTo>
                    <a:pt x="535" y="279"/>
                  </a:lnTo>
                  <a:lnTo>
                    <a:pt x="533" y="282"/>
                  </a:lnTo>
                  <a:lnTo>
                    <a:pt x="529" y="2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8">
              <a:extLst>
                <a:ext uri="{FF2B5EF4-FFF2-40B4-BE49-F238E27FC236}">
                  <a16:creationId xmlns:a16="http://schemas.microsoft.com/office/drawing/2014/main" id="{3A63D52C-0BEE-B573-AA46-5022E3147B39}"/>
                </a:ext>
              </a:extLst>
            </p:cNvPr>
            <p:cNvSpPr>
              <a:spLocks/>
            </p:cNvSpPr>
            <p:nvPr userDrawn="1"/>
          </p:nvSpPr>
          <p:spPr bwMode="auto">
            <a:xfrm>
              <a:off x="3018" y="1563"/>
              <a:ext cx="1085" cy="6"/>
            </a:xfrm>
            <a:custGeom>
              <a:avLst/>
              <a:gdLst>
                <a:gd name="T0" fmla="*/ 1 w 2170"/>
                <a:gd name="T1" fmla="*/ 0 h 13"/>
                <a:gd name="T2" fmla="*/ 1 w 2170"/>
                <a:gd name="T3" fmla="*/ 0 h 13"/>
                <a:gd name="T4" fmla="*/ 1 w 2170"/>
                <a:gd name="T5" fmla="*/ 0 h 13"/>
                <a:gd name="T6" fmla="*/ 1 w 2170"/>
                <a:gd name="T7" fmla="*/ 0 h 13"/>
                <a:gd name="T8" fmla="*/ 1 w 2170"/>
                <a:gd name="T9" fmla="*/ 0 h 13"/>
                <a:gd name="T10" fmla="*/ 0 w 2170"/>
                <a:gd name="T11" fmla="*/ 0 h 13"/>
                <a:gd name="T12" fmla="*/ 0 w 2170"/>
                <a:gd name="T13" fmla="*/ 0 h 13"/>
                <a:gd name="T14" fmla="*/ 0 w 2170"/>
                <a:gd name="T15" fmla="*/ 0 h 13"/>
                <a:gd name="T16" fmla="*/ 0 w 2170"/>
                <a:gd name="T17" fmla="*/ 0 h 13"/>
                <a:gd name="T18" fmla="*/ 1 w 2170"/>
                <a:gd name="T19" fmla="*/ 0 h 13"/>
                <a:gd name="T20" fmla="*/ 1 w 2170"/>
                <a:gd name="T21" fmla="*/ 0 h 13"/>
                <a:gd name="T22" fmla="*/ 1 w 2170"/>
                <a:gd name="T23" fmla="*/ 0 h 13"/>
                <a:gd name="T24" fmla="*/ 1 w 2170"/>
                <a:gd name="T25" fmla="*/ 0 h 13"/>
                <a:gd name="T26" fmla="*/ 1 w 2170"/>
                <a:gd name="T27" fmla="*/ 0 h 13"/>
                <a:gd name="T28" fmla="*/ 1 w 2170"/>
                <a:gd name="T29" fmla="*/ 0 h 13"/>
                <a:gd name="T30" fmla="*/ 1 w 2170"/>
                <a:gd name="T31" fmla="*/ 0 h 13"/>
                <a:gd name="T32" fmla="*/ 1 w 2170"/>
                <a:gd name="T33" fmla="*/ 0 h 13"/>
                <a:gd name="T34" fmla="*/ 1 w 2170"/>
                <a:gd name="T35" fmla="*/ 0 h 13"/>
                <a:gd name="T36" fmla="*/ 1 w 2170"/>
                <a:gd name="T37" fmla="*/ 0 h 13"/>
                <a:gd name="T38" fmla="*/ 1 w 2170"/>
                <a:gd name="T39" fmla="*/ 0 h 13"/>
                <a:gd name="T40" fmla="*/ 1 w 2170"/>
                <a:gd name="T41" fmla="*/ 0 h 13"/>
                <a:gd name="T42" fmla="*/ 1 w 2170"/>
                <a:gd name="T43" fmla="*/ 0 h 13"/>
                <a:gd name="T44" fmla="*/ 1 w 2170"/>
                <a:gd name="T45" fmla="*/ 0 h 13"/>
                <a:gd name="T46" fmla="*/ 1 w 217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0" h="13">
                  <a:moveTo>
                    <a:pt x="2163" y="13"/>
                  </a:moveTo>
                  <a:lnTo>
                    <a:pt x="6" y="13"/>
                  </a:lnTo>
                  <a:lnTo>
                    <a:pt x="4" y="13"/>
                  </a:lnTo>
                  <a:lnTo>
                    <a:pt x="2" y="11"/>
                  </a:lnTo>
                  <a:lnTo>
                    <a:pt x="0" y="9"/>
                  </a:lnTo>
                  <a:lnTo>
                    <a:pt x="0" y="7"/>
                  </a:lnTo>
                  <a:lnTo>
                    <a:pt x="0" y="5"/>
                  </a:lnTo>
                  <a:lnTo>
                    <a:pt x="2" y="2"/>
                  </a:lnTo>
                  <a:lnTo>
                    <a:pt x="4" y="0"/>
                  </a:lnTo>
                  <a:lnTo>
                    <a:pt x="6" y="0"/>
                  </a:lnTo>
                  <a:lnTo>
                    <a:pt x="2163" y="0"/>
                  </a:lnTo>
                  <a:lnTo>
                    <a:pt x="2166" y="0"/>
                  </a:lnTo>
                  <a:lnTo>
                    <a:pt x="2167" y="2"/>
                  </a:lnTo>
                  <a:lnTo>
                    <a:pt x="2170" y="5"/>
                  </a:lnTo>
                  <a:lnTo>
                    <a:pt x="2170" y="7"/>
                  </a:lnTo>
                  <a:lnTo>
                    <a:pt x="2170" y="9"/>
                  </a:lnTo>
                  <a:lnTo>
                    <a:pt x="2167" y="11"/>
                  </a:lnTo>
                  <a:lnTo>
                    <a:pt x="2166" y="13"/>
                  </a:lnTo>
                  <a:lnTo>
                    <a:pt x="2163"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89">
              <a:extLst>
                <a:ext uri="{FF2B5EF4-FFF2-40B4-BE49-F238E27FC236}">
                  <a16:creationId xmlns:a16="http://schemas.microsoft.com/office/drawing/2014/main" id="{012F1158-345B-C4F0-1B5D-A2C36973069D}"/>
                </a:ext>
              </a:extLst>
            </p:cNvPr>
            <p:cNvSpPr>
              <a:spLocks/>
            </p:cNvSpPr>
            <p:nvPr userDrawn="1"/>
          </p:nvSpPr>
          <p:spPr bwMode="auto">
            <a:xfrm>
              <a:off x="4097" y="1429"/>
              <a:ext cx="267" cy="140"/>
            </a:xfrm>
            <a:custGeom>
              <a:avLst/>
              <a:gdLst>
                <a:gd name="T0" fmla="*/ 0 w 535"/>
                <a:gd name="T1" fmla="*/ 0 h 282"/>
                <a:gd name="T2" fmla="*/ 0 w 535"/>
                <a:gd name="T3" fmla="*/ 0 h 282"/>
                <a:gd name="T4" fmla="*/ 0 w 535"/>
                <a:gd name="T5" fmla="*/ 0 h 282"/>
                <a:gd name="T6" fmla="*/ 0 w 535"/>
                <a:gd name="T7" fmla="*/ 0 h 282"/>
                <a:gd name="T8" fmla="*/ 0 w 535"/>
                <a:gd name="T9" fmla="*/ 0 h 282"/>
                <a:gd name="T10" fmla="*/ 0 w 535"/>
                <a:gd name="T11" fmla="*/ 0 h 282"/>
                <a:gd name="T12" fmla="*/ 0 w 535"/>
                <a:gd name="T13" fmla="*/ 0 h 282"/>
                <a:gd name="T14" fmla="*/ 0 w 535"/>
                <a:gd name="T15" fmla="*/ 0 h 282"/>
                <a:gd name="T16" fmla="*/ 0 w 535"/>
                <a:gd name="T17" fmla="*/ 0 h 282"/>
                <a:gd name="T18" fmla="*/ 0 w 535"/>
                <a:gd name="T19" fmla="*/ 0 h 282"/>
                <a:gd name="T20" fmla="*/ 0 w 535"/>
                <a:gd name="T21" fmla="*/ 0 h 282"/>
                <a:gd name="T22" fmla="*/ 0 w 535"/>
                <a:gd name="T23" fmla="*/ 0 h 282"/>
                <a:gd name="T24" fmla="*/ 0 w 535"/>
                <a:gd name="T25" fmla="*/ 0 h 282"/>
                <a:gd name="T26" fmla="*/ 0 w 535"/>
                <a:gd name="T27" fmla="*/ 0 h 282"/>
                <a:gd name="T28" fmla="*/ 0 w 535"/>
                <a:gd name="T29" fmla="*/ 0 h 282"/>
                <a:gd name="T30" fmla="*/ 0 w 535"/>
                <a:gd name="T31" fmla="*/ 0 h 282"/>
                <a:gd name="T32" fmla="*/ 0 w 535"/>
                <a:gd name="T33" fmla="*/ 0 h 282"/>
                <a:gd name="T34" fmla="*/ 0 w 535"/>
                <a:gd name="T35" fmla="*/ 0 h 282"/>
                <a:gd name="T36" fmla="*/ 0 w 535"/>
                <a:gd name="T37" fmla="*/ 0 h 282"/>
                <a:gd name="T38" fmla="*/ 0 w 535"/>
                <a:gd name="T39" fmla="*/ 0 h 282"/>
                <a:gd name="T40" fmla="*/ 0 w 535"/>
                <a:gd name="T41" fmla="*/ 0 h 282"/>
                <a:gd name="T42" fmla="*/ 0 w 535"/>
                <a:gd name="T43" fmla="*/ 0 h 282"/>
                <a:gd name="T44" fmla="*/ 0 w 535"/>
                <a:gd name="T45" fmla="*/ 0 h 282"/>
                <a:gd name="T46" fmla="*/ 0 w 535"/>
                <a:gd name="T47" fmla="*/ 0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2">
                  <a:moveTo>
                    <a:pt x="6" y="282"/>
                  </a:moveTo>
                  <a:lnTo>
                    <a:pt x="6" y="282"/>
                  </a:lnTo>
                  <a:lnTo>
                    <a:pt x="3" y="282"/>
                  </a:lnTo>
                  <a:lnTo>
                    <a:pt x="0" y="278"/>
                  </a:lnTo>
                  <a:lnTo>
                    <a:pt x="0" y="276"/>
                  </a:lnTo>
                  <a:lnTo>
                    <a:pt x="0" y="274"/>
                  </a:lnTo>
                  <a:lnTo>
                    <a:pt x="1" y="271"/>
                  </a:lnTo>
                  <a:lnTo>
                    <a:pt x="3" y="270"/>
                  </a:lnTo>
                  <a:lnTo>
                    <a:pt x="525" y="0"/>
                  </a:lnTo>
                  <a:lnTo>
                    <a:pt x="528" y="0"/>
                  </a:lnTo>
                  <a:lnTo>
                    <a:pt x="530" y="0"/>
                  </a:lnTo>
                  <a:lnTo>
                    <a:pt x="532" y="2"/>
                  </a:lnTo>
                  <a:lnTo>
                    <a:pt x="535" y="4"/>
                  </a:lnTo>
                  <a:lnTo>
                    <a:pt x="535" y="6"/>
                  </a:lnTo>
                  <a:lnTo>
                    <a:pt x="535" y="9"/>
                  </a:lnTo>
                  <a:lnTo>
                    <a:pt x="533" y="11"/>
                  </a:lnTo>
                  <a:lnTo>
                    <a:pt x="531" y="13"/>
                  </a:lnTo>
                  <a:lnTo>
                    <a:pt x="9" y="282"/>
                  </a:lnTo>
                  <a:lnTo>
                    <a:pt x="6" y="2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Line 90">
              <a:extLst>
                <a:ext uri="{FF2B5EF4-FFF2-40B4-BE49-F238E27FC236}">
                  <a16:creationId xmlns:a16="http://schemas.microsoft.com/office/drawing/2014/main" id="{C856FBF0-E99B-D96A-C812-6B022952C06B}"/>
                </a:ext>
              </a:extLst>
            </p:cNvPr>
            <p:cNvSpPr>
              <a:spLocks noChangeShapeType="1"/>
            </p:cNvSpPr>
            <p:nvPr userDrawn="1"/>
          </p:nvSpPr>
          <p:spPr bwMode="auto">
            <a:xfrm>
              <a:off x="4099" y="1566"/>
              <a:ext cx="0" cy="0"/>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91">
              <a:extLst>
                <a:ext uri="{FF2B5EF4-FFF2-40B4-BE49-F238E27FC236}">
                  <a16:creationId xmlns:a16="http://schemas.microsoft.com/office/drawing/2014/main" id="{F1BCC4AF-1D5E-346D-F02C-89004E27578D}"/>
                </a:ext>
              </a:extLst>
            </p:cNvPr>
            <p:cNvSpPr>
              <a:spLocks noChangeShapeType="1"/>
            </p:cNvSpPr>
            <p:nvPr userDrawn="1"/>
          </p:nvSpPr>
          <p:spPr bwMode="auto">
            <a:xfrm>
              <a:off x="4360" y="1432"/>
              <a:ext cx="0" cy="0"/>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Freeform 92">
              <a:extLst>
                <a:ext uri="{FF2B5EF4-FFF2-40B4-BE49-F238E27FC236}">
                  <a16:creationId xmlns:a16="http://schemas.microsoft.com/office/drawing/2014/main" id="{327E7BDD-C2D8-CA9B-DE33-65867BB546C0}"/>
                </a:ext>
              </a:extLst>
            </p:cNvPr>
            <p:cNvSpPr>
              <a:spLocks/>
            </p:cNvSpPr>
            <p:nvPr userDrawn="1"/>
          </p:nvSpPr>
          <p:spPr bwMode="auto">
            <a:xfrm>
              <a:off x="4097" y="1563"/>
              <a:ext cx="267" cy="141"/>
            </a:xfrm>
            <a:custGeom>
              <a:avLst/>
              <a:gdLst>
                <a:gd name="T0" fmla="*/ 0 w 535"/>
                <a:gd name="T1" fmla="*/ 1 h 282"/>
                <a:gd name="T2" fmla="*/ 0 w 535"/>
                <a:gd name="T3" fmla="*/ 1 h 282"/>
                <a:gd name="T4" fmla="*/ 0 w 535"/>
                <a:gd name="T5" fmla="*/ 1 h 282"/>
                <a:gd name="T6" fmla="*/ 0 w 535"/>
                <a:gd name="T7" fmla="*/ 1 h 282"/>
                <a:gd name="T8" fmla="*/ 0 w 535"/>
                <a:gd name="T9" fmla="*/ 1 h 282"/>
                <a:gd name="T10" fmla="*/ 0 w 535"/>
                <a:gd name="T11" fmla="*/ 1 h 282"/>
                <a:gd name="T12" fmla="*/ 0 w 535"/>
                <a:gd name="T13" fmla="*/ 1 h 282"/>
                <a:gd name="T14" fmla="*/ 0 w 535"/>
                <a:gd name="T15" fmla="*/ 1 h 282"/>
                <a:gd name="T16" fmla="*/ 0 w 535"/>
                <a:gd name="T17" fmla="*/ 1 h 282"/>
                <a:gd name="T18" fmla="*/ 0 w 535"/>
                <a:gd name="T19" fmla="*/ 1 h 282"/>
                <a:gd name="T20" fmla="*/ 0 w 535"/>
                <a:gd name="T21" fmla="*/ 1 h 282"/>
                <a:gd name="T22" fmla="*/ 0 w 535"/>
                <a:gd name="T23" fmla="*/ 0 h 282"/>
                <a:gd name="T24" fmla="*/ 0 w 535"/>
                <a:gd name="T25" fmla="*/ 0 h 282"/>
                <a:gd name="T26" fmla="*/ 0 w 535"/>
                <a:gd name="T27" fmla="*/ 1 h 282"/>
                <a:gd name="T28" fmla="*/ 0 w 535"/>
                <a:gd name="T29" fmla="*/ 1 h 282"/>
                <a:gd name="T30" fmla="*/ 0 w 535"/>
                <a:gd name="T31" fmla="*/ 1 h 282"/>
                <a:gd name="T32" fmla="*/ 0 w 535"/>
                <a:gd name="T33" fmla="*/ 1 h 282"/>
                <a:gd name="T34" fmla="*/ 0 w 535"/>
                <a:gd name="T35" fmla="*/ 1 h 282"/>
                <a:gd name="T36" fmla="*/ 0 w 535"/>
                <a:gd name="T37" fmla="*/ 1 h 282"/>
                <a:gd name="T38" fmla="*/ 0 w 535"/>
                <a:gd name="T39" fmla="*/ 1 h 282"/>
                <a:gd name="T40" fmla="*/ 0 w 535"/>
                <a:gd name="T41" fmla="*/ 1 h 282"/>
                <a:gd name="T42" fmla="*/ 0 w 535"/>
                <a:gd name="T43" fmla="*/ 1 h 282"/>
                <a:gd name="T44" fmla="*/ 0 w 535"/>
                <a:gd name="T45" fmla="*/ 1 h 282"/>
                <a:gd name="T46" fmla="*/ 0 w 535"/>
                <a:gd name="T47" fmla="*/ 1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2">
                  <a:moveTo>
                    <a:pt x="528" y="282"/>
                  </a:moveTo>
                  <a:lnTo>
                    <a:pt x="528" y="282"/>
                  </a:lnTo>
                  <a:lnTo>
                    <a:pt x="525" y="281"/>
                  </a:lnTo>
                  <a:lnTo>
                    <a:pt x="3" y="13"/>
                  </a:lnTo>
                  <a:lnTo>
                    <a:pt x="1" y="10"/>
                  </a:lnTo>
                  <a:lnTo>
                    <a:pt x="0" y="8"/>
                  </a:lnTo>
                  <a:lnTo>
                    <a:pt x="0" y="6"/>
                  </a:lnTo>
                  <a:lnTo>
                    <a:pt x="0" y="3"/>
                  </a:lnTo>
                  <a:lnTo>
                    <a:pt x="2" y="1"/>
                  </a:lnTo>
                  <a:lnTo>
                    <a:pt x="5" y="0"/>
                  </a:lnTo>
                  <a:lnTo>
                    <a:pt x="7" y="0"/>
                  </a:lnTo>
                  <a:lnTo>
                    <a:pt x="9" y="1"/>
                  </a:lnTo>
                  <a:lnTo>
                    <a:pt x="531" y="270"/>
                  </a:lnTo>
                  <a:lnTo>
                    <a:pt x="533" y="271"/>
                  </a:lnTo>
                  <a:lnTo>
                    <a:pt x="535" y="273"/>
                  </a:lnTo>
                  <a:lnTo>
                    <a:pt x="535" y="275"/>
                  </a:lnTo>
                  <a:lnTo>
                    <a:pt x="535" y="279"/>
                  </a:lnTo>
                  <a:lnTo>
                    <a:pt x="531" y="281"/>
                  </a:lnTo>
                  <a:lnTo>
                    <a:pt x="528" y="2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93">
              <a:extLst>
                <a:ext uri="{FF2B5EF4-FFF2-40B4-BE49-F238E27FC236}">
                  <a16:creationId xmlns:a16="http://schemas.microsoft.com/office/drawing/2014/main" id="{A125E5BB-09BD-EE41-784B-F1868BAC92F9}"/>
                </a:ext>
              </a:extLst>
            </p:cNvPr>
            <p:cNvSpPr>
              <a:spLocks/>
            </p:cNvSpPr>
            <p:nvPr userDrawn="1"/>
          </p:nvSpPr>
          <p:spPr bwMode="auto">
            <a:xfrm>
              <a:off x="1348" y="1856"/>
              <a:ext cx="255" cy="583"/>
            </a:xfrm>
            <a:custGeom>
              <a:avLst/>
              <a:gdLst>
                <a:gd name="T0" fmla="*/ 1 w 510"/>
                <a:gd name="T1" fmla="*/ 1 h 1165"/>
                <a:gd name="T2" fmla="*/ 1 w 510"/>
                <a:gd name="T3" fmla="*/ 1 h 1165"/>
                <a:gd name="T4" fmla="*/ 1 w 510"/>
                <a:gd name="T5" fmla="*/ 1 h 1165"/>
                <a:gd name="T6" fmla="*/ 1 w 510"/>
                <a:gd name="T7" fmla="*/ 1 h 1165"/>
                <a:gd name="T8" fmla="*/ 1 w 510"/>
                <a:gd name="T9" fmla="*/ 1 h 1165"/>
                <a:gd name="T10" fmla="*/ 1 w 510"/>
                <a:gd name="T11" fmla="*/ 1 h 1165"/>
                <a:gd name="T12" fmla="*/ 0 w 510"/>
                <a:gd name="T13" fmla="*/ 1 h 1165"/>
                <a:gd name="T14" fmla="*/ 0 w 510"/>
                <a:gd name="T15" fmla="*/ 1 h 1165"/>
                <a:gd name="T16" fmla="*/ 1 w 510"/>
                <a:gd name="T17" fmla="*/ 1 h 1165"/>
                <a:gd name="T18" fmla="*/ 1 w 510"/>
                <a:gd name="T19" fmla="*/ 1 h 1165"/>
                <a:gd name="T20" fmla="*/ 1 w 510"/>
                <a:gd name="T21" fmla="*/ 1 h 1165"/>
                <a:gd name="T22" fmla="*/ 1 w 510"/>
                <a:gd name="T23" fmla="*/ 0 h 1165"/>
                <a:gd name="T24" fmla="*/ 1 w 510"/>
                <a:gd name="T25" fmla="*/ 1 h 1165"/>
                <a:gd name="T26" fmla="*/ 1 w 510"/>
                <a:gd name="T27" fmla="*/ 1 h 1165"/>
                <a:gd name="T28" fmla="*/ 1 w 510"/>
                <a:gd name="T29" fmla="*/ 1 h 1165"/>
                <a:gd name="T30" fmla="*/ 1 w 510"/>
                <a:gd name="T31" fmla="*/ 1 h 1165"/>
                <a:gd name="T32" fmla="*/ 1 w 510"/>
                <a:gd name="T33" fmla="*/ 1 h 1165"/>
                <a:gd name="T34" fmla="*/ 1 w 510"/>
                <a:gd name="T35" fmla="*/ 1 h 1165"/>
                <a:gd name="T36" fmla="*/ 1 w 510"/>
                <a:gd name="T37" fmla="*/ 1 h 1165"/>
                <a:gd name="T38" fmla="*/ 1 w 510"/>
                <a:gd name="T39" fmla="*/ 1 h 1165"/>
                <a:gd name="T40" fmla="*/ 1 w 510"/>
                <a:gd name="T41" fmla="*/ 1 h 1165"/>
                <a:gd name="T42" fmla="*/ 1 w 510"/>
                <a:gd name="T43" fmla="*/ 1 h 1165"/>
                <a:gd name="T44" fmla="*/ 1 w 510"/>
                <a:gd name="T45" fmla="*/ 1 h 1165"/>
                <a:gd name="T46" fmla="*/ 1 w 510"/>
                <a:gd name="T47" fmla="*/ 1 h 1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0" h="1165">
                  <a:moveTo>
                    <a:pt x="503" y="1165"/>
                  </a:moveTo>
                  <a:lnTo>
                    <a:pt x="503" y="1165"/>
                  </a:lnTo>
                  <a:lnTo>
                    <a:pt x="500" y="1164"/>
                  </a:lnTo>
                  <a:lnTo>
                    <a:pt x="497" y="1162"/>
                  </a:lnTo>
                  <a:lnTo>
                    <a:pt x="1" y="10"/>
                  </a:lnTo>
                  <a:lnTo>
                    <a:pt x="0" y="7"/>
                  </a:lnTo>
                  <a:lnTo>
                    <a:pt x="0" y="5"/>
                  </a:lnTo>
                  <a:lnTo>
                    <a:pt x="2" y="3"/>
                  </a:lnTo>
                  <a:lnTo>
                    <a:pt x="3" y="2"/>
                  </a:lnTo>
                  <a:lnTo>
                    <a:pt x="7" y="0"/>
                  </a:lnTo>
                  <a:lnTo>
                    <a:pt x="9" y="2"/>
                  </a:lnTo>
                  <a:lnTo>
                    <a:pt x="11" y="3"/>
                  </a:lnTo>
                  <a:lnTo>
                    <a:pt x="12" y="5"/>
                  </a:lnTo>
                  <a:lnTo>
                    <a:pt x="509" y="1156"/>
                  </a:lnTo>
                  <a:lnTo>
                    <a:pt x="510" y="1158"/>
                  </a:lnTo>
                  <a:lnTo>
                    <a:pt x="509" y="1161"/>
                  </a:lnTo>
                  <a:lnTo>
                    <a:pt x="508" y="1163"/>
                  </a:lnTo>
                  <a:lnTo>
                    <a:pt x="505" y="1165"/>
                  </a:lnTo>
                  <a:lnTo>
                    <a:pt x="503" y="116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94">
              <a:extLst>
                <a:ext uri="{FF2B5EF4-FFF2-40B4-BE49-F238E27FC236}">
                  <a16:creationId xmlns:a16="http://schemas.microsoft.com/office/drawing/2014/main" id="{B6FE99FD-6370-05E7-9EAE-EAF78DE00C7D}"/>
                </a:ext>
              </a:extLst>
            </p:cNvPr>
            <p:cNvSpPr>
              <a:spLocks/>
            </p:cNvSpPr>
            <p:nvPr userDrawn="1"/>
          </p:nvSpPr>
          <p:spPr bwMode="auto">
            <a:xfrm>
              <a:off x="1596" y="2432"/>
              <a:ext cx="1090" cy="7"/>
            </a:xfrm>
            <a:custGeom>
              <a:avLst/>
              <a:gdLst>
                <a:gd name="T0" fmla="*/ 1 w 2180"/>
                <a:gd name="T1" fmla="*/ 1 h 12"/>
                <a:gd name="T2" fmla="*/ 1 w 2180"/>
                <a:gd name="T3" fmla="*/ 1 h 12"/>
                <a:gd name="T4" fmla="*/ 1 w 2180"/>
                <a:gd name="T5" fmla="*/ 1 h 12"/>
                <a:gd name="T6" fmla="*/ 1 w 2180"/>
                <a:gd name="T7" fmla="*/ 1 h 12"/>
                <a:gd name="T8" fmla="*/ 1 w 2180"/>
                <a:gd name="T9" fmla="*/ 1 h 12"/>
                <a:gd name="T10" fmla="*/ 1 w 2180"/>
                <a:gd name="T11" fmla="*/ 1 h 12"/>
                <a:gd name="T12" fmla="*/ 0 w 2180"/>
                <a:gd name="T13" fmla="*/ 1 h 12"/>
                <a:gd name="T14" fmla="*/ 0 w 2180"/>
                <a:gd name="T15" fmla="*/ 1 h 12"/>
                <a:gd name="T16" fmla="*/ 1 w 2180"/>
                <a:gd name="T17" fmla="*/ 1 h 12"/>
                <a:gd name="T18" fmla="*/ 1 w 2180"/>
                <a:gd name="T19" fmla="*/ 1 h 12"/>
                <a:gd name="T20" fmla="*/ 1 w 2180"/>
                <a:gd name="T21" fmla="*/ 0 h 12"/>
                <a:gd name="T22" fmla="*/ 1 w 2180"/>
                <a:gd name="T23" fmla="*/ 0 h 12"/>
                <a:gd name="T24" fmla="*/ 1 w 2180"/>
                <a:gd name="T25" fmla="*/ 0 h 12"/>
                <a:gd name="T26" fmla="*/ 1 w 2180"/>
                <a:gd name="T27" fmla="*/ 0 h 12"/>
                <a:gd name="T28" fmla="*/ 1 w 2180"/>
                <a:gd name="T29" fmla="*/ 0 h 12"/>
                <a:gd name="T30" fmla="*/ 1 w 2180"/>
                <a:gd name="T31" fmla="*/ 1 h 12"/>
                <a:gd name="T32" fmla="*/ 1 w 2180"/>
                <a:gd name="T33" fmla="*/ 1 h 12"/>
                <a:gd name="T34" fmla="*/ 1 w 2180"/>
                <a:gd name="T35" fmla="*/ 1 h 12"/>
                <a:gd name="T36" fmla="*/ 1 w 2180"/>
                <a:gd name="T37" fmla="*/ 1 h 12"/>
                <a:gd name="T38" fmla="*/ 1 w 2180"/>
                <a:gd name="T39" fmla="*/ 1 h 12"/>
                <a:gd name="T40" fmla="*/ 1 w 2180"/>
                <a:gd name="T41" fmla="*/ 1 h 12"/>
                <a:gd name="T42" fmla="*/ 1 w 2180"/>
                <a:gd name="T43" fmla="*/ 1 h 12"/>
                <a:gd name="T44" fmla="*/ 1 w 2180"/>
                <a:gd name="T45" fmla="*/ 1 h 12"/>
                <a:gd name="T46" fmla="*/ 1 w 2180"/>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0" h="12">
                  <a:moveTo>
                    <a:pt x="2173" y="12"/>
                  </a:moveTo>
                  <a:lnTo>
                    <a:pt x="7" y="12"/>
                  </a:lnTo>
                  <a:lnTo>
                    <a:pt x="5" y="12"/>
                  </a:lnTo>
                  <a:lnTo>
                    <a:pt x="2" y="10"/>
                  </a:lnTo>
                  <a:lnTo>
                    <a:pt x="1" y="9"/>
                  </a:lnTo>
                  <a:lnTo>
                    <a:pt x="0" y="5"/>
                  </a:lnTo>
                  <a:lnTo>
                    <a:pt x="1" y="3"/>
                  </a:lnTo>
                  <a:lnTo>
                    <a:pt x="2" y="1"/>
                  </a:lnTo>
                  <a:lnTo>
                    <a:pt x="5" y="0"/>
                  </a:lnTo>
                  <a:lnTo>
                    <a:pt x="7" y="0"/>
                  </a:lnTo>
                  <a:lnTo>
                    <a:pt x="2173" y="0"/>
                  </a:lnTo>
                  <a:lnTo>
                    <a:pt x="2176" y="0"/>
                  </a:lnTo>
                  <a:lnTo>
                    <a:pt x="2177" y="1"/>
                  </a:lnTo>
                  <a:lnTo>
                    <a:pt x="2180" y="3"/>
                  </a:lnTo>
                  <a:lnTo>
                    <a:pt x="2180" y="5"/>
                  </a:lnTo>
                  <a:lnTo>
                    <a:pt x="2180" y="9"/>
                  </a:lnTo>
                  <a:lnTo>
                    <a:pt x="2177" y="10"/>
                  </a:lnTo>
                  <a:lnTo>
                    <a:pt x="2176" y="12"/>
                  </a:lnTo>
                  <a:lnTo>
                    <a:pt x="2173" y="1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95">
              <a:extLst>
                <a:ext uri="{FF2B5EF4-FFF2-40B4-BE49-F238E27FC236}">
                  <a16:creationId xmlns:a16="http://schemas.microsoft.com/office/drawing/2014/main" id="{2CAAD397-37A2-2935-DFDD-6B2BF7E96BB3}"/>
                </a:ext>
              </a:extLst>
            </p:cNvPr>
            <p:cNvSpPr>
              <a:spLocks/>
            </p:cNvSpPr>
            <p:nvPr userDrawn="1"/>
          </p:nvSpPr>
          <p:spPr bwMode="auto">
            <a:xfrm>
              <a:off x="2680" y="2432"/>
              <a:ext cx="345" cy="292"/>
            </a:xfrm>
            <a:custGeom>
              <a:avLst/>
              <a:gdLst>
                <a:gd name="T0" fmla="*/ 1 w 690"/>
                <a:gd name="T1" fmla="*/ 1 h 584"/>
                <a:gd name="T2" fmla="*/ 1 w 690"/>
                <a:gd name="T3" fmla="*/ 1 h 584"/>
                <a:gd name="T4" fmla="*/ 1 w 690"/>
                <a:gd name="T5" fmla="*/ 1 h 584"/>
                <a:gd name="T6" fmla="*/ 1 w 690"/>
                <a:gd name="T7" fmla="*/ 1 h 584"/>
                <a:gd name="T8" fmla="*/ 1 w 690"/>
                <a:gd name="T9" fmla="*/ 1 h 584"/>
                <a:gd name="T10" fmla="*/ 1 w 690"/>
                <a:gd name="T11" fmla="*/ 1 h 584"/>
                <a:gd name="T12" fmla="*/ 0 w 690"/>
                <a:gd name="T13" fmla="*/ 1 h 584"/>
                <a:gd name="T14" fmla="*/ 0 w 690"/>
                <a:gd name="T15" fmla="*/ 1 h 584"/>
                <a:gd name="T16" fmla="*/ 0 w 690"/>
                <a:gd name="T17" fmla="*/ 1 h 584"/>
                <a:gd name="T18" fmla="*/ 1 w 690"/>
                <a:gd name="T19" fmla="*/ 1 h 584"/>
                <a:gd name="T20" fmla="*/ 1 w 690"/>
                <a:gd name="T21" fmla="*/ 1 h 584"/>
                <a:gd name="T22" fmla="*/ 1 w 690"/>
                <a:gd name="T23" fmla="*/ 0 h 584"/>
                <a:gd name="T24" fmla="*/ 1 w 690"/>
                <a:gd name="T25" fmla="*/ 0 h 584"/>
                <a:gd name="T26" fmla="*/ 1 w 690"/>
                <a:gd name="T27" fmla="*/ 0 h 584"/>
                <a:gd name="T28" fmla="*/ 1 w 690"/>
                <a:gd name="T29" fmla="*/ 1 h 584"/>
                <a:gd name="T30" fmla="*/ 1 w 690"/>
                <a:gd name="T31" fmla="*/ 1 h 584"/>
                <a:gd name="T32" fmla="*/ 1 w 690"/>
                <a:gd name="T33" fmla="*/ 1 h 584"/>
                <a:gd name="T34" fmla="*/ 1 w 690"/>
                <a:gd name="T35" fmla="*/ 1 h 584"/>
                <a:gd name="T36" fmla="*/ 1 w 690"/>
                <a:gd name="T37" fmla="*/ 1 h 584"/>
                <a:gd name="T38" fmla="*/ 1 w 690"/>
                <a:gd name="T39" fmla="*/ 1 h 584"/>
                <a:gd name="T40" fmla="*/ 1 w 690"/>
                <a:gd name="T41" fmla="*/ 1 h 584"/>
                <a:gd name="T42" fmla="*/ 1 w 690"/>
                <a:gd name="T43" fmla="*/ 1 h 584"/>
                <a:gd name="T44" fmla="*/ 1 w 690"/>
                <a:gd name="T45" fmla="*/ 1 h 584"/>
                <a:gd name="T46" fmla="*/ 1 w 690"/>
                <a:gd name="T47" fmla="*/ 1 h 584"/>
                <a:gd name="T48" fmla="*/ 1 w 690"/>
                <a:gd name="T49" fmla="*/ 1 h 5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0" h="584">
                  <a:moveTo>
                    <a:pt x="683" y="584"/>
                  </a:moveTo>
                  <a:lnTo>
                    <a:pt x="683" y="584"/>
                  </a:lnTo>
                  <a:lnTo>
                    <a:pt x="681" y="583"/>
                  </a:lnTo>
                  <a:lnTo>
                    <a:pt x="680" y="581"/>
                  </a:lnTo>
                  <a:lnTo>
                    <a:pt x="2" y="11"/>
                  </a:lnTo>
                  <a:lnTo>
                    <a:pt x="0" y="9"/>
                  </a:lnTo>
                  <a:lnTo>
                    <a:pt x="0" y="7"/>
                  </a:lnTo>
                  <a:lnTo>
                    <a:pt x="0" y="4"/>
                  </a:lnTo>
                  <a:lnTo>
                    <a:pt x="1" y="2"/>
                  </a:lnTo>
                  <a:lnTo>
                    <a:pt x="4" y="0"/>
                  </a:lnTo>
                  <a:lnTo>
                    <a:pt x="6" y="0"/>
                  </a:lnTo>
                  <a:lnTo>
                    <a:pt x="8" y="0"/>
                  </a:lnTo>
                  <a:lnTo>
                    <a:pt x="10" y="1"/>
                  </a:lnTo>
                  <a:lnTo>
                    <a:pt x="688" y="572"/>
                  </a:lnTo>
                  <a:lnTo>
                    <a:pt x="689" y="573"/>
                  </a:lnTo>
                  <a:lnTo>
                    <a:pt x="690" y="577"/>
                  </a:lnTo>
                  <a:lnTo>
                    <a:pt x="690" y="579"/>
                  </a:lnTo>
                  <a:lnTo>
                    <a:pt x="689" y="581"/>
                  </a:lnTo>
                  <a:lnTo>
                    <a:pt x="687" y="583"/>
                  </a:lnTo>
                  <a:lnTo>
                    <a:pt x="683" y="584"/>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96">
              <a:extLst>
                <a:ext uri="{FF2B5EF4-FFF2-40B4-BE49-F238E27FC236}">
                  <a16:creationId xmlns:a16="http://schemas.microsoft.com/office/drawing/2014/main" id="{1AAFC3C5-4E50-FEDB-DD06-A33D790BEA9C}"/>
                </a:ext>
              </a:extLst>
            </p:cNvPr>
            <p:cNvSpPr>
              <a:spLocks/>
            </p:cNvSpPr>
            <p:nvPr userDrawn="1"/>
          </p:nvSpPr>
          <p:spPr bwMode="auto">
            <a:xfrm>
              <a:off x="2680" y="2150"/>
              <a:ext cx="345" cy="289"/>
            </a:xfrm>
            <a:custGeom>
              <a:avLst/>
              <a:gdLst>
                <a:gd name="T0" fmla="*/ 1 w 690"/>
                <a:gd name="T1" fmla="*/ 1 h 577"/>
                <a:gd name="T2" fmla="*/ 1 w 690"/>
                <a:gd name="T3" fmla="*/ 1 h 577"/>
                <a:gd name="T4" fmla="*/ 1 w 690"/>
                <a:gd name="T5" fmla="*/ 1 h 577"/>
                <a:gd name="T6" fmla="*/ 1 w 690"/>
                <a:gd name="T7" fmla="*/ 1 h 577"/>
                <a:gd name="T8" fmla="*/ 1 w 690"/>
                <a:gd name="T9" fmla="*/ 1 h 577"/>
                <a:gd name="T10" fmla="*/ 0 w 690"/>
                <a:gd name="T11" fmla="*/ 1 h 577"/>
                <a:gd name="T12" fmla="*/ 0 w 690"/>
                <a:gd name="T13" fmla="*/ 1 h 577"/>
                <a:gd name="T14" fmla="*/ 0 w 690"/>
                <a:gd name="T15" fmla="*/ 1 h 577"/>
                <a:gd name="T16" fmla="*/ 1 w 690"/>
                <a:gd name="T17" fmla="*/ 1 h 577"/>
                <a:gd name="T18" fmla="*/ 1 w 690"/>
                <a:gd name="T19" fmla="*/ 1 h 577"/>
                <a:gd name="T20" fmla="*/ 1 w 690"/>
                <a:gd name="T21" fmla="*/ 1 h 577"/>
                <a:gd name="T22" fmla="*/ 1 w 690"/>
                <a:gd name="T23" fmla="*/ 0 h 577"/>
                <a:gd name="T24" fmla="*/ 1 w 690"/>
                <a:gd name="T25" fmla="*/ 0 h 577"/>
                <a:gd name="T26" fmla="*/ 1 w 690"/>
                <a:gd name="T27" fmla="*/ 0 h 577"/>
                <a:gd name="T28" fmla="*/ 1 w 690"/>
                <a:gd name="T29" fmla="*/ 1 h 577"/>
                <a:gd name="T30" fmla="*/ 1 w 690"/>
                <a:gd name="T31" fmla="*/ 1 h 577"/>
                <a:gd name="T32" fmla="*/ 1 w 690"/>
                <a:gd name="T33" fmla="*/ 1 h 577"/>
                <a:gd name="T34" fmla="*/ 1 w 690"/>
                <a:gd name="T35" fmla="*/ 1 h 577"/>
                <a:gd name="T36" fmla="*/ 1 w 690"/>
                <a:gd name="T37" fmla="*/ 1 h 577"/>
                <a:gd name="T38" fmla="*/ 1 w 690"/>
                <a:gd name="T39" fmla="*/ 1 h 577"/>
                <a:gd name="T40" fmla="*/ 1 w 690"/>
                <a:gd name="T41" fmla="*/ 1 h 577"/>
                <a:gd name="T42" fmla="*/ 1 w 690"/>
                <a:gd name="T43" fmla="*/ 1 h 577"/>
                <a:gd name="T44" fmla="*/ 1 w 690"/>
                <a:gd name="T45" fmla="*/ 1 h 577"/>
                <a:gd name="T46" fmla="*/ 1 w 690"/>
                <a:gd name="T47" fmla="*/ 1 h 577"/>
                <a:gd name="T48" fmla="*/ 1 w 690"/>
                <a:gd name="T49" fmla="*/ 1 h 5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0" h="577">
                  <a:moveTo>
                    <a:pt x="6" y="577"/>
                  </a:moveTo>
                  <a:lnTo>
                    <a:pt x="6" y="577"/>
                  </a:lnTo>
                  <a:lnTo>
                    <a:pt x="4" y="577"/>
                  </a:lnTo>
                  <a:lnTo>
                    <a:pt x="1" y="575"/>
                  </a:lnTo>
                  <a:lnTo>
                    <a:pt x="0" y="573"/>
                  </a:lnTo>
                  <a:lnTo>
                    <a:pt x="0" y="570"/>
                  </a:lnTo>
                  <a:lnTo>
                    <a:pt x="0" y="568"/>
                  </a:lnTo>
                  <a:lnTo>
                    <a:pt x="2" y="566"/>
                  </a:lnTo>
                  <a:lnTo>
                    <a:pt x="680" y="1"/>
                  </a:lnTo>
                  <a:lnTo>
                    <a:pt x="682" y="0"/>
                  </a:lnTo>
                  <a:lnTo>
                    <a:pt x="684" y="0"/>
                  </a:lnTo>
                  <a:lnTo>
                    <a:pt x="687" y="0"/>
                  </a:lnTo>
                  <a:lnTo>
                    <a:pt x="689" y="2"/>
                  </a:lnTo>
                  <a:lnTo>
                    <a:pt x="690" y="5"/>
                  </a:lnTo>
                  <a:lnTo>
                    <a:pt x="690" y="7"/>
                  </a:lnTo>
                  <a:lnTo>
                    <a:pt x="689" y="9"/>
                  </a:lnTo>
                  <a:lnTo>
                    <a:pt x="688" y="12"/>
                  </a:lnTo>
                  <a:lnTo>
                    <a:pt x="10" y="576"/>
                  </a:lnTo>
                  <a:lnTo>
                    <a:pt x="8" y="577"/>
                  </a:lnTo>
                  <a:lnTo>
                    <a:pt x="6" y="577"/>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97">
              <a:extLst>
                <a:ext uri="{FF2B5EF4-FFF2-40B4-BE49-F238E27FC236}">
                  <a16:creationId xmlns:a16="http://schemas.microsoft.com/office/drawing/2014/main" id="{C360330B-EA91-158E-5652-44BC68D6635C}"/>
                </a:ext>
              </a:extLst>
            </p:cNvPr>
            <p:cNvSpPr>
              <a:spLocks/>
            </p:cNvSpPr>
            <p:nvPr userDrawn="1"/>
          </p:nvSpPr>
          <p:spPr bwMode="auto">
            <a:xfrm>
              <a:off x="3018" y="2717"/>
              <a:ext cx="1085" cy="7"/>
            </a:xfrm>
            <a:custGeom>
              <a:avLst/>
              <a:gdLst>
                <a:gd name="T0" fmla="*/ 1 w 2170"/>
                <a:gd name="T1" fmla="*/ 1 h 14"/>
                <a:gd name="T2" fmla="*/ 1 w 2170"/>
                <a:gd name="T3" fmla="*/ 1 h 14"/>
                <a:gd name="T4" fmla="*/ 1 w 2170"/>
                <a:gd name="T5" fmla="*/ 1 h 14"/>
                <a:gd name="T6" fmla="*/ 1 w 2170"/>
                <a:gd name="T7" fmla="*/ 1 h 14"/>
                <a:gd name="T8" fmla="*/ 1 w 2170"/>
                <a:gd name="T9" fmla="*/ 1 h 14"/>
                <a:gd name="T10" fmla="*/ 0 w 2170"/>
                <a:gd name="T11" fmla="*/ 1 h 14"/>
                <a:gd name="T12" fmla="*/ 0 w 2170"/>
                <a:gd name="T13" fmla="*/ 1 h 14"/>
                <a:gd name="T14" fmla="*/ 0 w 2170"/>
                <a:gd name="T15" fmla="*/ 1 h 14"/>
                <a:gd name="T16" fmla="*/ 0 w 2170"/>
                <a:gd name="T17" fmla="*/ 1 h 14"/>
                <a:gd name="T18" fmla="*/ 1 w 2170"/>
                <a:gd name="T19" fmla="*/ 1 h 14"/>
                <a:gd name="T20" fmla="*/ 1 w 2170"/>
                <a:gd name="T21" fmla="*/ 1 h 14"/>
                <a:gd name="T22" fmla="*/ 1 w 2170"/>
                <a:gd name="T23" fmla="*/ 0 h 14"/>
                <a:gd name="T24" fmla="*/ 1 w 2170"/>
                <a:gd name="T25" fmla="*/ 0 h 14"/>
                <a:gd name="T26" fmla="*/ 1 w 2170"/>
                <a:gd name="T27" fmla="*/ 0 h 14"/>
                <a:gd name="T28" fmla="*/ 1 w 2170"/>
                <a:gd name="T29" fmla="*/ 1 h 14"/>
                <a:gd name="T30" fmla="*/ 1 w 2170"/>
                <a:gd name="T31" fmla="*/ 1 h 14"/>
                <a:gd name="T32" fmla="*/ 1 w 2170"/>
                <a:gd name="T33" fmla="*/ 1 h 14"/>
                <a:gd name="T34" fmla="*/ 1 w 2170"/>
                <a:gd name="T35" fmla="*/ 1 h 14"/>
                <a:gd name="T36" fmla="*/ 1 w 2170"/>
                <a:gd name="T37" fmla="*/ 1 h 14"/>
                <a:gd name="T38" fmla="*/ 1 w 2170"/>
                <a:gd name="T39" fmla="*/ 1 h 14"/>
                <a:gd name="T40" fmla="*/ 1 w 2170"/>
                <a:gd name="T41" fmla="*/ 1 h 14"/>
                <a:gd name="T42" fmla="*/ 1 w 2170"/>
                <a:gd name="T43" fmla="*/ 1 h 14"/>
                <a:gd name="T44" fmla="*/ 1 w 2170"/>
                <a:gd name="T45" fmla="*/ 1 h 14"/>
                <a:gd name="T46" fmla="*/ 1 w 2170"/>
                <a:gd name="T47" fmla="*/ 1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0" h="14">
                  <a:moveTo>
                    <a:pt x="2163" y="14"/>
                  </a:moveTo>
                  <a:lnTo>
                    <a:pt x="6" y="14"/>
                  </a:lnTo>
                  <a:lnTo>
                    <a:pt x="4" y="13"/>
                  </a:lnTo>
                  <a:lnTo>
                    <a:pt x="2" y="11"/>
                  </a:lnTo>
                  <a:lnTo>
                    <a:pt x="0" y="9"/>
                  </a:lnTo>
                  <a:lnTo>
                    <a:pt x="0" y="7"/>
                  </a:lnTo>
                  <a:lnTo>
                    <a:pt x="0" y="5"/>
                  </a:lnTo>
                  <a:lnTo>
                    <a:pt x="2" y="2"/>
                  </a:lnTo>
                  <a:lnTo>
                    <a:pt x="4" y="1"/>
                  </a:lnTo>
                  <a:lnTo>
                    <a:pt x="6" y="0"/>
                  </a:lnTo>
                  <a:lnTo>
                    <a:pt x="2163" y="0"/>
                  </a:lnTo>
                  <a:lnTo>
                    <a:pt x="2166" y="1"/>
                  </a:lnTo>
                  <a:lnTo>
                    <a:pt x="2167" y="2"/>
                  </a:lnTo>
                  <a:lnTo>
                    <a:pt x="2170" y="5"/>
                  </a:lnTo>
                  <a:lnTo>
                    <a:pt x="2170" y="7"/>
                  </a:lnTo>
                  <a:lnTo>
                    <a:pt x="2170" y="9"/>
                  </a:lnTo>
                  <a:lnTo>
                    <a:pt x="2167" y="11"/>
                  </a:lnTo>
                  <a:lnTo>
                    <a:pt x="2166" y="13"/>
                  </a:lnTo>
                  <a:lnTo>
                    <a:pt x="2163" y="14"/>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98">
              <a:extLst>
                <a:ext uri="{FF2B5EF4-FFF2-40B4-BE49-F238E27FC236}">
                  <a16:creationId xmlns:a16="http://schemas.microsoft.com/office/drawing/2014/main" id="{806F92F7-D25C-DE1F-AC4C-B21B0FD2C575}"/>
                </a:ext>
              </a:extLst>
            </p:cNvPr>
            <p:cNvSpPr>
              <a:spLocks/>
            </p:cNvSpPr>
            <p:nvPr userDrawn="1"/>
          </p:nvSpPr>
          <p:spPr bwMode="auto">
            <a:xfrm>
              <a:off x="4097" y="2717"/>
              <a:ext cx="267" cy="142"/>
            </a:xfrm>
            <a:custGeom>
              <a:avLst/>
              <a:gdLst>
                <a:gd name="T0" fmla="*/ 0 w 535"/>
                <a:gd name="T1" fmla="*/ 1 h 282"/>
                <a:gd name="T2" fmla="*/ 0 w 535"/>
                <a:gd name="T3" fmla="*/ 1 h 282"/>
                <a:gd name="T4" fmla="*/ 0 w 535"/>
                <a:gd name="T5" fmla="*/ 1 h 282"/>
                <a:gd name="T6" fmla="*/ 0 w 535"/>
                <a:gd name="T7" fmla="*/ 1 h 282"/>
                <a:gd name="T8" fmla="*/ 0 w 535"/>
                <a:gd name="T9" fmla="*/ 1 h 282"/>
                <a:gd name="T10" fmla="*/ 0 w 535"/>
                <a:gd name="T11" fmla="*/ 1 h 282"/>
                <a:gd name="T12" fmla="*/ 0 w 535"/>
                <a:gd name="T13" fmla="*/ 1 h 282"/>
                <a:gd name="T14" fmla="*/ 0 w 535"/>
                <a:gd name="T15" fmla="*/ 1 h 282"/>
                <a:gd name="T16" fmla="*/ 0 w 535"/>
                <a:gd name="T17" fmla="*/ 1 h 282"/>
                <a:gd name="T18" fmla="*/ 0 w 535"/>
                <a:gd name="T19" fmla="*/ 1 h 282"/>
                <a:gd name="T20" fmla="*/ 0 w 535"/>
                <a:gd name="T21" fmla="*/ 1 h 282"/>
                <a:gd name="T22" fmla="*/ 0 w 535"/>
                <a:gd name="T23" fmla="*/ 1 h 282"/>
                <a:gd name="T24" fmla="*/ 0 w 535"/>
                <a:gd name="T25" fmla="*/ 0 h 282"/>
                <a:gd name="T26" fmla="*/ 0 w 535"/>
                <a:gd name="T27" fmla="*/ 1 h 282"/>
                <a:gd name="T28" fmla="*/ 0 w 535"/>
                <a:gd name="T29" fmla="*/ 1 h 282"/>
                <a:gd name="T30" fmla="*/ 0 w 535"/>
                <a:gd name="T31" fmla="*/ 1 h 282"/>
                <a:gd name="T32" fmla="*/ 0 w 535"/>
                <a:gd name="T33" fmla="*/ 1 h 282"/>
                <a:gd name="T34" fmla="*/ 0 w 535"/>
                <a:gd name="T35" fmla="*/ 1 h 282"/>
                <a:gd name="T36" fmla="*/ 0 w 535"/>
                <a:gd name="T37" fmla="*/ 1 h 282"/>
                <a:gd name="T38" fmla="*/ 0 w 535"/>
                <a:gd name="T39" fmla="*/ 1 h 282"/>
                <a:gd name="T40" fmla="*/ 0 w 535"/>
                <a:gd name="T41" fmla="*/ 1 h 282"/>
                <a:gd name="T42" fmla="*/ 0 w 535"/>
                <a:gd name="T43" fmla="*/ 1 h 282"/>
                <a:gd name="T44" fmla="*/ 0 w 535"/>
                <a:gd name="T45" fmla="*/ 1 h 282"/>
                <a:gd name="T46" fmla="*/ 0 w 535"/>
                <a:gd name="T47" fmla="*/ 1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2">
                  <a:moveTo>
                    <a:pt x="528" y="282"/>
                  </a:moveTo>
                  <a:lnTo>
                    <a:pt x="528" y="282"/>
                  </a:lnTo>
                  <a:lnTo>
                    <a:pt x="525" y="281"/>
                  </a:lnTo>
                  <a:lnTo>
                    <a:pt x="3" y="13"/>
                  </a:lnTo>
                  <a:lnTo>
                    <a:pt x="1" y="11"/>
                  </a:lnTo>
                  <a:lnTo>
                    <a:pt x="0" y="9"/>
                  </a:lnTo>
                  <a:lnTo>
                    <a:pt x="0" y="7"/>
                  </a:lnTo>
                  <a:lnTo>
                    <a:pt x="0" y="3"/>
                  </a:lnTo>
                  <a:lnTo>
                    <a:pt x="2" y="2"/>
                  </a:lnTo>
                  <a:lnTo>
                    <a:pt x="5" y="1"/>
                  </a:lnTo>
                  <a:lnTo>
                    <a:pt x="7" y="0"/>
                  </a:lnTo>
                  <a:lnTo>
                    <a:pt x="9" y="1"/>
                  </a:lnTo>
                  <a:lnTo>
                    <a:pt x="531" y="270"/>
                  </a:lnTo>
                  <a:lnTo>
                    <a:pt x="533" y="272"/>
                  </a:lnTo>
                  <a:lnTo>
                    <a:pt x="535" y="273"/>
                  </a:lnTo>
                  <a:lnTo>
                    <a:pt x="535" y="276"/>
                  </a:lnTo>
                  <a:lnTo>
                    <a:pt x="535" y="279"/>
                  </a:lnTo>
                  <a:lnTo>
                    <a:pt x="531" y="281"/>
                  </a:lnTo>
                  <a:lnTo>
                    <a:pt x="528" y="2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99">
              <a:extLst>
                <a:ext uri="{FF2B5EF4-FFF2-40B4-BE49-F238E27FC236}">
                  <a16:creationId xmlns:a16="http://schemas.microsoft.com/office/drawing/2014/main" id="{58C2D957-1C05-5247-8F0B-9E0BEFFCC82D}"/>
                </a:ext>
              </a:extLst>
            </p:cNvPr>
            <p:cNvSpPr>
              <a:spLocks/>
            </p:cNvSpPr>
            <p:nvPr userDrawn="1"/>
          </p:nvSpPr>
          <p:spPr bwMode="auto">
            <a:xfrm>
              <a:off x="4097" y="2583"/>
              <a:ext cx="267" cy="141"/>
            </a:xfrm>
            <a:custGeom>
              <a:avLst/>
              <a:gdLst>
                <a:gd name="T0" fmla="*/ 0 w 535"/>
                <a:gd name="T1" fmla="*/ 0 h 283"/>
                <a:gd name="T2" fmla="*/ 0 w 535"/>
                <a:gd name="T3" fmla="*/ 0 h 283"/>
                <a:gd name="T4" fmla="*/ 0 w 535"/>
                <a:gd name="T5" fmla="*/ 0 h 283"/>
                <a:gd name="T6" fmla="*/ 0 w 535"/>
                <a:gd name="T7" fmla="*/ 0 h 283"/>
                <a:gd name="T8" fmla="*/ 0 w 535"/>
                <a:gd name="T9" fmla="*/ 0 h 283"/>
                <a:gd name="T10" fmla="*/ 0 w 535"/>
                <a:gd name="T11" fmla="*/ 0 h 283"/>
                <a:gd name="T12" fmla="*/ 0 w 535"/>
                <a:gd name="T13" fmla="*/ 0 h 283"/>
                <a:gd name="T14" fmla="*/ 0 w 535"/>
                <a:gd name="T15" fmla="*/ 0 h 283"/>
                <a:gd name="T16" fmla="*/ 0 w 535"/>
                <a:gd name="T17" fmla="*/ 0 h 283"/>
                <a:gd name="T18" fmla="*/ 0 w 535"/>
                <a:gd name="T19" fmla="*/ 0 h 283"/>
                <a:gd name="T20" fmla="*/ 0 w 535"/>
                <a:gd name="T21" fmla="*/ 0 h 283"/>
                <a:gd name="T22" fmla="*/ 0 w 535"/>
                <a:gd name="T23" fmla="*/ 0 h 283"/>
                <a:gd name="T24" fmla="*/ 0 w 535"/>
                <a:gd name="T25" fmla="*/ 0 h 283"/>
                <a:gd name="T26" fmla="*/ 0 w 535"/>
                <a:gd name="T27" fmla="*/ 0 h 283"/>
                <a:gd name="T28" fmla="*/ 0 w 535"/>
                <a:gd name="T29" fmla="*/ 0 h 283"/>
                <a:gd name="T30" fmla="*/ 0 w 535"/>
                <a:gd name="T31" fmla="*/ 0 h 283"/>
                <a:gd name="T32" fmla="*/ 0 w 535"/>
                <a:gd name="T33" fmla="*/ 0 h 283"/>
                <a:gd name="T34" fmla="*/ 0 w 535"/>
                <a:gd name="T35" fmla="*/ 0 h 283"/>
                <a:gd name="T36" fmla="*/ 0 w 535"/>
                <a:gd name="T37" fmla="*/ 0 h 283"/>
                <a:gd name="T38" fmla="*/ 0 w 535"/>
                <a:gd name="T39" fmla="*/ 0 h 283"/>
                <a:gd name="T40" fmla="*/ 0 w 535"/>
                <a:gd name="T41" fmla="*/ 0 h 283"/>
                <a:gd name="T42" fmla="*/ 0 w 535"/>
                <a:gd name="T43" fmla="*/ 0 h 283"/>
                <a:gd name="T44" fmla="*/ 0 w 535"/>
                <a:gd name="T45" fmla="*/ 0 h 283"/>
                <a:gd name="T46" fmla="*/ 0 w 535"/>
                <a:gd name="T47" fmla="*/ 0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3">
                  <a:moveTo>
                    <a:pt x="6" y="283"/>
                  </a:moveTo>
                  <a:lnTo>
                    <a:pt x="6" y="283"/>
                  </a:lnTo>
                  <a:lnTo>
                    <a:pt x="3" y="282"/>
                  </a:lnTo>
                  <a:lnTo>
                    <a:pt x="0" y="279"/>
                  </a:lnTo>
                  <a:lnTo>
                    <a:pt x="0" y="276"/>
                  </a:lnTo>
                  <a:lnTo>
                    <a:pt x="0" y="274"/>
                  </a:lnTo>
                  <a:lnTo>
                    <a:pt x="1" y="271"/>
                  </a:lnTo>
                  <a:lnTo>
                    <a:pt x="3" y="270"/>
                  </a:lnTo>
                  <a:lnTo>
                    <a:pt x="525" y="2"/>
                  </a:lnTo>
                  <a:lnTo>
                    <a:pt x="528" y="0"/>
                  </a:lnTo>
                  <a:lnTo>
                    <a:pt x="530" y="0"/>
                  </a:lnTo>
                  <a:lnTo>
                    <a:pt x="532" y="2"/>
                  </a:lnTo>
                  <a:lnTo>
                    <a:pt x="535" y="4"/>
                  </a:lnTo>
                  <a:lnTo>
                    <a:pt x="535" y="6"/>
                  </a:lnTo>
                  <a:lnTo>
                    <a:pt x="535" y="10"/>
                  </a:lnTo>
                  <a:lnTo>
                    <a:pt x="533" y="12"/>
                  </a:lnTo>
                  <a:lnTo>
                    <a:pt x="531" y="13"/>
                  </a:lnTo>
                  <a:lnTo>
                    <a:pt x="9" y="282"/>
                  </a:lnTo>
                  <a:lnTo>
                    <a:pt x="6" y="2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00">
              <a:extLst>
                <a:ext uri="{FF2B5EF4-FFF2-40B4-BE49-F238E27FC236}">
                  <a16:creationId xmlns:a16="http://schemas.microsoft.com/office/drawing/2014/main" id="{CBFFA69B-0605-9B60-E759-2F0893D41BAF}"/>
                </a:ext>
              </a:extLst>
            </p:cNvPr>
            <p:cNvSpPr>
              <a:spLocks/>
            </p:cNvSpPr>
            <p:nvPr userDrawn="1"/>
          </p:nvSpPr>
          <p:spPr bwMode="auto">
            <a:xfrm>
              <a:off x="3018" y="2150"/>
              <a:ext cx="1085" cy="6"/>
            </a:xfrm>
            <a:custGeom>
              <a:avLst/>
              <a:gdLst>
                <a:gd name="T0" fmla="*/ 1 w 2170"/>
                <a:gd name="T1" fmla="*/ 0 h 13"/>
                <a:gd name="T2" fmla="*/ 1 w 2170"/>
                <a:gd name="T3" fmla="*/ 0 h 13"/>
                <a:gd name="T4" fmla="*/ 1 w 2170"/>
                <a:gd name="T5" fmla="*/ 0 h 13"/>
                <a:gd name="T6" fmla="*/ 1 w 2170"/>
                <a:gd name="T7" fmla="*/ 0 h 13"/>
                <a:gd name="T8" fmla="*/ 1 w 2170"/>
                <a:gd name="T9" fmla="*/ 0 h 13"/>
                <a:gd name="T10" fmla="*/ 0 w 2170"/>
                <a:gd name="T11" fmla="*/ 0 h 13"/>
                <a:gd name="T12" fmla="*/ 0 w 2170"/>
                <a:gd name="T13" fmla="*/ 0 h 13"/>
                <a:gd name="T14" fmla="*/ 0 w 2170"/>
                <a:gd name="T15" fmla="*/ 0 h 13"/>
                <a:gd name="T16" fmla="*/ 0 w 2170"/>
                <a:gd name="T17" fmla="*/ 0 h 13"/>
                <a:gd name="T18" fmla="*/ 1 w 2170"/>
                <a:gd name="T19" fmla="*/ 0 h 13"/>
                <a:gd name="T20" fmla="*/ 1 w 2170"/>
                <a:gd name="T21" fmla="*/ 0 h 13"/>
                <a:gd name="T22" fmla="*/ 1 w 2170"/>
                <a:gd name="T23" fmla="*/ 0 h 13"/>
                <a:gd name="T24" fmla="*/ 1 w 2170"/>
                <a:gd name="T25" fmla="*/ 0 h 13"/>
                <a:gd name="T26" fmla="*/ 1 w 2170"/>
                <a:gd name="T27" fmla="*/ 0 h 13"/>
                <a:gd name="T28" fmla="*/ 1 w 2170"/>
                <a:gd name="T29" fmla="*/ 0 h 13"/>
                <a:gd name="T30" fmla="*/ 1 w 2170"/>
                <a:gd name="T31" fmla="*/ 0 h 13"/>
                <a:gd name="T32" fmla="*/ 1 w 2170"/>
                <a:gd name="T33" fmla="*/ 0 h 13"/>
                <a:gd name="T34" fmla="*/ 1 w 2170"/>
                <a:gd name="T35" fmla="*/ 0 h 13"/>
                <a:gd name="T36" fmla="*/ 1 w 2170"/>
                <a:gd name="T37" fmla="*/ 0 h 13"/>
                <a:gd name="T38" fmla="*/ 1 w 2170"/>
                <a:gd name="T39" fmla="*/ 0 h 13"/>
                <a:gd name="T40" fmla="*/ 1 w 2170"/>
                <a:gd name="T41" fmla="*/ 0 h 13"/>
                <a:gd name="T42" fmla="*/ 1 w 2170"/>
                <a:gd name="T43" fmla="*/ 0 h 13"/>
                <a:gd name="T44" fmla="*/ 1 w 2170"/>
                <a:gd name="T45" fmla="*/ 0 h 13"/>
                <a:gd name="T46" fmla="*/ 1 w 217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0" h="13">
                  <a:moveTo>
                    <a:pt x="2163" y="13"/>
                  </a:moveTo>
                  <a:lnTo>
                    <a:pt x="6" y="13"/>
                  </a:lnTo>
                  <a:lnTo>
                    <a:pt x="4" y="12"/>
                  </a:lnTo>
                  <a:lnTo>
                    <a:pt x="2" y="10"/>
                  </a:lnTo>
                  <a:lnTo>
                    <a:pt x="0" y="8"/>
                  </a:lnTo>
                  <a:lnTo>
                    <a:pt x="0" y="6"/>
                  </a:lnTo>
                  <a:lnTo>
                    <a:pt x="0" y="3"/>
                  </a:lnTo>
                  <a:lnTo>
                    <a:pt x="2" y="1"/>
                  </a:lnTo>
                  <a:lnTo>
                    <a:pt x="4" y="0"/>
                  </a:lnTo>
                  <a:lnTo>
                    <a:pt x="6" y="0"/>
                  </a:lnTo>
                  <a:lnTo>
                    <a:pt x="2163" y="0"/>
                  </a:lnTo>
                  <a:lnTo>
                    <a:pt x="2166" y="0"/>
                  </a:lnTo>
                  <a:lnTo>
                    <a:pt x="2167" y="1"/>
                  </a:lnTo>
                  <a:lnTo>
                    <a:pt x="2170" y="3"/>
                  </a:lnTo>
                  <a:lnTo>
                    <a:pt x="2170" y="6"/>
                  </a:lnTo>
                  <a:lnTo>
                    <a:pt x="2170" y="8"/>
                  </a:lnTo>
                  <a:lnTo>
                    <a:pt x="2167" y="10"/>
                  </a:lnTo>
                  <a:lnTo>
                    <a:pt x="2166" y="12"/>
                  </a:lnTo>
                  <a:lnTo>
                    <a:pt x="2163"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01">
              <a:extLst>
                <a:ext uri="{FF2B5EF4-FFF2-40B4-BE49-F238E27FC236}">
                  <a16:creationId xmlns:a16="http://schemas.microsoft.com/office/drawing/2014/main" id="{B72105FB-EAC7-DF70-D376-F2DCAF9720E1}"/>
                </a:ext>
              </a:extLst>
            </p:cNvPr>
            <p:cNvSpPr>
              <a:spLocks/>
            </p:cNvSpPr>
            <p:nvPr userDrawn="1"/>
          </p:nvSpPr>
          <p:spPr bwMode="auto">
            <a:xfrm>
              <a:off x="4097" y="2150"/>
              <a:ext cx="267" cy="141"/>
            </a:xfrm>
            <a:custGeom>
              <a:avLst/>
              <a:gdLst>
                <a:gd name="T0" fmla="*/ 0 w 535"/>
                <a:gd name="T1" fmla="*/ 1 h 281"/>
                <a:gd name="T2" fmla="*/ 0 w 535"/>
                <a:gd name="T3" fmla="*/ 1 h 281"/>
                <a:gd name="T4" fmla="*/ 0 w 535"/>
                <a:gd name="T5" fmla="*/ 1 h 281"/>
                <a:gd name="T6" fmla="*/ 0 w 535"/>
                <a:gd name="T7" fmla="*/ 1 h 281"/>
                <a:gd name="T8" fmla="*/ 0 w 535"/>
                <a:gd name="T9" fmla="*/ 1 h 281"/>
                <a:gd name="T10" fmla="*/ 0 w 535"/>
                <a:gd name="T11" fmla="*/ 1 h 281"/>
                <a:gd name="T12" fmla="*/ 0 w 535"/>
                <a:gd name="T13" fmla="*/ 1 h 281"/>
                <a:gd name="T14" fmla="*/ 0 w 535"/>
                <a:gd name="T15" fmla="*/ 1 h 281"/>
                <a:gd name="T16" fmla="*/ 0 w 535"/>
                <a:gd name="T17" fmla="*/ 1 h 281"/>
                <a:gd name="T18" fmla="*/ 0 w 535"/>
                <a:gd name="T19" fmla="*/ 1 h 281"/>
                <a:gd name="T20" fmla="*/ 0 w 535"/>
                <a:gd name="T21" fmla="*/ 1 h 281"/>
                <a:gd name="T22" fmla="*/ 0 w 535"/>
                <a:gd name="T23" fmla="*/ 0 h 281"/>
                <a:gd name="T24" fmla="*/ 0 w 535"/>
                <a:gd name="T25" fmla="*/ 0 h 281"/>
                <a:gd name="T26" fmla="*/ 0 w 535"/>
                <a:gd name="T27" fmla="*/ 0 h 281"/>
                <a:gd name="T28" fmla="*/ 0 w 535"/>
                <a:gd name="T29" fmla="*/ 1 h 281"/>
                <a:gd name="T30" fmla="*/ 0 w 535"/>
                <a:gd name="T31" fmla="*/ 1 h 281"/>
                <a:gd name="T32" fmla="*/ 0 w 535"/>
                <a:gd name="T33" fmla="*/ 1 h 281"/>
                <a:gd name="T34" fmla="*/ 0 w 535"/>
                <a:gd name="T35" fmla="*/ 1 h 281"/>
                <a:gd name="T36" fmla="*/ 0 w 535"/>
                <a:gd name="T37" fmla="*/ 1 h 281"/>
                <a:gd name="T38" fmla="*/ 0 w 535"/>
                <a:gd name="T39" fmla="*/ 1 h 281"/>
                <a:gd name="T40" fmla="*/ 0 w 535"/>
                <a:gd name="T41" fmla="*/ 1 h 281"/>
                <a:gd name="T42" fmla="*/ 0 w 535"/>
                <a:gd name="T43" fmla="*/ 1 h 281"/>
                <a:gd name="T44" fmla="*/ 0 w 535"/>
                <a:gd name="T45" fmla="*/ 1 h 281"/>
                <a:gd name="T46" fmla="*/ 0 w 535"/>
                <a:gd name="T47" fmla="*/ 1 h 2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1">
                  <a:moveTo>
                    <a:pt x="528" y="281"/>
                  </a:moveTo>
                  <a:lnTo>
                    <a:pt x="528" y="281"/>
                  </a:lnTo>
                  <a:lnTo>
                    <a:pt x="525" y="281"/>
                  </a:lnTo>
                  <a:lnTo>
                    <a:pt x="3" y="12"/>
                  </a:lnTo>
                  <a:lnTo>
                    <a:pt x="1" y="10"/>
                  </a:lnTo>
                  <a:lnTo>
                    <a:pt x="0" y="8"/>
                  </a:lnTo>
                  <a:lnTo>
                    <a:pt x="0" y="6"/>
                  </a:lnTo>
                  <a:lnTo>
                    <a:pt x="0" y="3"/>
                  </a:lnTo>
                  <a:lnTo>
                    <a:pt x="2" y="1"/>
                  </a:lnTo>
                  <a:lnTo>
                    <a:pt x="5" y="0"/>
                  </a:lnTo>
                  <a:lnTo>
                    <a:pt x="7" y="0"/>
                  </a:lnTo>
                  <a:lnTo>
                    <a:pt x="9" y="0"/>
                  </a:lnTo>
                  <a:lnTo>
                    <a:pt x="531" y="268"/>
                  </a:lnTo>
                  <a:lnTo>
                    <a:pt x="533" y="271"/>
                  </a:lnTo>
                  <a:lnTo>
                    <a:pt x="535" y="273"/>
                  </a:lnTo>
                  <a:lnTo>
                    <a:pt x="535" y="275"/>
                  </a:lnTo>
                  <a:lnTo>
                    <a:pt x="535" y="278"/>
                  </a:lnTo>
                  <a:lnTo>
                    <a:pt x="531" y="280"/>
                  </a:lnTo>
                  <a:lnTo>
                    <a:pt x="528" y="28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02">
              <a:extLst>
                <a:ext uri="{FF2B5EF4-FFF2-40B4-BE49-F238E27FC236}">
                  <a16:creationId xmlns:a16="http://schemas.microsoft.com/office/drawing/2014/main" id="{041C0365-0C6A-9EF7-1ED1-E6F38B1E166F}"/>
                </a:ext>
              </a:extLst>
            </p:cNvPr>
            <p:cNvSpPr>
              <a:spLocks/>
            </p:cNvSpPr>
            <p:nvPr userDrawn="1"/>
          </p:nvSpPr>
          <p:spPr bwMode="auto">
            <a:xfrm>
              <a:off x="4097" y="2015"/>
              <a:ext cx="267" cy="141"/>
            </a:xfrm>
            <a:custGeom>
              <a:avLst/>
              <a:gdLst>
                <a:gd name="T0" fmla="*/ 0 w 535"/>
                <a:gd name="T1" fmla="*/ 0 h 283"/>
                <a:gd name="T2" fmla="*/ 0 w 535"/>
                <a:gd name="T3" fmla="*/ 0 h 283"/>
                <a:gd name="T4" fmla="*/ 0 w 535"/>
                <a:gd name="T5" fmla="*/ 0 h 283"/>
                <a:gd name="T6" fmla="*/ 0 w 535"/>
                <a:gd name="T7" fmla="*/ 0 h 283"/>
                <a:gd name="T8" fmla="*/ 0 w 535"/>
                <a:gd name="T9" fmla="*/ 0 h 283"/>
                <a:gd name="T10" fmla="*/ 0 w 535"/>
                <a:gd name="T11" fmla="*/ 0 h 283"/>
                <a:gd name="T12" fmla="*/ 0 w 535"/>
                <a:gd name="T13" fmla="*/ 0 h 283"/>
                <a:gd name="T14" fmla="*/ 0 w 535"/>
                <a:gd name="T15" fmla="*/ 0 h 283"/>
                <a:gd name="T16" fmla="*/ 0 w 535"/>
                <a:gd name="T17" fmla="*/ 0 h 283"/>
                <a:gd name="T18" fmla="*/ 0 w 535"/>
                <a:gd name="T19" fmla="*/ 0 h 283"/>
                <a:gd name="T20" fmla="*/ 0 w 535"/>
                <a:gd name="T21" fmla="*/ 0 h 283"/>
                <a:gd name="T22" fmla="*/ 0 w 535"/>
                <a:gd name="T23" fmla="*/ 0 h 283"/>
                <a:gd name="T24" fmla="*/ 0 w 535"/>
                <a:gd name="T25" fmla="*/ 0 h 283"/>
                <a:gd name="T26" fmla="*/ 0 w 535"/>
                <a:gd name="T27" fmla="*/ 0 h 283"/>
                <a:gd name="T28" fmla="*/ 0 w 535"/>
                <a:gd name="T29" fmla="*/ 0 h 283"/>
                <a:gd name="T30" fmla="*/ 0 w 535"/>
                <a:gd name="T31" fmla="*/ 0 h 283"/>
                <a:gd name="T32" fmla="*/ 0 w 535"/>
                <a:gd name="T33" fmla="*/ 0 h 283"/>
                <a:gd name="T34" fmla="*/ 0 w 535"/>
                <a:gd name="T35" fmla="*/ 0 h 283"/>
                <a:gd name="T36" fmla="*/ 0 w 535"/>
                <a:gd name="T37" fmla="*/ 0 h 283"/>
                <a:gd name="T38" fmla="*/ 0 w 535"/>
                <a:gd name="T39" fmla="*/ 0 h 283"/>
                <a:gd name="T40" fmla="*/ 0 w 535"/>
                <a:gd name="T41" fmla="*/ 0 h 283"/>
                <a:gd name="T42" fmla="*/ 0 w 535"/>
                <a:gd name="T43" fmla="*/ 0 h 283"/>
                <a:gd name="T44" fmla="*/ 0 w 535"/>
                <a:gd name="T45" fmla="*/ 0 h 283"/>
                <a:gd name="T46" fmla="*/ 0 w 535"/>
                <a:gd name="T47" fmla="*/ 0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3">
                  <a:moveTo>
                    <a:pt x="6" y="283"/>
                  </a:moveTo>
                  <a:lnTo>
                    <a:pt x="6" y="283"/>
                  </a:lnTo>
                  <a:lnTo>
                    <a:pt x="3" y="282"/>
                  </a:lnTo>
                  <a:lnTo>
                    <a:pt x="0" y="279"/>
                  </a:lnTo>
                  <a:lnTo>
                    <a:pt x="0" y="277"/>
                  </a:lnTo>
                  <a:lnTo>
                    <a:pt x="0" y="273"/>
                  </a:lnTo>
                  <a:lnTo>
                    <a:pt x="1" y="272"/>
                  </a:lnTo>
                  <a:lnTo>
                    <a:pt x="3" y="270"/>
                  </a:lnTo>
                  <a:lnTo>
                    <a:pt x="525" y="2"/>
                  </a:lnTo>
                  <a:lnTo>
                    <a:pt x="528" y="0"/>
                  </a:lnTo>
                  <a:lnTo>
                    <a:pt x="530" y="2"/>
                  </a:lnTo>
                  <a:lnTo>
                    <a:pt x="532" y="3"/>
                  </a:lnTo>
                  <a:lnTo>
                    <a:pt x="535" y="4"/>
                  </a:lnTo>
                  <a:lnTo>
                    <a:pt x="535" y="7"/>
                  </a:lnTo>
                  <a:lnTo>
                    <a:pt x="535" y="10"/>
                  </a:lnTo>
                  <a:lnTo>
                    <a:pt x="533" y="12"/>
                  </a:lnTo>
                  <a:lnTo>
                    <a:pt x="531" y="13"/>
                  </a:lnTo>
                  <a:lnTo>
                    <a:pt x="9" y="282"/>
                  </a:lnTo>
                  <a:lnTo>
                    <a:pt x="6" y="2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03">
              <a:extLst>
                <a:ext uri="{FF2B5EF4-FFF2-40B4-BE49-F238E27FC236}">
                  <a16:creationId xmlns:a16="http://schemas.microsoft.com/office/drawing/2014/main" id="{5D94A1E0-3640-6C90-634E-BAAB8F542DCE}"/>
                </a:ext>
              </a:extLst>
            </p:cNvPr>
            <p:cNvSpPr>
              <a:spLocks noChangeArrowheads="1"/>
            </p:cNvSpPr>
            <p:nvPr userDrawn="1"/>
          </p:nvSpPr>
          <p:spPr bwMode="auto">
            <a:xfrm>
              <a:off x="1643" y="1166"/>
              <a:ext cx="996" cy="236"/>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8" name="Rectangle 104">
              <a:extLst>
                <a:ext uri="{FF2B5EF4-FFF2-40B4-BE49-F238E27FC236}">
                  <a16:creationId xmlns:a16="http://schemas.microsoft.com/office/drawing/2014/main" id="{DACF3BDD-9B00-60DC-E3AB-AC015132EC72}"/>
                </a:ext>
              </a:extLst>
            </p:cNvPr>
            <p:cNvSpPr>
              <a:spLocks noChangeArrowheads="1"/>
            </p:cNvSpPr>
            <p:nvPr userDrawn="1"/>
          </p:nvSpPr>
          <p:spPr bwMode="auto">
            <a:xfrm>
              <a:off x="3061" y="883"/>
              <a:ext cx="995" cy="235"/>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9" name="Rectangle 105">
              <a:extLst>
                <a:ext uri="{FF2B5EF4-FFF2-40B4-BE49-F238E27FC236}">
                  <a16:creationId xmlns:a16="http://schemas.microsoft.com/office/drawing/2014/main" id="{E14EAD26-DD3D-3778-2026-792B6428A026}"/>
                </a:ext>
              </a:extLst>
            </p:cNvPr>
            <p:cNvSpPr>
              <a:spLocks noChangeArrowheads="1"/>
            </p:cNvSpPr>
            <p:nvPr userDrawn="1"/>
          </p:nvSpPr>
          <p:spPr bwMode="auto">
            <a:xfrm>
              <a:off x="3061" y="1452"/>
              <a:ext cx="995" cy="235"/>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0" name="Rectangle 106">
              <a:extLst>
                <a:ext uri="{FF2B5EF4-FFF2-40B4-BE49-F238E27FC236}">
                  <a16:creationId xmlns:a16="http://schemas.microsoft.com/office/drawing/2014/main" id="{CC191520-5DD0-1098-77FB-DD9D15E5E76B}"/>
                </a:ext>
              </a:extLst>
            </p:cNvPr>
            <p:cNvSpPr>
              <a:spLocks noChangeArrowheads="1"/>
            </p:cNvSpPr>
            <p:nvPr userDrawn="1"/>
          </p:nvSpPr>
          <p:spPr bwMode="auto">
            <a:xfrm>
              <a:off x="3061" y="2034"/>
              <a:ext cx="995" cy="235"/>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1" name="Rectangle 107">
              <a:extLst>
                <a:ext uri="{FF2B5EF4-FFF2-40B4-BE49-F238E27FC236}">
                  <a16:creationId xmlns:a16="http://schemas.microsoft.com/office/drawing/2014/main" id="{78841CC9-2676-C2B9-0444-72BC04050F3E}"/>
                </a:ext>
              </a:extLst>
            </p:cNvPr>
            <p:cNvSpPr>
              <a:spLocks noChangeArrowheads="1"/>
            </p:cNvSpPr>
            <p:nvPr userDrawn="1"/>
          </p:nvSpPr>
          <p:spPr bwMode="auto">
            <a:xfrm>
              <a:off x="3061" y="2602"/>
              <a:ext cx="995" cy="235"/>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2" name="Rectangle 108">
              <a:extLst>
                <a:ext uri="{FF2B5EF4-FFF2-40B4-BE49-F238E27FC236}">
                  <a16:creationId xmlns:a16="http://schemas.microsoft.com/office/drawing/2014/main" id="{C0320CE2-605D-F981-1DEE-A41A1FC66973}"/>
                </a:ext>
              </a:extLst>
            </p:cNvPr>
            <p:cNvSpPr>
              <a:spLocks noChangeArrowheads="1"/>
            </p:cNvSpPr>
            <p:nvPr userDrawn="1"/>
          </p:nvSpPr>
          <p:spPr bwMode="auto">
            <a:xfrm>
              <a:off x="1643" y="2318"/>
              <a:ext cx="996" cy="235"/>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33" name="Freeform 109">
              <a:extLst>
                <a:ext uri="{FF2B5EF4-FFF2-40B4-BE49-F238E27FC236}">
                  <a16:creationId xmlns:a16="http://schemas.microsoft.com/office/drawing/2014/main" id="{DD25C64A-E1FC-A3F2-1492-2E579F17F7FF}"/>
                </a:ext>
              </a:extLst>
            </p:cNvPr>
            <p:cNvSpPr>
              <a:spLocks/>
            </p:cNvSpPr>
            <p:nvPr userDrawn="1"/>
          </p:nvSpPr>
          <p:spPr bwMode="auto">
            <a:xfrm>
              <a:off x="1284" y="1269"/>
              <a:ext cx="48" cy="68"/>
            </a:xfrm>
            <a:custGeom>
              <a:avLst/>
              <a:gdLst>
                <a:gd name="T0" fmla="*/ 0 w 97"/>
                <a:gd name="T1" fmla="*/ 1 h 135"/>
                <a:gd name="T2" fmla="*/ 0 w 97"/>
                <a:gd name="T3" fmla="*/ 1 h 135"/>
                <a:gd name="T4" fmla="*/ 0 w 97"/>
                <a:gd name="T5" fmla="*/ 1 h 135"/>
                <a:gd name="T6" fmla="*/ 0 w 97"/>
                <a:gd name="T7" fmla="*/ 1 h 135"/>
                <a:gd name="T8" fmla="*/ 0 w 97"/>
                <a:gd name="T9" fmla="*/ 1 h 135"/>
                <a:gd name="T10" fmla="*/ 0 w 97"/>
                <a:gd name="T11" fmla="*/ 1 h 135"/>
                <a:gd name="T12" fmla="*/ 0 w 97"/>
                <a:gd name="T13" fmla="*/ 1 h 135"/>
                <a:gd name="T14" fmla="*/ 0 w 97"/>
                <a:gd name="T15" fmla="*/ 1 h 135"/>
                <a:gd name="T16" fmla="*/ 0 w 97"/>
                <a:gd name="T17" fmla="*/ 1 h 135"/>
                <a:gd name="T18" fmla="*/ 0 w 97"/>
                <a:gd name="T19" fmla="*/ 1 h 135"/>
                <a:gd name="T20" fmla="*/ 0 w 97"/>
                <a:gd name="T21" fmla="*/ 1 h 135"/>
                <a:gd name="T22" fmla="*/ 0 w 97"/>
                <a:gd name="T23" fmla="*/ 1 h 135"/>
                <a:gd name="T24" fmla="*/ 0 w 97"/>
                <a:gd name="T25" fmla="*/ 0 h 135"/>
                <a:gd name="T26" fmla="*/ 0 w 97"/>
                <a:gd name="T27" fmla="*/ 0 h 135"/>
                <a:gd name="T28" fmla="*/ 0 w 97"/>
                <a:gd name="T29" fmla="*/ 0 h 135"/>
                <a:gd name="T30" fmla="*/ 0 w 97"/>
                <a:gd name="T31" fmla="*/ 1 h 135"/>
                <a:gd name="T32" fmla="*/ 0 w 97"/>
                <a:gd name="T33" fmla="*/ 1 h 135"/>
                <a:gd name="T34" fmla="*/ 0 w 97"/>
                <a:gd name="T35" fmla="*/ 1 h 135"/>
                <a:gd name="T36" fmla="*/ 0 w 97"/>
                <a:gd name="T37" fmla="*/ 1 h 135"/>
                <a:gd name="T38" fmla="*/ 0 w 97"/>
                <a:gd name="T39" fmla="*/ 1 h 135"/>
                <a:gd name="T40" fmla="*/ 0 w 97"/>
                <a:gd name="T41" fmla="*/ 1 h 135"/>
                <a:gd name="T42" fmla="*/ 0 w 97"/>
                <a:gd name="T43" fmla="*/ 1 h 135"/>
                <a:gd name="T44" fmla="*/ 0 w 97"/>
                <a:gd name="T45" fmla="*/ 1 h 135"/>
                <a:gd name="T46" fmla="*/ 0 w 97"/>
                <a:gd name="T47" fmla="*/ 1 h 135"/>
                <a:gd name="T48" fmla="*/ 0 w 97"/>
                <a:gd name="T49" fmla="*/ 1 h 135"/>
                <a:gd name="T50" fmla="*/ 0 w 97"/>
                <a:gd name="T51" fmla="*/ 1 h 135"/>
                <a:gd name="T52" fmla="*/ 0 w 97"/>
                <a:gd name="T53" fmla="*/ 0 h 135"/>
                <a:gd name="T54" fmla="*/ 0 w 97"/>
                <a:gd name="T55" fmla="*/ 0 h 135"/>
                <a:gd name="T56" fmla="*/ 0 w 97"/>
                <a:gd name="T57" fmla="*/ 0 h 135"/>
                <a:gd name="T58" fmla="*/ 0 w 97"/>
                <a:gd name="T59" fmla="*/ 1 h 135"/>
                <a:gd name="T60" fmla="*/ 0 w 97"/>
                <a:gd name="T61" fmla="*/ 1 h 135"/>
                <a:gd name="T62" fmla="*/ 0 w 97"/>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 h="135">
                  <a:moveTo>
                    <a:pt x="57" y="82"/>
                  </a:moveTo>
                  <a:lnTo>
                    <a:pt x="57" y="132"/>
                  </a:lnTo>
                  <a:lnTo>
                    <a:pt x="56" y="133"/>
                  </a:lnTo>
                  <a:lnTo>
                    <a:pt x="55" y="134"/>
                  </a:lnTo>
                  <a:lnTo>
                    <a:pt x="53" y="134"/>
                  </a:lnTo>
                  <a:lnTo>
                    <a:pt x="48" y="135"/>
                  </a:lnTo>
                  <a:lnTo>
                    <a:pt x="44" y="134"/>
                  </a:lnTo>
                  <a:lnTo>
                    <a:pt x="41" y="134"/>
                  </a:lnTo>
                  <a:lnTo>
                    <a:pt x="40" y="133"/>
                  </a:lnTo>
                  <a:lnTo>
                    <a:pt x="39" y="132"/>
                  </a:lnTo>
                  <a:lnTo>
                    <a:pt x="39" y="82"/>
                  </a:lnTo>
                  <a:lnTo>
                    <a:pt x="2" y="7"/>
                  </a:lnTo>
                  <a:lnTo>
                    <a:pt x="0" y="4"/>
                  </a:lnTo>
                  <a:lnTo>
                    <a:pt x="1" y="1"/>
                  </a:lnTo>
                  <a:lnTo>
                    <a:pt x="3" y="0"/>
                  </a:lnTo>
                  <a:lnTo>
                    <a:pt x="9" y="0"/>
                  </a:lnTo>
                  <a:lnTo>
                    <a:pt x="14" y="0"/>
                  </a:lnTo>
                  <a:lnTo>
                    <a:pt x="17" y="1"/>
                  </a:lnTo>
                  <a:lnTo>
                    <a:pt x="18" y="1"/>
                  </a:lnTo>
                  <a:lnTo>
                    <a:pt x="19" y="4"/>
                  </a:lnTo>
                  <a:lnTo>
                    <a:pt x="38" y="42"/>
                  </a:lnTo>
                  <a:lnTo>
                    <a:pt x="44" y="53"/>
                  </a:lnTo>
                  <a:lnTo>
                    <a:pt x="48" y="66"/>
                  </a:lnTo>
                  <a:lnTo>
                    <a:pt x="54" y="53"/>
                  </a:lnTo>
                  <a:lnTo>
                    <a:pt x="59" y="42"/>
                  </a:lnTo>
                  <a:lnTo>
                    <a:pt x="77" y="4"/>
                  </a:lnTo>
                  <a:lnTo>
                    <a:pt x="78" y="1"/>
                  </a:lnTo>
                  <a:lnTo>
                    <a:pt x="79" y="1"/>
                  </a:lnTo>
                  <a:lnTo>
                    <a:pt x="83" y="0"/>
                  </a:lnTo>
                  <a:lnTo>
                    <a:pt x="86" y="0"/>
                  </a:lnTo>
                  <a:lnTo>
                    <a:pt x="92" y="0"/>
                  </a:lnTo>
                  <a:lnTo>
                    <a:pt x="95" y="1"/>
                  </a:lnTo>
                  <a:lnTo>
                    <a:pt x="97" y="4"/>
                  </a:lnTo>
                  <a:lnTo>
                    <a:pt x="94" y="7"/>
                  </a:lnTo>
                  <a:lnTo>
                    <a:pt x="57"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10">
              <a:extLst>
                <a:ext uri="{FF2B5EF4-FFF2-40B4-BE49-F238E27FC236}">
                  <a16:creationId xmlns:a16="http://schemas.microsoft.com/office/drawing/2014/main" id="{8BF1B430-B8D8-AB08-F803-4DA5FDAE50C2}"/>
                </a:ext>
              </a:extLst>
            </p:cNvPr>
            <p:cNvSpPr>
              <a:spLocks noEditPoints="1"/>
            </p:cNvSpPr>
            <p:nvPr userDrawn="1"/>
          </p:nvSpPr>
          <p:spPr bwMode="auto">
            <a:xfrm>
              <a:off x="1331" y="1286"/>
              <a:ext cx="43" cy="51"/>
            </a:xfrm>
            <a:custGeom>
              <a:avLst/>
              <a:gdLst>
                <a:gd name="T0" fmla="*/ 1 w 86"/>
                <a:gd name="T1" fmla="*/ 1 h 102"/>
                <a:gd name="T2" fmla="*/ 1 w 86"/>
                <a:gd name="T3" fmla="*/ 1 h 102"/>
                <a:gd name="T4" fmla="*/ 1 w 86"/>
                <a:gd name="T5" fmla="*/ 1 h 102"/>
                <a:gd name="T6" fmla="*/ 1 w 86"/>
                <a:gd name="T7" fmla="*/ 1 h 102"/>
                <a:gd name="T8" fmla="*/ 1 w 86"/>
                <a:gd name="T9" fmla="*/ 1 h 102"/>
                <a:gd name="T10" fmla="*/ 1 w 86"/>
                <a:gd name="T11" fmla="*/ 1 h 102"/>
                <a:gd name="T12" fmla="*/ 1 w 86"/>
                <a:gd name="T13" fmla="*/ 1 h 102"/>
                <a:gd name="T14" fmla="*/ 1 w 86"/>
                <a:gd name="T15" fmla="*/ 1 h 102"/>
                <a:gd name="T16" fmla="*/ 1 w 86"/>
                <a:gd name="T17" fmla="*/ 1 h 102"/>
                <a:gd name="T18" fmla="*/ 1 w 86"/>
                <a:gd name="T19" fmla="*/ 1 h 102"/>
                <a:gd name="T20" fmla="*/ 1 w 86"/>
                <a:gd name="T21" fmla="*/ 1 h 102"/>
                <a:gd name="T22" fmla="*/ 1 w 86"/>
                <a:gd name="T23" fmla="*/ 1 h 102"/>
                <a:gd name="T24" fmla="*/ 1 w 86"/>
                <a:gd name="T25" fmla="*/ 1 h 102"/>
                <a:gd name="T26" fmla="*/ 1 w 86"/>
                <a:gd name="T27" fmla="*/ 1 h 102"/>
                <a:gd name="T28" fmla="*/ 1 w 86"/>
                <a:gd name="T29" fmla="*/ 1 h 102"/>
                <a:gd name="T30" fmla="*/ 1 w 86"/>
                <a:gd name="T31" fmla="*/ 1 h 102"/>
                <a:gd name="T32" fmla="*/ 1 w 86"/>
                <a:gd name="T33" fmla="*/ 1 h 102"/>
                <a:gd name="T34" fmla="*/ 1 w 86"/>
                <a:gd name="T35" fmla="*/ 1 h 102"/>
                <a:gd name="T36" fmla="*/ 1 w 86"/>
                <a:gd name="T37" fmla="*/ 1 h 102"/>
                <a:gd name="T38" fmla="*/ 1 w 86"/>
                <a:gd name="T39" fmla="*/ 1 h 102"/>
                <a:gd name="T40" fmla="*/ 1 w 86"/>
                <a:gd name="T41" fmla="*/ 1 h 102"/>
                <a:gd name="T42" fmla="*/ 1 w 86"/>
                <a:gd name="T43" fmla="*/ 1 h 102"/>
                <a:gd name="T44" fmla="*/ 1 w 86"/>
                <a:gd name="T45" fmla="*/ 1 h 102"/>
                <a:gd name="T46" fmla="*/ 1 w 86"/>
                <a:gd name="T47" fmla="*/ 1 h 102"/>
                <a:gd name="T48" fmla="*/ 1 w 86"/>
                <a:gd name="T49" fmla="*/ 1 h 102"/>
                <a:gd name="T50" fmla="*/ 1 w 86"/>
                <a:gd name="T51" fmla="*/ 1 h 102"/>
                <a:gd name="T52" fmla="*/ 1 w 86"/>
                <a:gd name="T53" fmla="*/ 1 h 102"/>
                <a:gd name="T54" fmla="*/ 1 w 86"/>
                <a:gd name="T55" fmla="*/ 1 h 102"/>
                <a:gd name="T56" fmla="*/ 1 w 86"/>
                <a:gd name="T57" fmla="*/ 1 h 102"/>
                <a:gd name="T58" fmla="*/ 1 w 86"/>
                <a:gd name="T59" fmla="*/ 1 h 102"/>
                <a:gd name="T60" fmla="*/ 1 w 86"/>
                <a:gd name="T61" fmla="*/ 1 h 102"/>
                <a:gd name="T62" fmla="*/ 0 w 86"/>
                <a:gd name="T63" fmla="*/ 1 h 102"/>
                <a:gd name="T64" fmla="*/ 0 w 86"/>
                <a:gd name="T65" fmla="*/ 1 h 102"/>
                <a:gd name="T66" fmla="*/ 1 w 86"/>
                <a:gd name="T67" fmla="*/ 1 h 102"/>
                <a:gd name="T68" fmla="*/ 1 w 86"/>
                <a:gd name="T69" fmla="*/ 1 h 102"/>
                <a:gd name="T70" fmla="*/ 1 w 86"/>
                <a:gd name="T71" fmla="*/ 1 h 102"/>
                <a:gd name="T72" fmla="*/ 1 w 86"/>
                <a:gd name="T73" fmla="*/ 1 h 102"/>
                <a:gd name="T74" fmla="*/ 1 w 86"/>
                <a:gd name="T75" fmla="*/ 0 h 102"/>
                <a:gd name="T76" fmla="*/ 1 w 86"/>
                <a:gd name="T77" fmla="*/ 1 h 102"/>
                <a:gd name="T78" fmla="*/ 1 w 86"/>
                <a:gd name="T79" fmla="*/ 1 h 102"/>
                <a:gd name="T80" fmla="*/ 1 w 86"/>
                <a:gd name="T81" fmla="*/ 1 h 102"/>
                <a:gd name="T82" fmla="*/ 1 w 86"/>
                <a:gd name="T83" fmla="*/ 1 h 102"/>
                <a:gd name="T84" fmla="*/ 1 w 86"/>
                <a:gd name="T85" fmla="*/ 1 h 102"/>
                <a:gd name="T86" fmla="*/ 1 w 86"/>
                <a:gd name="T87" fmla="*/ 1 h 102"/>
                <a:gd name="T88" fmla="*/ 1 w 86"/>
                <a:gd name="T89" fmla="*/ 1 h 102"/>
                <a:gd name="T90" fmla="*/ 1 w 86"/>
                <a:gd name="T91" fmla="*/ 1 h 102"/>
                <a:gd name="T92" fmla="*/ 1 w 86"/>
                <a:gd name="T93" fmla="*/ 1 h 102"/>
                <a:gd name="T94" fmla="*/ 1 w 86"/>
                <a:gd name="T95" fmla="*/ 1 h 102"/>
                <a:gd name="T96" fmla="*/ 1 w 86"/>
                <a:gd name="T97" fmla="*/ 1 h 102"/>
                <a:gd name="T98" fmla="*/ 1 w 86"/>
                <a:gd name="T99" fmla="*/ 1 h 102"/>
                <a:gd name="T100" fmla="*/ 1 w 86"/>
                <a:gd name="T101" fmla="*/ 1 h 102"/>
                <a:gd name="T102" fmla="*/ 1 w 86"/>
                <a:gd name="T103" fmla="*/ 1 h 102"/>
                <a:gd name="T104" fmla="*/ 1 w 86"/>
                <a:gd name="T105" fmla="*/ 1 h 102"/>
                <a:gd name="T106" fmla="*/ 1 w 86"/>
                <a:gd name="T107" fmla="*/ 1 h 102"/>
                <a:gd name="T108" fmla="*/ 1 w 86"/>
                <a:gd name="T109" fmla="*/ 1 h 102"/>
                <a:gd name="T110" fmla="*/ 1 w 86"/>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02">
                  <a:moveTo>
                    <a:pt x="86" y="47"/>
                  </a:moveTo>
                  <a:lnTo>
                    <a:pt x="86" y="47"/>
                  </a:lnTo>
                  <a:lnTo>
                    <a:pt x="84" y="50"/>
                  </a:lnTo>
                  <a:lnTo>
                    <a:pt x="83" y="53"/>
                  </a:lnTo>
                  <a:lnTo>
                    <a:pt x="81" y="54"/>
                  </a:lnTo>
                  <a:lnTo>
                    <a:pt x="79" y="55"/>
                  </a:lnTo>
                  <a:lnTo>
                    <a:pt x="18" y="55"/>
                  </a:lnTo>
                  <a:lnTo>
                    <a:pt x="18" y="62"/>
                  </a:lnTo>
                  <a:lnTo>
                    <a:pt x="19" y="69"/>
                  </a:lnTo>
                  <a:lnTo>
                    <a:pt x="21" y="75"/>
                  </a:lnTo>
                  <a:lnTo>
                    <a:pt x="24" y="79"/>
                  </a:lnTo>
                  <a:lnTo>
                    <a:pt x="28" y="83"/>
                  </a:lnTo>
                  <a:lnTo>
                    <a:pt x="34" y="86"/>
                  </a:lnTo>
                  <a:lnTo>
                    <a:pt x="41" y="87"/>
                  </a:lnTo>
                  <a:lnTo>
                    <a:pt x="48" y="88"/>
                  </a:lnTo>
                  <a:lnTo>
                    <a:pt x="60" y="87"/>
                  </a:lnTo>
                  <a:lnTo>
                    <a:pt x="68" y="85"/>
                  </a:lnTo>
                  <a:lnTo>
                    <a:pt x="75" y="83"/>
                  </a:lnTo>
                  <a:lnTo>
                    <a:pt x="79" y="82"/>
                  </a:lnTo>
                  <a:lnTo>
                    <a:pt x="80" y="82"/>
                  </a:lnTo>
                  <a:lnTo>
                    <a:pt x="81" y="83"/>
                  </a:lnTo>
                  <a:lnTo>
                    <a:pt x="81" y="85"/>
                  </a:lnTo>
                  <a:lnTo>
                    <a:pt x="81" y="87"/>
                  </a:lnTo>
                  <a:lnTo>
                    <a:pt x="81" y="90"/>
                  </a:lnTo>
                  <a:lnTo>
                    <a:pt x="81" y="92"/>
                  </a:lnTo>
                  <a:lnTo>
                    <a:pt x="81" y="93"/>
                  </a:lnTo>
                  <a:lnTo>
                    <a:pt x="80" y="94"/>
                  </a:lnTo>
                  <a:lnTo>
                    <a:pt x="76" y="97"/>
                  </a:lnTo>
                  <a:lnTo>
                    <a:pt x="69" y="99"/>
                  </a:lnTo>
                  <a:lnTo>
                    <a:pt x="59" y="101"/>
                  </a:lnTo>
                  <a:lnTo>
                    <a:pt x="46" y="102"/>
                  </a:lnTo>
                  <a:lnTo>
                    <a:pt x="36" y="101"/>
                  </a:lnTo>
                  <a:lnTo>
                    <a:pt x="27" y="99"/>
                  </a:lnTo>
                  <a:lnTo>
                    <a:pt x="19" y="94"/>
                  </a:lnTo>
                  <a:lnTo>
                    <a:pt x="12" y="90"/>
                  </a:lnTo>
                  <a:lnTo>
                    <a:pt x="7" y="83"/>
                  </a:lnTo>
                  <a:lnTo>
                    <a:pt x="3" y="73"/>
                  </a:lnTo>
                  <a:lnTo>
                    <a:pt x="0" y="63"/>
                  </a:lnTo>
                  <a:lnTo>
                    <a:pt x="0" y="52"/>
                  </a:lnTo>
                  <a:lnTo>
                    <a:pt x="0" y="40"/>
                  </a:lnTo>
                  <a:lnTo>
                    <a:pt x="3" y="30"/>
                  </a:lnTo>
                  <a:lnTo>
                    <a:pt x="7" y="22"/>
                  </a:lnTo>
                  <a:lnTo>
                    <a:pt x="12" y="14"/>
                  </a:lnTo>
                  <a:lnTo>
                    <a:pt x="19" y="8"/>
                  </a:lnTo>
                  <a:lnTo>
                    <a:pt x="26" y="3"/>
                  </a:lnTo>
                  <a:lnTo>
                    <a:pt x="35" y="1"/>
                  </a:lnTo>
                  <a:lnTo>
                    <a:pt x="44" y="0"/>
                  </a:lnTo>
                  <a:lnTo>
                    <a:pt x="54" y="1"/>
                  </a:lnTo>
                  <a:lnTo>
                    <a:pt x="62" y="3"/>
                  </a:lnTo>
                  <a:lnTo>
                    <a:pt x="71" y="8"/>
                  </a:lnTo>
                  <a:lnTo>
                    <a:pt x="75" y="14"/>
                  </a:lnTo>
                  <a:lnTo>
                    <a:pt x="80" y="19"/>
                  </a:lnTo>
                  <a:lnTo>
                    <a:pt x="83" y="27"/>
                  </a:lnTo>
                  <a:lnTo>
                    <a:pt x="84" y="35"/>
                  </a:lnTo>
                  <a:lnTo>
                    <a:pt x="86" y="44"/>
                  </a:lnTo>
                  <a:lnTo>
                    <a:pt x="86" y="47"/>
                  </a:lnTo>
                  <a:close/>
                  <a:moveTo>
                    <a:pt x="68" y="42"/>
                  </a:moveTo>
                  <a:lnTo>
                    <a:pt x="68" y="42"/>
                  </a:lnTo>
                  <a:lnTo>
                    <a:pt x="68" y="35"/>
                  </a:lnTo>
                  <a:lnTo>
                    <a:pt x="67" y="30"/>
                  </a:lnTo>
                  <a:lnTo>
                    <a:pt x="65" y="25"/>
                  </a:lnTo>
                  <a:lnTo>
                    <a:pt x="62" y="20"/>
                  </a:lnTo>
                  <a:lnTo>
                    <a:pt x="59" y="18"/>
                  </a:lnTo>
                  <a:lnTo>
                    <a:pt x="54" y="16"/>
                  </a:lnTo>
                  <a:lnTo>
                    <a:pt x="50" y="14"/>
                  </a:lnTo>
                  <a:lnTo>
                    <a:pt x="44" y="14"/>
                  </a:lnTo>
                  <a:lnTo>
                    <a:pt x="37" y="14"/>
                  </a:lnTo>
                  <a:lnTo>
                    <a:pt x="33" y="16"/>
                  </a:lnTo>
                  <a:lnTo>
                    <a:pt x="28" y="18"/>
                  </a:lnTo>
                  <a:lnTo>
                    <a:pt x="24" y="22"/>
                  </a:lnTo>
                  <a:lnTo>
                    <a:pt x="22" y="26"/>
                  </a:lnTo>
                  <a:lnTo>
                    <a:pt x="20" y="31"/>
                  </a:lnTo>
                  <a:lnTo>
                    <a:pt x="19" y="37"/>
                  </a:lnTo>
                  <a:lnTo>
                    <a:pt x="18"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11">
              <a:extLst>
                <a:ext uri="{FF2B5EF4-FFF2-40B4-BE49-F238E27FC236}">
                  <a16:creationId xmlns:a16="http://schemas.microsoft.com/office/drawing/2014/main" id="{61346BA8-8D44-CB5D-8833-DD0596B18CD7}"/>
                </a:ext>
              </a:extLst>
            </p:cNvPr>
            <p:cNvSpPr>
              <a:spLocks/>
            </p:cNvSpPr>
            <p:nvPr userDrawn="1"/>
          </p:nvSpPr>
          <p:spPr bwMode="auto">
            <a:xfrm>
              <a:off x="1383" y="1286"/>
              <a:ext cx="33" cy="51"/>
            </a:xfrm>
            <a:custGeom>
              <a:avLst/>
              <a:gdLst>
                <a:gd name="T0" fmla="*/ 1 w 66"/>
                <a:gd name="T1" fmla="*/ 1 h 102"/>
                <a:gd name="T2" fmla="*/ 1 w 66"/>
                <a:gd name="T3" fmla="*/ 1 h 102"/>
                <a:gd name="T4" fmla="*/ 1 w 66"/>
                <a:gd name="T5" fmla="*/ 1 h 102"/>
                <a:gd name="T6" fmla="*/ 1 w 66"/>
                <a:gd name="T7" fmla="*/ 1 h 102"/>
                <a:gd name="T8" fmla="*/ 1 w 66"/>
                <a:gd name="T9" fmla="*/ 1 h 102"/>
                <a:gd name="T10" fmla="*/ 1 w 66"/>
                <a:gd name="T11" fmla="*/ 1 h 102"/>
                <a:gd name="T12" fmla="*/ 1 w 66"/>
                <a:gd name="T13" fmla="*/ 1 h 102"/>
                <a:gd name="T14" fmla="*/ 0 w 66"/>
                <a:gd name="T15" fmla="*/ 1 h 102"/>
                <a:gd name="T16" fmla="*/ 0 w 66"/>
                <a:gd name="T17" fmla="*/ 1 h 102"/>
                <a:gd name="T18" fmla="*/ 0 w 66"/>
                <a:gd name="T19" fmla="*/ 1 h 102"/>
                <a:gd name="T20" fmla="*/ 1 w 66"/>
                <a:gd name="T21" fmla="*/ 1 h 102"/>
                <a:gd name="T22" fmla="*/ 1 w 66"/>
                <a:gd name="T23" fmla="*/ 1 h 102"/>
                <a:gd name="T24" fmla="*/ 1 w 66"/>
                <a:gd name="T25" fmla="*/ 1 h 102"/>
                <a:gd name="T26" fmla="*/ 1 w 66"/>
                <a:gd name="T27" fmla="*/ 1 h 102"/>
                <a:gd name="T28" fmla="*/ 1 w 66"/>
                <a:gd name="T29" fmla="*/ 1 h 102"/>
                <a:gd name="T30" fmla="*/ 1 w 66"/>
                <a:gd name="T31" fmla="*/ 1 h 102"/>
                <a:gd name="T32" fmla="*/ 1 w 66"/>
                <a:gd name="T33" fmla="*/ 1 h 102"/>
                <a:gd name="T34" fmla="*/ 1 w 66"/>
                <a:gd name="T35" fmla="*/ 1 h 102"/>
                <a:gd name="T36" fmla="*/ 1 w 66"/>
                <a:gd name="T37" fmla="*/ 1 h 102"/>
                <a:gd name="T38" fmla="*/ 1 w 66"/>
                <a:gd name="T39" fmla="*/ 1 h 102"/>
                <a:gd name="T40" fmla="*/ 1 w 66"/>
                <a:gd name="T41" fmla="*/ 1 h 102"/>
                <a:gd name="T42" fmla="*/ 1 w 66"/>
                <a:gd name="T43" fmla="*/ 1 h 102"/>
                <a:gd name="T44" fmla="*/ 1 w 66"/>
                <a:gd name="T45" fmla="*/ 1 h 102"/>
                <a:gd name="T46" fmla="*/ 1 w 66"/>
                <a:gd name="T47" fmla="*/ 1 h 102"/>
                <a:gd name="T48" fmla="*/ 1 w 66"/>
                <a:gd name="T49" fmla="*/ 1 h 102"/>
                <a:gd name="T50" fmla="*/ 1 w 66"/>
                <a:gd name="T51" fmla="*/ 1 h 102"/>
                <a:gd name="T52" fmla="*/ 1 w 66"/>
                <a:gd name="T53" fmla="*/ 1 h 102"/>
                <a:gd name="T54" fmla="*/ 1 w 66"/>
                <a:gd name="T55" fmla="*/ 0 h 102"/>
                <a:gd name="T56" fmla="*/ 1 w 66"/>
                <a:gd name="T57" fmla="*/ 1 h 102"/>
                <a:gd name="T58" fmla="*/ 1 w 66"/>
                <a:gd name="T59" fmla="*/ 1 h 102"/>
                <a:gd name="T60" fmla="*/ 1 w 66"/>
                <a:gd name="T61" fmla="*/ 1 h 102"/>
                <a:gd name="T62" fmla="*/ 1 w 66"/>
                <a:gd name="T63" fmla="*/ 1 h 102"/>
                <a:gd name="T64" fmla="*/ 1 w 66"/>
                <a:gd name="T65" fmla="*/ 1 h 102"/>
                <a:gd name="T66" fmla="*/ 1 w 66"/>
                <a:gd name="T67" fmla="*/ 1 h 102"/>
                <a:gd name="T68" fmla="*/ 1 w 66"/>
                <a:gd name="T69" fmla="*/ 1 h 102"/>
                <a:gd name="T70" fmla="*/ 1 w 66"/>
                <a:gd name="T71" fmla="*/ 1 h 102"/>
                <a:gd name="T72" fmla="*/ 1 w 66"/>
                <a:gd name="T73" fmla="*/ 1 h 102"/>
                <a:gd name="T74" fmla="*/ 1 w 66"/>
                <a:gd name="T75" fmla="*/ 1 h 102"/>
                <a:gd name="T76" fmla="*/ 1 w 66"/>
                <a:gd name="T77" fmla="*/ 1 h 102"/>
                <a:gd name="T78" fmla="*/ 1 w 66"/>
                <a:gd name="T79" fmla="*/ 1 h 102"/>
                <a:gd name="T80" fmla="*/ 1 w 66"/>
                <a:gd name="T81" fmla="*/ 1 h 102"/>
                <a:gd name="T82" fmla="*/ 1 w 66"/>
                <a:gd name="T83" fmla="*/ 1 h 102"/>
                <a:gd name="T84" fmla="*/ 1 w 66"/>
                <a:gd name="T85" fmla="*/ 1 h 102"/>
                <a:gd name="T86" fmla="*/ 1 w 66"/>
                <a:gd name="T87" fmla="*/ 1 h 102"/>
                <a:gd name="T88" fmla="*/ 1 w 66"/>
                <a:gd name="T89" fmla="*/ 1 h 102"/>
                <a:gd name="T90" fmla="*/ 1 w 66"/>
                <a:gd name="T91" fmla="*/ 1 h 102"/>
                <a:gd name="T92" fmla="*/ 1 w 66"/>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2"/>
                  </a:moveTo>
                  <a:lnTo>
                    <a:pt x="66" y="72"/>
                  </a:lnTo>
                  <a:lnTo>
                    <a:pt x="64" y="79"/>
                  </a:lnTo>
                  <a:lnTo>
                    <a:pt x="62" y="85"/>
                  </a:lnTo>
                  <a:lnTo>
                    <a:pt x="60" y="90"/>
                  </a:lnTo>
                  <a:lnTo>
                    <a:pt x="55" y="94"/>
                  </a:lnTo>
                  <a:lnTo>
                    <a:pt x="49" y="98"/>
                  </a:lnTo>
                  <a:lnTo>
                    <a:pt x="44" y="100"/>
                  </a:lnTo>
                  <a:lnTo>
                    <a:pt x="37" y="101"/>
                  </a:lnTo>
                  <a:lnTo>
                    <a:pt x="29" y="102"/>
                  </a:lnTo>
                  <a:lnTo>
                    <a:pt x="20" y="101"/>
                  </a:lnTo>
                  <a:lnTo>
                    <a:pt x="11" y="99"/>
                  </a:lnTo>
                  <a:lnTo>
                    <a:pt x="6" y="97"/>
                  </a:lnTo>
                  <a:lnTo>
                    <a:pt x="2" y="94"/>
                  </a:lnTo>
                  <a:lnTo>
                    <a:pt x="0" y="92"/>
                  </a:lnTo>
                  <a:lnTo>
                    <a:pt x="0" y="86"/>
                  </a:lnTo>
                  <a:lnTo>
                    <a:pt x="0" y="83"/>
                  </a:lnTo>
                  <a:lnTo>
                    <a:pt x="0" y="82"/>
                  </a:lnTo>
                  <a:lnTo>
                    <a:pt x="1" y="80"/>
                  </a:lnTo>
                  <a:lnTo>
                    <a:pt x="2" y="79"/>
                  </a:lnTo>
                  <a:lnTo>
                    <a:pt x="6" y="80"/>
                  </a:lnTo>
                  <a:lnTo>
                    <a:pt x="11" y="84"/>
                  </a:lnTo>
                  <a:lnTo>
                    <a:pt x="20" y="87"/>
                  </a:lnTo>
                  <a:lnTo>
                    <a:pt x="24" y="88"/>
                  </a:lnTo>
                  <a:lnTo>
                    <a:pt x="29" y="88"/>
                  </a:lnTo>
                  <a:lnTo>
                    <a:pt x="37" y="87"/>
                  </a:lnTo>
                  <a:lnTo>
                    <a:pt x="43" y="85"/>
                  </a:lnTo>
                  <a:lnTo>
                    <a:pt x="45" y="83"/>
                  </a:lnTo>
                  <a:lnTo>
                    <a:pt x="47" y="80"/>
                  </a:lnTo>
                  <a:lnTo>
                    <a:pt x="48" y="77"/>
                  </a:lnTo>
                  <a:lnTo>
                    <a:pt x="48" y="73"/>
                  </a:lnTo>
                  <a:lnTo>
                    <a:pt x="48" y="70"/>
                  </a:lnTo>
                  <a:lnTo>
                    <a:pt x="46" y="67"/>
                  </a:lnTo>
                  <a:lnTo>
                    <a:pt x="41" y="62"/>
                  </a:lnTo>
                  <a:lnTo>
                    <a:pt x="33" y="58"/>
                  </a:lnTo>
                  <a:lnTo>
                    <a:pt x="25" y="55"/>
                  </a:lnTo>
                  <a:lnTo>
                    <a:pt x="16" y="52"/>
                  </a:lnTo>
                  <a:lnTo>
                    <a:pt x="9" y="46"/>
                  </a:lnTo>
                  <a:lnTo>
                    <a:pt x="6" y="42"/>
                  </a:lnTo>
                  <a:lnTo>
                    <a:pt x="3" y="38"/>
                  </a:lnTo>
                  <a:lnTo>
                    <a:pt x="2" y="33"/>
                  </a:lnTo>
                  <a:lnTo>
                    <a:pt x="2" y="27"/>
                  </a:lnTo>
                  <a:lnTo>
                    <a:pt x="2" y="23"/>
                  </a:lnTo>
                  <a:lnTo>
                    <a:pt x="5" y="17"/>
                  </a:lnTo>
                  <a:lnTo>
                    <a:pt x="7" y="12"/>
                  </a:lnTo>
                  <a:lnTo>
                    <a:pt x="10" y="9"/>
                  </a:lnTo>
                  <a:lnTo>
                    <a:pt x="15" y="5"/>
                  </a:lnTo>
                  <a:lnTo>
                    <a:pt x="21" y="2"/>
                  </a:lnTo>
                  <a:lnTo>
                    <a:pt x="28" y="1"/>
                  </a:lnTo>
                  <a:lnTo>
                    <a:pt x="36" y="0"/>
                  </a:lnTo>
                  <a:lnTo>
                    <a:pt x="43" y="1"/>
                  </a:lnTo>
                  <a:lnTo>
                    <a:pt x="49" y="2"/>
                  </a:lnTo>
                  <a:lnTo>
                    <a:pt x="55" y="4"/>
                  </a:lnTo>
                  <a:lnTo>
                    <a:pt x="58" y="7"/>
                  </a:lnTo>
                  <a:lnTo>
                    <a:pt x="60" y="8"/>
                  </a:lnTo>
                  <a:lnTo>
                    <a:pt x="60" y="9"/>
                  </a:lnTo>
                  <a:lnTo>
                    <a:pt x="60" y="11"/>
                  </a:lnTo>
                  <a:lnTo>
                    <a:pt x="61" y="14"/>
                  </a:lnTo>
                  <a:lnTo>
                    <a:pt x="60" y="17"/>
                  </a:lnTo>
                  <a:lnTo>
                    <a:pt x="60" y="19"/>
                  </a:lnTo>
                  <a:lnTo>
                    <a:pt x="59" y="20"/>
                  </a:lnTo>
                  <a:lnTo>
                    <a:pt x="58" y="20"/>
                  </a:lnTo>
                  <a:lnTo>
                    <a:pt x="55" y="19"/>
                  </a:lnTo>
                  <a:lnTo>
                    <a:pt x="51" y="17"/>
                  </a:lnTo>
                  <a:lnTo>
                    <a:pt x="44" y="15"/>
                  </a:lnTo>
                  <a:lnTo>
                    <a:pt x="36" y="14"/>
                  </a:lnTo>
                  <a:lnTo>
                    <a:pt x="28" y="15"/>
                  </a:lnTo>
                  <a:lnTo>
                    <a:pt x="22" y="17"/>
                  </a:lnTo>
                  <a:lnTo>
                    <a:pt x="20" y="22"/>
                  </a:lnTo>
                  <a:lnTo>
                    <a:pt x="18" y="26"/>
                  </a:lnTo>
                  <a:lnTo>
                    <a:pt x="18" y="31"/>
                  </a:lnTo>
                  <a:lnTo>
                    <a:pt x="21" y="33"/>
                  </a:lnTo>
                  <a:lnTo>
                    <a:pt x="25" y="38"/>
                  </a:lnTo>
                  <a:lnTo>
                    <a:pt x="33" y="42"/>
                  </a:lnTo>
                  <a:lnTo>
                    <a:pt x="41" y="46"/>
                  </a:lnTo>
                  <a:lnTo>
                    <a:pt x="51" y="49"/>
                  </a:lnTo>
                  <a:lnTo>
                    <a:pt x="58" y="55"/>
                  </a:lnTo>
                  <a:lnTo>
                    <a:pt x="61" y="57"/>
                  </a:lnTo>
                  <a:lnTo>
                    <a:pt x="63" y="62"/>
                  </a:lnTo>
                  <a:lnTo>
                    <a:pt x="64" y="67"/>
                  </a:lnTo>
                  <a:lnTo>
                    <a:pt x="66"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12">
              <a:extLst>
                <a:ext uri="{FF2B5EF4-FFF2-40B4-BE49-F238E27FC236}">
                  <a16:creationId xmlns:a16="http://schemas.microsoft.com/office/drawing/2014/main" id="{1F87B4AC-33E0-15E3-8F1D-39CF395ABF6A}"/>
                </a:ext>
              </a:extLst>
            </p:cNvPr>
            <p:cNvSpPr>
              <a:spLocks/>
            </p:cNvSpPr>
            <p:nvPr userDrawn="1"/>
          </p:nvSpPr>
          <p:spPr bwMode="auto">
            <a:xfrm>
              <a:off x="2721" y="934"/>
              <a:ext cx="48" cy="67"/>
            </a:xfrm>
            <a:custGeom>
              <a:avLst/>
              <a:gdLst>
                <a:gd name="T0" fmla="*/ 1 w 96"/>
                <a:gd name="T1" fmla="*/ 1 h 133"/>
                <a:gd name="T2" fmla="*/ 1 w 96"/>
                <a:gd name="T3" fmla="*/ 1 h 133"/>
                <a:gd name="T4" fmla="*/ 1 w 96"/>
                <a:gd name="T5" fmla="*/ 1 h 133"/>
                <a:gd name="T6" fmla="*/ 1 w 96"/>
                <a:gd name="T7" fmla="*/ 1 h 133"/>
                <a:gd name="T8" fmla="*/ 1 w 96"/>
                <a:gd name="T9" fmla="*/ 1 h 133"/>
                <a:gd name="T10" fmla="*/ 1 w 96"/>
                <a:gd name="T11" fmla="*/ 1 h 133"/>
                <a:gd name="T12" fmla="*/ 1 w 96"/>
                <a:gd name="T13" fmla="*/ 1 h 133"/>
                <a:gd name="T14" fmla="*/ 1 w 96"/>
                <a:gd name="T15" fmla="*/ 1 h 133"/>
                <a:gd name="T16" fmla="*/ 1 w 96"/>
                <a:gd name="T17" fmla="*/ 1 h 133"/>
                <a:gd name="T18" fmla="*/ 1 w 96"/>
                <a:gd name="T19" fmla="*/ 1 h 133"/>
                <a:gd name="T20" fmla="*/ 0 w 96"/>
                <a:gd name="T21" fmla="*/ 1 h 133"/>
                <a:gd name="T22" fmla="*/ 0 w 96"/>
                <a:gd name="T23" fmla="*/ 1 h 133"/>
                <a:gd name="T24" fmla="*/ 1 w 96"/>
                <a:gd name="T25" fmla="*/ 0 h 133"/>
                <a:gd name="T26" fmla="*/ 1 w 96"/>
                <a:gd name="T27" fmla="*/ 0 h 133"/>
                <a:gd name="T28" fmla="*/ 1 w 96"/>
                <a:gd name="T29" fmla="*/ 0 h 133"/>
                <a:gd name="T30" fmla="*/ 1 w 96"/>
                <a:gd name="T31" fmla="*/ 0 h 133"/>
                <a:gd name="T32" fmla="*/ 1 w 96"/>
                <a:gd name="T33" fmla="*/ 1 h 133"/>
                <a:gd name="T34" fmla="*/ 1 w 96"/>
                <a:gd name="T35" fmla="*/ 1 h 133"/>
                <a:gd name="T36" fmla="*/ 1 w 96"/>
                <a:gd name="T37" fmla="*/ 1 h 133"/>
                <a:gd name="T38" fmla="*/ 1 w 96"/>
                <a:gd name="T39" fmla="*/ 1 h 133"/>
                <a:gd name="T40" fmla="*/ 1 w 96"/>
                <a:gd name="T41" fmla="*/ 1 h 133"/>
                <a:gd name="T42" fmla="*/ 1 w 96"/>
                <a:gd name="T43" fmla="*/ 1 h 133"/>
                <a:gd name="T44" fmla="*/ 1 w 96"/>
                <a:gd name="T45" fmla="*/ 1 h 133"/>
                <a:gd name="T46" fmla="*/ 1 w 96"/>
                <a:gd name="T47" fmla="*/ 1 h 133"/>
                <a:gd name="T48" fmla="*/ 1 w 96"/>
                <a:gd name="T49" fmla="*/ 1 h 133"/>
                <a:gd name="T50" fmla="*/ 1 w 96"/>
                <a:gd name="T51" fmla="*/ 0 h 133"/>
                <a:gd name="T52" fmla="*/ 1 w 96"/>
                <a:gd name="T53" fmla="*/ 0 h 133"/>
                <a:gd name="T54" fmla="*/ 1 w 96"/>
                <a:gd name="T55" fmla="*/ 0 h 133"/>
                <a:gd name="T56" fmla="*/ 1 w 96"/>
                <a:gd name="T57" fmla="*/ 0 h 133"/>
                <a:gd name="T58" fmla="*/ 1 w 96"/>
                <a:gd name="T59" fmla="*/ 1 h 133"/>
                <a:gd name="T60" fmla="*/ 1 w 96"/>
                <a:gd name="T61" fmla="*/ 1 h 133"/>
                <a:gd name="T62" fmla="*/ 1 w 96"/>
                <a:gd name="T63" fmla="*/ 1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33">
                  <a:moveTo>
                    <a:pt x="56" y="82"/>
                  </a:moveTo>
                  <a:lnTo>
                    <a:pt x="56" y="130"/>
                  </a:lnTo>
                  <a:lnTo>
                    <a:pt x="56" y="132"/>
                  </a:lnTo>
                  <a:lnTo>
                    <a:pt x="54" y="133"/>
                  </a:lnTo>
                  <a:lnTo>
                    <a:pt x="52" y="133"/>
                  </a:lnTo>
                  <a:lnTo>
                    <a:pt x="47" y="133"/>
                  </a:lnTo>
                  <a:lnTo>
                    <a:pt x="44" y="133"/>
                  </a:lnTo>
                  <a:lnTo>
                    <a:pt x="40" y="133"/>
                  </a:lnTo>
                  <a:lnTo>
                    <a:pt x="39" y="132"/>
                  </a:lnTo>
                  <a:lnTo>
                    <a:pt x="39" y="130"/>
                  </a:lnTo>
                  <a:lnTo>
                    <a:pt x="39" y="82"/>
                  </a:lnTo>
                  <a:lnTo>
                    <a:pt x="1" y="7"/>
                  </a:lnTo>
                  <a:lnTo>
                    <a:pt x="0" y="2"/>
                  </a:lnTo>
                  <a:lnTo>
                    <a:pt x="0" y="1"/>
                  </a:lnTo>
                  <a:lnTo>
                    <a:pt x="4" y="0"/>
                  </a:lnTo>
                  <a:lnTo>
                    <a:pt x="8" y="0"/>
                  </a:lnTo>
                  <a:lnTo>
                    <a:pt x="14" y="0"/>
                  </a:lnTo>
                  <a:lnTo>
                    <a:pt x="16" y="0"/>
                  </a:lnTo>
                  <a:lnTo>
                    <a:pt x="18" y="1"/>
                  </a:lnTo>
                  <a:lnTo>
                    <a:pt x="20" y="3"/>
                  </a:lnTo>
                  <a:lnTo>
                    <a:pt x="38" y="41"/>
                  </a:lnTo>
                  <a:lnTo>
                    <a:pt x="43" y="53"/>
                  </a:lnTo>
                  <a:lnTo>
                    <a:pt x="48" y="64"/>
                  </a:lnTo>
                  <a:lnTo>
                    <a:pt x="53" y="53"/>
                  </a:lnTo>
                  <a:lnTo>
                    <a:pt x="58" y="41"/>
                  </a:lnTo>
                  <a:lnTo>
                    <a:pt x="77" y="3"/>
                  </a:lnTo>
                  <a:lnTo>
                    <a:pt x="77" y="1"/>
                  </a:lnTo>
                  <a:lnTo>
                    <a:pt x="80" y="0"/>
                  </a:lnTo>
                  <a:lnTo>
                    <a:pt x="82" y="0"/>
                  </a:lnTo>
                  <a:lnTo>
                    <a:pt x="86" y="0"/>
                  </a:lnTo>
                  <a:lnTo>
                    <a:pt x="92" y="0"/>
                  </a:lnTo>
                  <a:lnTo>
                    <a:pt x="95" y="1"/>
                  </a:lnTo>
                  <a:lnTo>
                    <a:pt x="96" y="3"/>
                  </a:lnTo>
                  <a:lnTo>
                    <a:pt x="95"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13">
              <a:extLst>
                <a:ext uri="{FF2B5EF4-FFF2-40B4-BE49-F238E27FC236}">
                  <a16:creationId xmlns:a16="http://schemas.microsoft.com/office/drawing/2014/main" id="{1713ED61-0B4C-6D31-3DD8-5D8124C23ED3}"/>
                </a:ext>
              </a:extLst>
            </p:cNvPr>
            <p:cNvSpPr>
              <a:spLocks noEditPoints="1"/>
            </p:cNvSpPr>
            <p:nvPr userDrawn="1"/>
          </p:nvSpPr>
          <p:spPr bwMode="auto">
            <a:xfrm>
              <a:off x="2768" y="951"/>
              <a:ext cx="42" cy="50"/>
            </a:xfrm>
            <a:custGeom>
              <a:avLst/>
              <a:gdLst>
                <a:gd name="T0" fmla="*/ 0 w 86"/>
                <a:gd name="T1" fmla="*/ 0 h 102"/>
                <a:gd name="T2" fmla="*/ 0 w 86"/>
                <a:gd name="T3" fmla="*/ 0 h 102"/>
                <a:gd name="T4" fmla="*/ 0 w 86"/>
                <a:gd name="T5" fmla="*/ 0 h 102"/>
                <a:gd name="T6" fmla="*/ 0 w 86"/>
                <a:gd name="T7" fmla="*/ 0 h 102"/>
                <a:gd name="T8" fmla="*/ 0 w 86"/>
                <a:gd name="T9" fmla="*/ 0 h 102"/>
                <a:gd name="T10" fmla="*/ 0 w 86"/>
                <a:gd name="T11" fmla="*/ 0 h 102"/>
                <a:gd name="T12" fmla="*/ 0 w 86"/>
                <a:gd name="T13" fmla="*/ 0 h 102"/>
                <a:gd name="T14" fmla="*/ 0 w 86"/>
                <a:gd name="T15" fmla="*/ 0 h 102"/>
                <a:gd name="T16" fmla="*/ 0 w 86"/>
                <a:gd name="T17" fmla="*/ 0 h 102"/>
                <a:gd name="T18" fmla="*/ 0 w 86"/>
                <a:gd name="T19" fmla="*/ 0 h 102"/>
                <a:gd name="T20" fmla="*/ 0 w 86"/>
                <a:gd name="T21" fmla="*/ 0 h 102"/>
                <a:gd name="T22" fmla="*/ 0 w 86"/>
                <a:gd name="T23" fmla="*/ 0 h 102"/>
                <a:gd name="T24" fmla="*/ 0 w 86"/>
                <a:gd name="T25" fmla="*/ 0 h 102"/>
                <a:gd name="T26" fmla="*/ 0 w 86"/>
                <a:gd name="T27" fmla="*/ 0 h 102"/>
                <a:gd name="T28" fmla="*/ 0 w 86"/>
                <a:gd name="T29" fmla="*/ 0 h 102"/>
                <a:gd name="T30" fmla="*/ 0 w 86"/>
                <a:gd name="T31" fmla="*/ 0 h 102"/>
                <a:gd name="T32" fmla="*/ 0 w 86"/>
                <a:gd name="T33" fmla="*/ 0 h 102"/>
                <a:gd name="T34" fmla="*/ 0 w 86"/>
                <a:gd name="T35" fmla="*/ 0 h 102"/>
                <a:gd name="T36" fmla="*/ 0 w 86"/>
                <a:gd name="T37" fmla="*/ 0 h 102"/>
                <a:gd name="T38" fmla="*/ 0 w 86"/>
                <a:gd name="T39" fmla="*/ 0 h 102"/>
                <a:gd name="T40" fmla="*/ 0 w 86"/>
                <a:gd name="T41" fmla="*/ 0 h 102"/>
                <a:gd name="T42" fmla="*/ 0 w 86"/>
                <a:gd name="T43" fmla="*/ 0 h 102"/>
                <a:gd name="T44" fmla="*/ 0 w 86"/>
                <a:gd name="T45" fmla="*/ 0 h 102"/>
                <a:gd name="T46" fmla="*/ 0 w 86"/>
                <a:gd name="T47" fmla="*/ 0 h 102"/>
                <a:gd name="T48" fmla="*/ 0 w 86"/>
                <a:gd name="T49" fmla="*/ 0 h 102"/>
                <a:gd name="T50" fmla="*/ 0 w 86"/>
                <a:gd name="T51" fmla="*/ 0 h 102"/>
                <a:gd name="T52" fmla="*/ 0 w 86"/>
                <a:gd name="T53" fmla="*/ 0 h 102"/>
                <a:gd name="T54" fmla="*/ 0 w 86"/>
                <a:gd name="T55" fmla="*/ 0 h 102"/>
                <a:gd name="T56" fmla="*/ 0 w 86"/>
                <a:gd name="T57" fmla="*/ 0 h 102"/>
                <a:gd name="T58" fmla="*/ 0 w 86"/>
                <a:gd name="T59" fmla="*/ 0 h 102"/>
                <a:gd name="T60" fmla="*/ 0 w 86"/>
                <a:gd name="T61" fmla="*/ 0 h 102"/>
                <a:gd name="T62" fmla="*/ 0 w 86"/>
                <a:gd name="T63" fmla="*/ 0 h 102"/>
                <a:gd name="T64" fmla="*/ 0 w 86"/>
                <a:gd name="T65" fmla="*/ 0 h 102"/>
                <a:gd name="T66" fmla="*/ 0 w 86"/>
                <a:gd name="T67" fmla="*/ 0 h 102"/>
                <a:gd name="T68" fmla="*/ 0 w 86"/>
                <a:gd name="T69" fmla="*/ 0 h 102"/>
                <a:gd name="T70" fmla="*/ 0 w 86"/>
                <a:gd name="T71" fmla="*/ 0 h 102"/>
                <a:gd name="T72" fmla="*/ 0 w 86"/>
                <a:gd name="T73" fmla="*/ 0 h 102"/>
                <a:gd name="T74" fmla="*/ 0 w 86"/>
                <a:gd name="T75" fmla="*/ 0 h 102"/>
                <a:gd name="T76" fmla="*/ 0 w 86"/>
                <a:gd name="T77" fmla="*/ 0 h 102"/>
                <a:gd name="T78" fmla="*/ 0 w 86"/>
                <a:gd name="T79" fmla="*/ 0 h 102"/>
                <a:gd name="T80" fmla="*/ 0 w 86"/>
                <a:gd name="T81" fmla="*/ 0 h 102"/>
                <a:gd name="T82" fmla="*/ 0 w 86"/>
                <a:gd name="T83" fmla="*/ 0 h 102"/>
                <a:gd name="T84" fmla="*/ 0 w 86"/>
                <a:gd name="T85" fmla="*/ 0 h 102"/>
                <a:gd name="T86" fmla="*/ 0 w 86"/>
                <a:gd name="T87" fmla="*/ 0 h 102"/>
                <a:gd name="T88" fmla="*/ 0 w 86"/>
                <a:gd name="T89" fmla="*/ 0 h 102"/>
                <a:gd name="T90" fmla="*/ 0 w 86"/>
                <a:gd name="T91" fmla="*/ 0 h 102"/>
                <a:gd name="T92" fmla="*/ 0 w 86"/>
                <a:gd name="T93" fmla="*/ 0 h 102"/>
                <a:gd name="T94" fmla="*/ 0 w 86"/>
                <a:gd name="T95" fmla="*/ 0 h 102"/>
                <a:gd name="T96" fmla="*/ 0 w 86"/>
                <a:gd name="T97" fmla="*/ 0 h 102"/>
                <a:gd name="T98" fmla="*/ 0 w 86"/>
                <a:gd name="T99" fmla="*/ 0 h 102"/>
                <a:gd name="T100" fmla="*/ 0 w 86"/>
                <a:gd name="T101" fmla="*/ 0 h 102"/>
                <a:gd name="T102" fmla="*/ 0 w 86"/>
                <a:gd name="T103" fmla="*/ 0 h 102"/>
                <a:gd name="T104" fmla="*/ 0 w 86"/>
                <a:gd name="T105" fmla="*/ 0 h 102"/>
                <a:gd name="T106" fmla="*/ 0 w 86"/>
                <a:gd name="T107" fmla="*/ 0 h 102"/>
                <a:gd name="T108" fmla="*/ 0 w 86"/>
                <a:gd name="T109" fmla="*/ 0 h 102"/>
                <a:gd name="T110" fmla="*/ 0 w 86"/>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02">
                  <a:moveTo>
                    <a:pt x="86" y="47"/>
                  </a:moveTo>
                  <a:lnTo>
                    <a:pt x="86" y="47"/>
                  </a:lnTo>
                  <a:lnTo>
                    <a:pt x="86" y="51"/>
                  </a:lnTo>
                  <a:lnTo>
                    <a:pt x="83" y="53"/>
                  </a:lnTo>
                  <a:lnTo>
                    <a:pt x="82" y="54"/>
                  </a:lnTo>
                  <a:lnTo>
                    <a:pt x="79" y="54"/>
                  </a:lnTo>
                  <a:lnTo>
                    <a:pt x="18" y="54"/>
                  </a:lnTo>
                  <a:lnTo>
                    <a:pt x="19" y="62"/>
                  </a:lnTo>
                  <a:lnTo>
                    <a:pt x="20" y="68"/>
                  </a:lnTo>
                  <a:lnTo>
                    <a:pt x="22" y="74"/>
                  </a:lnTo>
                  <a:lnTo>
                    <a:pt x="25" y="80"/>
                  </a:lnTo>
                  <a:lnTo>
                    <a:pt x="29" y="83"/>
                  </a:lnTo>
                  <a:lnTo>
                    <a:pt x="34" y="85"/>
                  </a:lnTo>
                  <a:lnTo>
                    <a:pt x="41" y="88"/>
                  </a:lnTo>
                  <a:lnTo>
                    <a:pt x="49" y="88"/>
                  </a:lnTo>
                  <a:lnTo>
                    <a:pt x="60" y="88"/>
                  </a:lnTo>
                  <a:lnTo>
                    <a:pt x="69" y="84"/>
                  </a:lnTo>
                  <a:lnTo>
                    <a:pt x="75" y="82"/>
                  </a:lnTo>
                  <a:lnTo>
                    <a:pt x="79" y="81"/>
                  </a:lnTo>
                  <a:lnTo>
                    <a:pt x="80" y="82"/>
                  </a:lnTo>
                  <a:lnTo>
                    <a:pt x="81" y="83"/>
                  </a:lnTo>
                  <a:lnTo>
                    <a:pt x="82" y="84"/>
                  </a:lnTo>
                  <a:lnTo>
                    <a:pt x="82" y="88"/>
                  </a:lnTo>
                  <a:lnTo>
                    <a:pt x="82" y="90"/>
                  </a:lnTo>
                  <a:lnTo>
                    <a:pt x="81" y="92"/>
                  </a:lnTo>
                  <a:lnTo>
                    <a:pt x="81" y="93"/>
                  </a:lnTo>
                  <a:lnTo>
                    <a:pt x="80" y="95"/>
                  </a:lnTo>
                  <a:lnTo>
                    <a:pt x="76" y="97"/>
                  </a:lnTo>
                  <a:lnTo>
                    <a:pt x="69" y="99"/>
                  </a:lnTo>
                  <a:lnTo>
                    <a:pt x="59" y="102"/>
                  </a:lnTo>
                  <a:lnTo>
                    <a:pt x="46" y="102"/>
                  </a:lnTo>
                  <a:lnTo>
                    <a:pt x="36" y="102"/>
                  </a:lnTo>
                  <a:lnTo>
                    <a:pt x="27" y="99"/>
                  </a:lnTo>
                  <a:lnTo>
                    <a:pt x="19" y="95"/>
                  </a:lnTo>
                  <a:lnTo>
                    <a:pt x="12" y="89"/>
                  </a:lnTo>
                  <a:lnTo>
                    <a:pt x="7" y="82"/>
                  </a:lnTo>
                  <a:lnTo>
                    <a:pt x="4" y="74"/>
                  </a:lnTo>
                  <a:lnTo>
                    <a:pt x="2" y="64"/>
                  </a:lnTo>
                  <a:lnTo>
                    <a:pt x="0" y="52"/>
                  </a:lnTo>
                  <a:lnTo>
                    <a:pt x="2" y="40"/>
                  </a:lnTo>
                  <a:lnTo>
                    <a:pt x="4" y="30"/>
                  </a:lnTo>
                  <a:lnTo>
                    <a:pt x="7" y="21"/>
                  </a:lnTo>
                  <a:lnTo>
                    <a:pt x="13" y="14"/>
                  </a:lnTo>
                  <a:lnTo>
                    <a:pt x="19" y="8"/>
                  </a:lnTo>
                  <a:lnTo>
                    <a:pt x="27" y="4"/>
                  </a:lnTo>
                  <a:lnTo>
                    <a:pt x="35" y="1"/>
                  </a:lnTo>
                  <a:lnTo>
                    <a:pt x="45" y="0"/>
                  </a:lnTo>
                  <a:lnTo>
                    <a:pt x="56" y="1"/>
                  </a:lnTo>
                  <a:lnTo>
                    <a:pt x="64" y="4"/>
                  </a:lnTo>
                  <a:lnTo>
                    <a:pt x="71" y="8"/>
                  </a:lnTo>
                  <a:lnTo>
                    <a:pt x="76" y="13"/>
                  </a:lnTo>
                  <a:lnTo>
                    <a:pt x="81" y="20"/>
                  </a:lnTo>
                  <a:lnTo>
                    <a:pt x="83" y="27"/>
                  </a:lnTo>
                  <a:lnTo>
                    <a:pt x="86" y="36"/>
                  </a:lnTo>
                  <a:lnTo>
                    <a:pt x="86" y="44"/>
                  </a:lnTo>
                  <a:lnTo>
                    <a:pt x="86" y="47"/>
                  </a:lnTo>
                  <a:close/>
                  <a:moveTo>
                    <a:pt x="68" y="42"/>
                  </a:moveTo>
                  <a:lnTo>
                    <a:pt x="68" y="42"/>
                  </a:lnTo>
                  <a:lnTo>
                    <a:pt x="68" y="36"/>
                  </a:lnTo>
                  <a:lnTo>
                    <a:pt x="67" y="30"/>
                  </a:lnTo>
                  <a:lnTo>
                    <a:pt x="66" y="25"/>
                  </a:lnTo>
                  <a:lnTo>
                    <a:pt x="63" y="21"/>
                  </a:lnTo>
                  <a:lnTo>
                    <a:pt x="59" y="17"/>
                  </a:lnTo>
                  <a:lnTo>
                    <a:pt x="55" y="15"/>
                  </a:lnTo>
                  <a:lnTo>
                    <a:pt x="50" y="14"/>
                  </a:lnTo>
                  <a:lnTo>
                    <a:pt x="44" y="14"/>
                  </a:lnTo>
                  <a:lnTo>
                    <a:pt x="38" y="14"/>
                  </a:lnTo>
                  <a:lnTo>
                    <a:pt x="33" y="16"/>
                  </a:lnTo>
                  <a:lnTo>
                    <a:pt x="29" y="19"/>
                  </a:lnTo>
                  <a:lnTo>
                    <a:pt x="26" y="22"/>
                  </a:lnTo>
                  <a:lnTo>
                    <a:pt x="22" y="27"/>
                  </a:lnTo>
                  <a:lnTo>
                    <a:pt x="20" y="31"/>
                  </a:lnTo>
                  <a:lnTo>
                    <a:pt x="19" y="37"/>
                  </a:lnTo>
                  <a:lnTo>
                    <a:pt x="18"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14">
              <a:extLst>
                <a:ext uri="{FF2B5EF4-FFF2-40B4-BE49-F238E27FC236}">
                  <a16:creationId xmlns:a16="http://schemas.microsoft.com/office/drawing/2014/main" id="{C3275592-4A85-63C6-503D-AC833258BC60}"/>
                </a:ext>
              </a:extLst>
            </p:cNvPr>
            <p:cNvSpPr>
              <a:spLocks/>
            </p:cNvSpPr>
            <p:nvPr userDrawn="1"/>
          </p:nvSpPr>
          <p:spPr bwMode="auto">
            <a:xfrm>
              <a:off x="2820" y="951"/>
              <a:ext cx="32" cy="50"/>
            </a:xfrm>
            <a:custGeom>
              <a:avLst/>
              <a:gdLst>
                <a:gd name="T0" fmla="*/ 0 w 66"/>
                <a:gd name="T1" fmla="*/ 0 h 102"/>
                <a:gd name="T2" fmla="*/ 0 w 66"/>
                <a:gd name="T3" fmla="*/ 0 h 102"/>
                <a:gd name="T4" fmla="*/ 0 w 66"/>
                <a:gd name="T5" fmla="*/ 0 h 102"/>
                <a:gd name="T6" fmla="*/ 0 w 66"/>
                <a:gd name="T7" fmla="*/ 0 h 102"/>
                <a:gd name="T8" fmla="*/ 0 w 66"/>
                <a:gd name="T9" fmla="*/ 0 h 102"/>
                <a:gd name="T10" fmla="*/ 0 w 66"/>
                <a:gd name="T11" fmla="*/ 0 h 102"/>
                <a:gd name="T12" fmla="*/ 0 w 66"/>
                <a:gd name="T13" fmla="*/ 0 h 102"/>
                <a:gd name="T14" fmla="*/ 0 w 66"/>
                <a:gd name="T15" fmla="*/ 0 h 102"/>
                <a:gd name="T16" fmla="*/ 0 w 66"/>
                <a:gd name="T17" fmla="*/ 0 h 102"/>
                <a:gd name="T18" fmla="*/ 0 w 66"/>
                <a:gd name="T19" fmla="*/ 0 h 102"/>
                <a:gd name="T20" fmla="*/ 0 w 66"/>
                <a:gd name="T21" fmla="*/ 0 h 102"/>
                <a:gd name="T22" fmla="*/ 0 w 66"/>
                <a:gd name="T23" fmla="*/ 0 h 102"/>
                <a:gd name="T24" fmla="*/ 0 w 66"/>
                <a:gd name="T25" fmla="*/ 0 h 102"/>
                <a:gd name="T26" fmla="*/ 0 w 66"/>
                <a:gd name="T27" fmla="*/ 0 h 102"/>
                <a:gd name="T28" fmla="*/ 0 w 66"/>
                <a:gd name="T29" fmla="*/ 0 h 102"/>
                <a:gd name="T30" fmla="*/ 0 w 66"/>
                <a:gd name="T31" fmla="*/ 0 h 102"/>
                <a:gd name="T32" fmla="*/ 0 w 66"/>
                <a:gd name="T33" fmla="*/ 0 h 102"/>
                <a:gd name="T34" fmla="*/ 0 w 66"/>
                <a:gd name="T35" fmla="*/ 0 h 102"/>
                <a:gd name="T36" fmla="*/ 0 w 66"/>
                <a:gd name="T37" fmla="*/ 0 h 102"/>
                <a:gd name="T38" fmla="*/ 0 w 66"/>
                <a:gd name="T39" fmla="*/ 0 h 102"/>
                <a:gd name="T40" fmla="*/ 0 w 66"/>
                <a:gd name="T41" fmla="*/ 0 h 102"/>
                <a:gd name="T42" fmla="*/ 0 w 66"/>
                <a:gd name="T43" fmla="*/ 0 h 102"/>
                <a:gd name="T44" fmla="*/ 0 w 66"/>
                <a:gd name="T45" fmla="*/ 0 h 102"/>
                <a:gd name="T46" fmla="*/ 0 w 66"/>
                <a:gd name="T47" fmla="*/ 0 h 102"/>
                <a:gd name="T48" fmla="*/ 0 w 66"/>
                <a:gd name="T49" fmla="*/ 0 h 102"/>
                <a:gd name="T50" fmla="*/ 0 w 66"/>
                <a:gd name="T51" fmla="*/ 0 h 102"/>
                <a:gd name="T52" fmla="*/ 0 w 66"/>
                <a:gd name="T53" fmla="*/ 0 h 102"/>
                <a:gd name="T54" fmla="*/ 0 w 66"/>
                <a:gd name="T55" fmla="*/ 0 h 102"/>
                <a:gd name="T56" fmla="*/ 0 w 66"/>
                <a:gd name="T57" fmla="*/ 0 h 102"/>
                <a:gd name="T58" fmla="*/ 0 w 66"/>
                <a:gd name="T59" fmla="*/ 0 h 102"/>
                <a:gd name="T60" fmla="*/ 0 w 66"/>
                <a:gd name="T61" fmla="*/ 0 h 102"/>
                <a:gd name="T62" fmla="*/ 0 w 66"/>
                <a:gd name="T63" fmla="*/ 0 h 102"/>
                <a:gd name="T64" fmla="*/ 0 w 66"/>
                <a:gd name="T65" fmla="*/ 0 h 102"/>
                <a:gd name="T66" fmla="*/ 0 w 66"/>
                <a:gd name="T67" fmla="*/ 0 h 102"/>
                <a:gd name="T68" fmla="*/ 0 w 66"/>
                <a:gd name="T69" fmla="*/ 0 h 102"/>
                <a:gd name="T70" fmla="*/ 0 w 66"/>
                <a:gd name="T71" fmla="*/ 0 h 102"/>
                <a:gd name="T72" fmla="*/ 0 w 66"/>
                <a:gd name="T73" fmla="*/ 0 h 102"/>
                <a:gd name="T74" fmla="*/ 0 w 66"/>
                <a:gd name="T75" fmla="*/ 0 h 102"/>
                <a:gd name="T76" fmla="*/ 0 w 66"/>
                <a:gd name="T77" fmla="*/ 0 h 102"/>
                <a:gd name="T78" fmla="*/ 0 w 66"/>
                <a:gd name="T79" fmla="*/ 0 h 102"/>
                <a:gd name="T80" fmla="*/ 0 w 66"/>
                <a:gd name="T81" fmla="*/ 0 h 102"/>
                <a:gd name="T82" fmla="*/ 0 w 66"/>
                <a:gd name="T83" fmla="*/ 0 h 102"/>
                <a:gd name="T84" fmla="*/ 0 w 66"/>
                <a:gd name="T85" fmla="*/ 0 h 102"/>
                <a:gd name="T86" fmla="*/ 0 w 66"/>
                <a:gd name="T87" fmla="*/ 0 h 102"/>
                <a:gd name="T88" fmla="*/ 0 w 66"/>
                <a:gd name="T89" fmla="*/ 0 h 102"/>
                <a:gd name="T90" fmla="*/ 0 w 66"/>
                <a:gd name="T91" fmla="*/ 0 h 102"/>
                <a:gd name="T92" fmla="*/ 0 w 66"/>
                <a:gd name="T93" fmla="*/ 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3"/>
                  </a:moveTo>
                  <a:lnTo>
                    <a:pt x="66" y="73"/>
                  </a:lnTo>
                  <a:lnTo>
                    <a:pt x="65" y="78"/>
                  </a:lnTo>
                  <a:lnTo>
                    <a:pt x="63" y="85"/>
                  </a:lnTo>
                  <a:lnTo>
                    <a:pt x="60" y="90"/>
                  </a:lnTo>
                  <a:lnTo>
                    <a:pt x="55" y="95"/>
                  </a:lnTo>
                  <a:lnTo>
                    <a:pt x="51" y="98"/>
                  </a:lnTo>
                  <a:lnTo>
                    <a:pt x="44" y="100"/>
                  </a:lnTo>
                  <a:lnTo>
                    <a:pt x="37" y="102"/>
                  </a:lnTo>
                  <a:lnTo>
                    <a:pt x="30" y="102"/>
                  </a:lnTo>
                  <a:lnTo>
                    <a:pt x="20" y="102"/>
                  </a:lnTo>
                  <a:lnTo>
                    <a:pt x="12" y="99"/>
                  </a:lnTo>
                  <a:lnTo>
                    <a:pt x="6" y="97"/>
                  </a:lnTo>
                  <a:lnTo>
                    <a:pt x="2" y="95"/>
                  </a:lnTo>
                  <a:lnTo>
                    <a:pt x="1" y="91"/>
                  </a:lnTo>
                  <a:lnTo>
                    <a:pt x="0" y="87"/>
                  </a:lnTo>
                  <a:lnTo>
                    <a:pt x="0" y="83"/>
                  </a:lnTo>
                  <a:lnTo>
                    <a:pt x="1" y="81"/>
                  </a:lnTo>
                  <a:lnTo>
                    <a:pt x="2" y="80"/>
                  </a:lnTo>
                  <a:lnTo>
                    <a:pt x="3" y="80"/>
                  </a:lnTo>
                  <a:lnTo>
                    <a:pt x="7" y="81"/>
                  </a:lnTo>
                  <a:lnTo>
                    <a:pt x="12" y="84"/>
                  </a:lnTo>
                  <a:lnTo>
                    <a:pt x="20" y="87"/>
                  </a:lnTo>
                  <a:lnTo>
                    <a:pt x="24" y="88"/>
                  </a:lnTo>
                  <a:lnTo>
                    <a:pt x="30" y="89"/>
                  </a:lnTo>
                  <a:lnTo>
                    <a:pt x="38" y="88"/>
                  </a:lnTo>
                  <a:lnTo>
                    <a:pt x="44" y="85"/>
                  </a:lnTo>
                  <a:lnTo>
                    <a:pt x="46" y="83"/>
                  </a:lnTo>
                  <a:lnTo>
                    <a:pt x="47" y="81"/>
                  </a:lnTo>
                  <a:lnTo>
                    <a:pt x="48" y="77"/>
                  </a:lnTo>
                  <a:lnTo>
                    <a:pt x="50" y="74"/>
                  </a:lnTo>
                  <a:lnTo>
                    <a:pt x="48" y="70"/>
                  </a:lnTo>
                  <a:lnTo>
                    <a:pt x="47" y="67"/>
                  </a:lnTo>
                  <a:lnTo>
                    <a:pt x="42" y="62"/>
                  </a:lnTo>
                  <a:lnTo>
                    <a:pt x="35" y="59"/>
                  </a:lnTo>
                  <a:lnTo>
                    <a:pt x="25" y="55"/>
                  </a:lnTo>
                  <a:lnTo>
                    <a:pt x="17" y="51"/>
                  </a:lnTo>
                  <a:lnTo>
                    <a:pt x="9" y="46"/>
                  </a:lnTo>
                  <a:lnTo>
                    <a:pt x="7" y="43"/>
                  </a:lnTo>
                  <a:lnTo>
                    <a:pt x="5" y="38"/>
                  </a:lnTo>
                  <a:lnTo>
                    <a:pt x="3" y="34"/>
                  </a:lnTo>
                  <a:lnTo>
                    <a:pt x="2" y="28"/>
                  </a:lnTo>
                  <a:lnTo>
                    <a:pt x="3" y="22"/>
                  </a:lnTo>
                  <a:lnTo>
                    <a:pt x="5" y="17"/>
                  </a:lnTo>
                  <a:lnTo>
                    <a:pt x="7" y="13"/>
                  </a:lnTo>
                  <a:lnTo>
                    <a:pt x="10" y="8"/>
                  </a:lnTo>
                  <a:lnTo>
                    <a:pt x="16" y="5"/>
                  </a:lnTo>
                  <a:lnTo>
                    <a:pt x="22" y="2"/>
                  </a:lnTo>
                  <a:lnTo>
                    <a:pt x="29" y="1"/>
                  </a:lnTo>
                  <a:lnTo>
                    <a:pt x="36" y="0"/>
                  </a:lnTo>
                  <a:lnTo>
                    <a:pt x="44" y="1"/>
                  </a:lnTo>
                  <a:lnTo>
                    <a:pt x="51" y="2"/>
                  </a:lnTo>
                  <a:lnTo>
                    <a:pt x="55" y="5"/>
                  </a:lnTo>
                  <a:lnTo>
                    <a:pt x="59" y="6"/>
                  </a:lnTo>
                  <a:lnTo>
                    <a:pt x="60" y="8"/>
                  </a:lnTo>
                  <a:lnTo>
                    <a:pt x="61" y="9"/>
                  </a:lnTo>
                  <a:lnTo>
                    <a:pt x="61" y="12"/>
                  </a:lnTo>
                  <a:lnTo>
                    <a:pt x="61" y="14"/>
                  </a:lnTo>
                  <a:lnTo>
                    <a:pt x="61" y="17"/>
                  </a:lnTo>
                  <a:lnTo>
                    <a:pt x="60" y="19"/>
                  </a:lnTo>
                  <a:lnTo>
                    <a:pt x="60" y="20"/>
                  </a:lnTo>
                  <a:lnTo>
                    <a:pt x="59" y="21"/>
                  </a:lnTo>
                  <a:lnTo>
                    <a:pt x="55" y="20"/>
                  </a:lnTo>
                  <a:lnTo>
                    <a:pt x="51" y="17"/>
                  </a:lnTo>
                  <a:lnTo>
                    <a:pt x="45" y="15"/>
                  </a:lnTo>
                  <a:lnTo>
                    <a:pt x="36" y="14"/>
                  </a:lnTo>
                  <a:lnTo>
                    <a:pt x="29" y="14"/>
                  </a:lnTo>
                  <a:lnTo>
                    <a:pt x="23" y="17"/>
                  </a:lnTo>
                  <a:lnTo>
                    <a:pt x="20" y="22"/>
                  </a:lnTo>
                  <a:lnTo>
                    <a:pt x="18" y="27"/>
                  </a:lnTo>
                  <a:lnTo>
                    <a:pt x="20" y="30"/>
                  </a:lnTo>
                  <a:lnTo>
                    <a:pt x="21" y="34"/>
                  </a:lnTo>
                  <a:lnTo>
                    <a:pt x="27" y="38"/>
                  </a:lnTo>
                  <a:lnTo>
                    <a:pt x="33" y="42"/>
                  </a:lnTo>
                  <a:lnTo>
                    <a:pt x="43" y="45"/>
                  </a:lnTo>
                  <a:lnTo>
                    <a:pt x="51" y="50"/>
                  </a:lnTo>
                  <a:lnTo>
                    <a:pt x="59" y="54"/>
                  </a:lnTo>
                  <a:lnTo>
                    <a:pt x="61" y="58"/>
                  </a:lnTo>
                  <a:lnTo>
                    <a:pt x="63" y="62"/>
                  </a:lnTo>
                  <a:lnTo>
                    <a:pt x="66" y="67"/>
                  </a:lnTo>
                  <a:lnTo>
                    <a:pt x="66" y="7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15">
              <a:extLst>
                <a:ext uri="{FF2B5EF4-FFF2-40B4-BE49-F238E27FC236}">
                  <a16:creationId xmlns:a16="http://schemas.microsoft.com/office/drawing/2014/main" id="{44DCC110-A348-5FE6-1B24-551FF4096BB1}"/>
                </a:ext>
              </a:extLst>
            </p:cNvPr>
            <p:cNvSpPr>
              <a:spLocks/>
            </p:cNvSpPr>
            <p:nvPr userDrawn="1"/>
          </p:nvSpPr>
          <p:spPr bwMode="auto">
            <a:xfrm>
              <a:off x="4110" y="805"/>
              <a:ext cx="48" cy="67"/>
            </a:xfrm>
            <a:custGeom>
              <a:avLst/>
              <a:gdLst>
                <a:gd name="T0" fmla="*/ 1 w 95"/>
                <a:gd name="T1" fmla="*/ 1 h 134"/>
                <a:gd name="T2" fmla="*/ 1 w 95"/>
                <a:gd name="T3" fmla="*/ 1 h 134"/>
                <a:gd name="T4" fmla="*/ 1 w 95"/>
                <a:gd name="T5" fmla="*/ 1 h 134"/>
                <a:gd name="T6" fmla="*/ 1 w 95"/>
                <a:gd name="T7" fmla="*/ 1 h 134"/>
                <a:gd name="T8" fmla="*/ 1 w 95"/>
                <a:gd name="T9" fmla="*/ 1 h 134"/>
                <a:gd name="T10" fmla="*/ 1 w 95"/>
                <a:gd name="T11" fmla="*/ 1 h 134"/>
                <a:gd name="T12" fmla="*/ 1 w 95"/>
                <a:gd name="T13" fmla="*/ 1 h 134"/>
                <a:gd name="T14" fmla="*/ 1 w 95"/>
                <a:gd name="T15" fmla="*/ 1 h 134"/>
                <a:gd name="T16" fmla="*/ 1 w 95"/>
                <a:gd name="T17" fmla="*/ 1 h 134"/>
                <a:gd name="T18" fmla="*/ 1 w 95"/>
                <a:gd name="T19" fmla="*/ 1 h 134"/>
                <a:gd name="T20" fmla="*/ 0 w 95"/>
                <a:gd name="T21" fmla="*/ 1 h 134"/>
                <a:gd name="T22" fmla="*/ 1 w 95"/>
                <a:gd name="T23" fmla="*/ 1 h 134"/>
                <a:gd name="T24" fmla="*/ 1 w 95"/>
                <a:gd name="T25" fmla="*/ 1 h 134"/>
                <a:gd name="T26" fmla="*/ 1 w 95"/>
                <a:gd name="T27" fmla="*/ 0 h 134"/>
                <a:gd name="T28" fmla="*/ 1 w 95"/>
                <a:gd name="T29" fmla="*/ 1 h 134"/>
                <a:gd name="T30" fmla="*/ 1 w 95"/>
                <a:gd name="T31" fmla="*/ 1 h 134"/>
                <a:gd name="T32" fmla="*/ 1 w 95"/>
                <a:gd name="T33" fmla="*/ 1 h 134"/>
                <a:gd name="T34" fmla="*/ 1 w 95"/>
                <a:gd name="T35" fmla="*/ 1 h 134"/>
                <a:gd name="T36" fmla="*/ 1 w 95"/>
                <a:gd name="T37" fmla="*/ 1 h 134"/>
                <a:gd name="T38" fmla="*/ 1 w 95"/>
                <a:gd name="T39" fmla="*/ 1 h 134"/>
                <a:gd name="T40" fmla="*/ 1 w 95"/>
                <a:gd name="T41" fmla="*/ 1 h 134"/>
                <a:gd name="T42" fmla="*/ 1 w 95"/>
                <a:gd name="T43" fmla="*/ 1 h 134"/>
                <a:gd name="T44" fmla="*/ 1 w 95"/>
                <a:gd name="T45" fmla="*/ 1 h 134"/>
                <a:gd name="T46" fmla="*/ 1 w 95"/>
                <a:gd name="T47" fmla="*/ 1 h 134"/>
                <a:gd name="T48" fmla="*/ 1 w 95"/>
                <a:gd name="T49" fmla="*/ 1 h 134"/>
                <a:gd name="T50" fmla="*/ 1 w 95"/>
                <a:gd name="T51" fmla="*/ 1 h 134"/>
                <a:gd name="T52" fmla="*/ 1 w 95"/>
                <a:gd name="T53" fmla="*/ 1 h 134"/>
                <a:gd name="T54" fmla="*/ 1 w 95"/>
                <a:gd name="T55" fmla="*/ 0 h 134"/>
                <a:gd name="T56" fmla="*/ 1 w 95"/>
                <a:gd name="T57" fmla="*/ 1 h 134"/>
                <a:gd name="T58" fmla="*/ 1 w 95"/>
                <a:gd name="T59" fmla="*/ 1 h 134"/>
                <a:gd name="T60" fmla="*/ 1 w 95"/>
                <a:gd name="T61" fmla="*/ 1 h 134"/>
                <a:gd name="T62" fmla="*/ 1 w 95"/>
                <a:gd name="T63" fmla="*/ 1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4">
                  <a:moveTo>
                    <a:pt x="56" y="83"/>
                  </a:moveTo>
                  <a:lnTo>
                    <a:pt x="56" y="131"/>
                  </a:lnTo>
                  <a:lnTo>
                    <a:pt x="56" y="132"/>
                  </a:lnTo>
                  <a:lnTo>
                    <a:pt x="55" y="133"/>
                  </a:lnTo>
                  <a:lnTo>
                    <a:pt x="51" y="134"/>
                  </a:lnTo>
                  <a:lnTo>
                    <a:pt x="48" y="134"/>
                  </a:lnTo>
                  <a:lnTo>
                    <a:pt x="43" y="134"/>
                  </a:lnTo>
                  <a:lnTo>
                    <a:pt x="41" y="133"/>
                  </a:lnTo>
                  <a:lnTo>
                    <a:pt x="39" y="132"/>
                  </a:lnTo>
                  <a:lnTo>
                    <a:pt x="39" y="131"/>
                  </a:lnTo>
                  <a:lnTo>
                    <a:pt x="39" y="83"/>
                  </a:lnTo>
                  <a:lnTo>
                    <a:pt x="1" y="7"/>
                  </a:lnTo>
                  <a:lnTo>
                    <a:pt x="0" y="3"/>
                  </a:lnTo>
                  <a:lnTo>
                    <a:pt x="1" y="1"/>
                  </a:lnTo>
                  <a:lnTo>
                    <a:pt x="3" y="1"/>
                  </a:lnTo>
                  <a:lnTo>
                    <a:pt x="9" y="0"/>
                  </a:lnTo>
                  <a:lnTo>
                    <a:pt x="13" y="1"/>
                  </a:lnTo>
                  <a:lnTo>
                    <a:pt x="17" y="1"/>
                  </a:lnTo>
                  <a:lnTo>
                    <a:pt x="18" y="2"/>
                  </a:lnTo>
                  <a:lnTo>
                    <a:pt x="19" y="3"/>
                  </a:lnTo>
                  <a:lnTo>
                    <a:pt x="38" y="42"/>
                  </a:lnTo>
                  <a:lnTo>
                    <a:pt x="42" y="54"/>
                  </a:lnTo>
                  <a:lnTo>
                    <a:pt x="48" y="65"/>
                  </a:lnTo>
                  <a:lnTo>
                    <a:pt x="53" y="54"/>
                  </a:lnTo>
                  <a:lnTo>
                    <a:pt x="58" y="42"/>
                  </a:lnTo>
                  <a:lnTo>
                    <a:pt x="77" y="4"/>
                  </a:lnTo>
                  <a:lnTo>
                    <a:pt x="78" y="2"/>
                  </a:lnTo>
                  <a:lnTo>
                    <a:pt x="79" y="1"/>
                  </a:lnTo>
                  <a:lnTo>
                    <a:pt x="81" y="1"/>
                  </a:lnTo>
                  <a:lnTo>
                    <a:pt x="86" y="0"/>
                  </a:lnTo>
                  <a:lnTo>
                    <a:pt x="92" y="1"/>
                  </a:lnTo>
                  <a:lnTo>
                    <a:pt x="95" y="1"/>
                  </a:lnTo>
                  <a:lnTo>
                    <a:pt x="95" y="3"/>
                  </a:lnTo>
                  <a:lnTo>
                    <a:pt x="94" y="7"/>
                  </a:lnTo>
                  <a:lnTo>
                    <a:pt x="56" y="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16">
              <a:extLst>
                <a:ext uri="{FF2B5EF4-FFF2-40B4-BE49-F238E27FC236}">
                  <a16:creationId xmlns:a16="http://schemas.microsoft.com/office/drawing/2014/main" id="{7847AFB3-99F1-D5FD-C0D4-8D3B83A4E49F}"/>
                </a:ext>
              </a:extLst>
            </p:cNvPr>
            <p:cNvSpPr>
              <a:spLocks noEditPoints="1"/>
            </p:cNvSpPr>
            <p:nvPr userDrawn="1"/>
          </p:nvSpPr>
          <p:spPr bwMode="auto">
            <a:xfrm>
              <a:off x="4157" y="822"/>
              <a:ext cx="42" cy="51"/>
            </a:xfrm>
            <a:custGeom>
              <a:avLst/>
              <a:gdLst>
                <a:gd name="T0" fmla="*/ 1 w 84"/>
                <a:gd name="T1" fmla="*/ 1 h 102"/>
                <a:gd name="T2" fmla="*/ 1 w 84"/>
                <a:gd name="T3" fmla="*/ 1 h 102"/>
                <a:gd name="T4" fmla="*/ 1 w 84"/>
                <a:gd name="T5" fmla="*/ 1 h 102"/>
                <a:gd name="T6" fmla="*/ 1 w 84"/>
                <a:gd name="T7" fmla="*/ 1 h 102"/>
                <a:gd name="T8" fmla="*/ 1 w 84"/>
                <a:gd name="T9" fmla="*/ 1 h 102"/>
                <a:gd name="T10" fmla="*/ 1 w 84"/>
                <a:gd name="T11" fmla="*/ 1 h 102"/>
                <a:gd name="T12" fmla="*/ 1 w 84"/>
                <a:gd name="T13" fmla="*/ 1 h 102"/>
                <a:gd name="T14" fmla="*/ 1 w 84"/>
                <a:gd name="T15" fmla="*/ 1 h 102"/>
                <a:gd name="T16" fmla="*/ 1 w 84"/>
                <a:gd name="T17" fmla="*/ 1 h 102"/>
                <a:gd name="T18" fmla="*/ 1 w 84"/>
                <a:gd name="T19" fmla="*/ 1 h 102"/>
                <a:gd name="T20" fmla="*/ 1 w 84"/>
                <a:gd name="T21" fmla="*/ 1 h 102"/>
                <a:gd name="T22" fmla="*/ 1 w 84"/>
                <a:gd name="T23" fmla="*/ 1 h 102"/>
                <a:gd name="T24" fmla="*/ 1 w 84"/>
                <a:gd name="T25" fmla="*/ 1 h 102"/>
                <a:gd name="T26" fmla="*/ 1 w 84"/>
                <a:gd name="T27" fmla="*/ 1 h 102"/>
                <a:gd name="T28" fmla="*/ 1 w 84"/>
                <a:gd name="T29" fmla="*/ 1 h 102"/>
                <a:gd name="T30" fmla="*/ 1 w 84"/>
                <a:gd name="T31" fmla="*/ 1 h 102"/>
                <a:gd name="T32" fmla="*/ 1 w 84"/>
                <a:gd name="T33" fmla="*/ 1 h 102"/>
                <a:gd name="T34" fmla="*/ 1 w 84"/>
                <a:gd name="T35" fmla="*/ 1 h 102"/>
                <a:gd name="T36" fmla="*/ 1 w 84"/>
                <a:gd name="T37" fmla="*/ 1 h 102"/>
                <a:gd name="T38" fmla="*/ 1 w 84"/>
                <a:gd name="T39" fmla="*/ 1 h 102"/>
                <a:gd name="T40" fmla="*/ 1 w 84"/>
                <a:gd name="T41" fmla="*/ 1 h 102"/>
                <a:gd name="T42" fmla="*/ 1 w 84"/>
                <a:gd name="T43" fmla="*/ 1 h 102"/>
                <a:gd name="T44" fmla="*/ 1 w 84"/>
                <a:gd name="T45" fmla="*/ 1 h 102"/>
                <a:gd name="T46" fmla="*/ 1 w 84"/>
                <a:gd name="T47" fmla="*/ 1 h 102"/>
                <a:gd name="T48" fmla="*/ 1 w 84"/>
                <a:gd name="T49" fmla="*/ 1 h 102"/>
                <a:gd name="T50" fmla="*/ 1 w 84"/>
                <a:gd name="T51" fmla="*/ 1 h 102"/>
                <a:gd name="T52" fmla="*/ 1 w 84"/>
                <a:gd name="T53" fmla="*/ 1 h 102"/>
                <a:gd name="T54" fmla="*/ 1 w 84"/>
                <a:gd name="T55" fmla="*/ 1 h 102"/>
                <a:gd name="T56" fmla="*/ 1 w 84"/>
                <a:gd name="T57" fmla="*/ 1 h 102"/>
                <a:gd name="T58" fmla="*/ 1 w 84"/>
                <a:gd name="T59" fmla="*/ 1 h 102"/>
                <a:gd name="T60" fmla="*/ 1 w 84"/>
                <a:gd name="T61" fmla="*/ 1 h 102"/>
                <a:gd name="T62" fmla="*/ 0 w 84"/>
                <a:gd name="T63" fmla="*/ 1 h 102"/>
                <a:gd name="T64" fmla="*/ 0 w 84"/>
                <a:gd name="T65" fmla="*/ 1 h 102"/>
                <a:gd name="T66" fmla="*/ 1 w 84"/>
                <a:gd name="T67" fmla="*/ 1 h 102"/>
                <a:gd name="T68" fmla="*/ 1 w 84"/>
                <a:gd name="T69" fmla="*/ 1 h 102"/>
                <a:gd name="T70" fmla="*/ 1 w 84"/>
                <a:gd name="T71" fmla="*/ 1 h 102"/>
                <a:gd name="T72" fmla="*/ 1 w 84"/>
                <a:gd name="T73" fmla="*/ 1 h 102"/>
                <a:gd name="T74" fmla="*/ 1 w 84"/>
                <a:gd name="T75" fmla="*/ 0 h 102"/>
                <a:gd name="T76" fmla="*/ 1 w 84"/>
                <a:gd name="T77" fmla="*/ 1 h 102"/>
                <a:gd name="T78" fmla="*/ 1 w 84"/>
                <a:gd name="T79" fmla="*/ 1 h 102"/>
                <a:gd name="T80" fmla="*/ 1 w 84"/>
                <a:gd name="T81" fmla="*/ 1 h 102"/>
                <a:gd name="T82" fmla="*/ 1 w 84"/>
                <a:gd name="T83" fmla="*/ 1 h 102"/>
                <a:gd name="T84" fmla="*/ 1 w 84"/>
                <a:gd name="T85" fmla="*/ 1 h 102"/>
                <a:gd name="T86" fmla="*/ 1 w 84"/>
                <a:gd name="T87" fmla="*/ 1 h 102"/>
                <a:gd name="T88" fmla="*/ 1 w 84"/>
                <a:gd name="T89" fmla="*/ 1 h 102"/>
                <a:gd name="T90" fmla="*/ 1 w 84"/>
                <a:gd name="T91" fmla="*/ 1 h 102"/>
                <a:gd name="T92" fmla="*/ 1 w 84"/>
                <a:gd name="T93" fmla="*/ 1 h 102"/>
                <a:gd name="T94" fmla="*/ 1 w 84"/>
                <a:gd name="T95" fmla="*/ 1 h 102"/>
                <a:gd name="T96" fmla="*/ 1 w 84"/>
                <a:gd name="T97" fmla="*/ 1 h 102"/>
                <a:gd name="T98" fmla="*/ 1 w 84"/>
                <a:gd name="T99" fmla="*/ 1 h 102"/>
                <a:gd name="T100" fmla="*/ 1 w 84"/>
                <a:gd name="T101" fmla="*/ 1 h 102"/>
                <a:gd name="T102" fmla="*/ 1 w 84"/>
                <a:gd name="T103" fmla="*/ 1 h 102"/>
                <a:gd name="T104" fmla="*/ 1 w 84"/>
                <a:gd name="T105" fmla="*/ 1 h 102"/>
                <a:gd name="T106" fmla="*/ 1 w 84"/>
                <a:gd name="T107" fmla="*/ 1 h 102"/>
                <a:gd name="T108" fmla="*/ 1 w 84"/>
                <a:gd name="T109" fmla="*/ 1 h 102"/>
                <a:gd name="T110" fmla="*/ 1 w 84"/>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 h="102">
                  <a:moveTo>
                    <a:pt x="84" y="47"/>
                  </a:moveTo>
                  <a:lnTo>
                    <a:pt x="84" y="47"/>
                  </a:lnTo>
                  <a:lnTo>
                    <a:pt x="84" y="51"/>
                  </a:lnTo>
                  <a:lnTo>
                    <a:pt x="83" y="53"/>
                  </a:lnTo>
                  <a:lnTo>
                    <a:pt x="81" y="54"/>
                  </a:lnTo>
                  <a:lnTo>
                    <a:pt x="78" y="54"/>
                  </a:lnTo>
                  <a:lnTo>
                    <a:pt x="17" y="54"/>
                  </a:lnTo>
                  <a:lnTo>
                    <a:pt x="17" y="61"/>
                  </a:lnTo>
                  <a:lnTo>
                    <a:pt x="18" y="68"/>
                  </a:lnTo>
                  <a:lnTo>
                    <a:pt x="21" y="74"/>
                  </a:lnTo>
                  <a:lnTo>
                    <a:pt x="24" y="79"/>
                  </a:lnTo>
                  <a:lnTo>
                    <a:pt x="28" y="83"/>
                  </a:lnTo>
                  <a:lnTo>
                    <a:pt x="33" y="85"/>
                  </a:lnTo>
                  <a:lnTo>
                    <a:pt x="39" y="88"/>
                  </a:lnTo>
                  <a:lnTo>
                    <a:pt x="47" y="88"/>
                  </a:lnTo>
                  <a:lnTo>
                    <a:pt x="59" y="87"/>
                  </a:lnTo>
                  <a:lnTo>
                    <a:pt x="68" y="84"/>
                  </a:lnTo>
                  <a:lnTo>
                    <a:pt x="74" y="82"/>
                  </a:lnTo>
                  <a:lnTo>
                    <a:pt x="78" y="81"/>
                  </a:lnTo>
                  <a:lnTo>
                    <a:pt x="79" y="81"/>
                  </a:lnTo>
                  <a:lnTo>
                    <a:pt x="81" y="82"/>
                  </a:lnTo>
                  <a:lnTo>
                    <a:pt x="81" y="84"/>
                  </a:lnTo>
                  <a:lnTo>
                    <a:pt x="81" y="88"/>
                  </a:lnTo>
                  <a:lnTo>
                    <a:pt x="81" y="90"/>
                  </a:lnTo>
                  <a:lnTo>
                    <a:pt x="81" y="91"/>
                  </a:lnTo>
                  <a:lnTo>
                    <a:pt x="79" y="94"/>
                  </a:lnTo>
                  <a:lnTo>
                    <a:pt x="79" y="95"/>
                  </a:lnTo>
                  <a:lnTo>
                    <a:pt x="76" y="96"/>
                  </a:lnTo>
                  <a:lnTo>
                    <a:pt x="68" y="98"/>
                  </a:lnTo>
                  <a:lnTo>
                    <a:pt x="58" y="100"/>
                  </a:lnTo>
                  <a:lnTo>
                    <a:pt x="46" y="102"/>
                  </a:lnTo>
                  <a:lnTo>
                    <a:pt x="35" y="102"/>
                  </a:lnTo>
                  <a:lnTo>
                    <a:pt x="25" y="98"/>
                  </a:lnTo>
                  <a:lnTo>
                    <a:pt x="17" y="95"/>
                  </a:lnTo>
                  <a:lnTo>
                    <a:pt x="12" y="89"/>
                  </a:lnTo>
                  <a:lnTo>
                    <a:pt x="6" y="82"/>
                  </a:lnTo>
                  <a:lnTo>
                    <a:pt x="2" y="74"/>
                  </a:lnTo>
                  <a:lnTo>
                    <a:pt x="0" y="64"/>
                  </a:lnTo>
                  <a:lnTo>
                    <a:pt x="0" y="51"/>
                  </a:lnTo>
                  <a:lnTo>
                    <a:pt x="0" y="41"/>
                  </a:lnTo>
                  <a:lnTo>
                    <a:pt x="2" y="30"/>
                  </a:lnTo>
                  <a:lnTo>
                    <a:pt x="6" y="21"/>
                  </a:lnTo>
                  <a:lnTo>
                    <a:pt x="12" y="14"/>
                  </a:lnTo>
                  <a:lnTo>
                    <a:pt x="18" y="8"/>
                  </a:lnTo>
                  <a:lnTo>
                    <a:pt x="25" y="4"/>
                  </a:lnTo>
                  <a:lnTo>
                    <a:pt x="35" y="1"/>
                  </a:lnTo>
                  <a:lnTo>
                    <a:pt x="44" y="0"/>
                  </a:lnTo>
                  <a:lnTo>
                    <a:pt x="54" y="1"/>
                  </a:lnTo>
                  <a:lnTo>
                    <a:pt x="62" y="4"/>
                  </a:lnTo>
                  <a:lnTo>
                    <a:pt x="69" y="7"/>
                  </a:lnTo>
                  <a:lnTo>
                    <a:pt x="75" y="13"/>
                  </a:lnTo>
                  <a:lnTo>
                    <a:pt x="79" y="20"/>
                  </a:lnTo>
                  <a:lnTo>
                    <a:pt x="82" y="27"/>
                  </a:lnTo>
                  <a:lnTo>
                    <a:pt x="84" y="35"/>
                  </a:lnTo>
                  <a:lnTo>
                    <a:pt x="84" y="44"/>
                  </a:lnTo>
                  <a:lnTo>
                    <a:pt x="84" y="47"/>
                  </a:lnTo>
                  <a:close/>
                  <a:moveTo>
                    <a:pt x="68" y="42"/>
                  </a:moveTo>
                  <a:lnTo>
                    <a:pt x="68" y="42"/>
                  </a:lnTo>
                  <a:lnTo>
                    <a:pt x="67" y="36"/>
                  </a:lnTo>
                  <a:lnTo>
                    <a:pt x="66" y="30"/>
                  </a:lnTo>
                  <a:lnTo>
                    <a:pt x="64" y="26"/>
                  </a:lnTo>
                  <a:lnTo>
                    <a:pt x="61" y="21"/>
                  </a:lnTo>
                  <a:lnTo>
                    <a:pt x="58" y="17"/>
                  </a:lnTo>
                  <a:lnTo>
                    <a:pt x="54" y="15"/>
                  </a:lnTo>
                  <a:lnTo>
                    <a:pt x="48" y="14"/>
                  </a:lnTo>
                  <a:lnTo>
                    <a:pt x="43" y="13"/>
                  </a:lnTo>
                  <a:lnTo>
                    <a:pt x="37" y="14"/>
                  </a:lnTo>
                  <a:lnTo>
                    <a:pt x="32" y="15"/>
                  </a:lnTo>
                  <a:lnTo>
                    <a:pt x="28" y="19"/>
                  </a:lnTo>
                  <a:lnTo>
                    <a:pt x="24" y="22"/>
                  </a:lnTo>
                  <a:lnTo>
                    <a:pt x="21" y="27"/>
                  </a:lnTo>
                  <a:lnTo>
                    <a:pt x="20" y="31"/>
                  </a:lnTo>
                  <a:lnTo>
                    <a:pt x="17" y="36"/>
                  </a:lnTo>
                  <a:lnTo>
                    <a:pt x="17"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17">
              <a:extLst>
                <a:ext uri="{FF2B5EF4-FFF2-40B4-BE49-F238E27FC236}">
                  <a16:creationId xmlns:a16="http://schemas.microsoft.com/office/drawing/2014/main" id="{6362B73E-2DEE-82F7-FF9C-21E5D8B9C05F}"/>
                </a:ext>
              </a:extLst>
            </p:cNvPr>
            <p:cNvSpPr>
              <a:spLocks/>
            </p:cNvSpPr>
            <p:nvPr userDrawn="1"/>
          </p:nvSpPr>
          <p:spPr bwMode="auto">
            <a:xfrm>
              <a:off x="4208" y="822"/>
              <a:ext cx="33" cy="51"/>
            </a:xfrm>
            <a:custGeom>
              <a:avLst/>
              <a:gdLst>
                <a:gd name="T0" fmla="*/ 1 w 65"/>
                <a:gd name="T1" fmla="*/ 1 h 102"/>
                <a:gd name="T2" fmla="*/ 1 w 65"/>
                <a:gd name="T3" fmla="*/ 1 h 102"/>
                <a:gd name="T4" fmla="*/ 1 w 65"/>
                <a:gd name="T5" fmla="*/ 1 h 102"/>
                <a:gd name="T6" fmla="*/ 1 w 65"/>
                <a:gd name="T7" fmla="*/ 1 h 102"/>
                <a:gd name="T8" fmla="*/ 1 w 65"/>
                <a:gd name="T9" fmla="*/ 1 h 102"/>
                <a:gd name="T10" fmla="*/ 1 w 65"/>
                <a:gd name="T11" fmla="*/ 1 h 102"/>
                <a:gd name="T12" fmla="*/ 1 w 65"/>
                <a:gd name="T13" fmla="*/ 1 h 102"/>
                <a:gd name="T14" fmla="*/ 1 w 65"/>
                <a:gd name="T15" fmla="*/ 1 h 102"/>
                <a:gd name="T16" fmla="*/ 1 w 65"/>
                <a:gd name="T17" fmla="*/ 1 h 102"/>
                <a:gd name="T18" fmla="*/ 1 w 65"/>
                <a:gd name="T19" fmla="*/ 1 h 102"/>
                <a:gd name="T20" fmla="*/ 1 w 65"/>
                <a:gd name="T21" fmla="*/ 1 h 102"/>
                <a:gd name="T22" fmla="*/ 1 w 65"/>
                <a:gd name="T23" fmla="*/ 1 h 102"/>
                <a:gd name="T24" fmla="*/ 1 w 65"/>
                <a:gd name="T25" fmla="*/ 1 h 102"/>
                <a:gd name="T26" fmla="*/ 1 w 65"/>
                <a:gd name="T27" fmla="*/ 1 h 102"/>
                <a:gd name="T28" fmla="*/ 1 w 65"/>
                <a:gd name="T29" fmla="*/ 1 h 102"/>
                <a:gd name="T30" fmla="*/ 1 w 65"/>
                <a:gd name="T31" fmla="*/ 1 h 102"/>
                <a:gd name="T32" fmla="*/ 1 w 65"/>
                <a:gd name="T33" fmla="*/ 1 h 102"/>
                <a:gd name="T34" fmla="*/ 1 w 65"/>
                <a:gd name="T35" fmla="*/ 1 h 102"/>
                <a:gd name="T36" fmla="*/ 1 w 65"/>
                <a:gd name="T37" fmla="*/ 1 h 102"/>
                <a:gd name="T38" fmla="*/ 1 w 65"/>
                <a:gd name="T39" fmla="*/ 1 h 102"/>
                <a:gd name="T40" fmla="*/ 1 w 65"/>
                <a:gd name="T41" fmla="*/ 1 h 102"/>
                <a:gd name="T42" fmla="*/ 1 w 65"/>
                <a:gd name="T43" fmla="*/ 1 h 102"/>
                <a:gd name="T44" fmla="*/ 1 w 65"/>
                <a:gd name="T45" fmla="*/ 1 h 102"/>
                <a:gd name="T46" fmla="*/ 1 w 65"/>
                <a:gd name="T47" fmla="*/ 1 h 102"/>
                <a:gd name="T48" fmla="*/ 1 w 65"/>
                <a:gd name="T49" fmla="*/ 1 h 102"/>
                <a:gd name="T50" fmla="*/ 1 w 65"/>
                <a:gd name="T51" fmla="*/ 1 h 102"/>
                <a:gd name="T52" fmla="*/ 1 w 65"/>
                <a:gd name="T53" fmla="*/ 1 h 102"/>
                <a:gd name="T54" fmla="*/ 1 w 65"/>
                <a:gd name="T55" fmla="*/ 0 h 102"/>
                <a:gd name="T56" fmla="*/ 1 w 65"/>
                <a:gd name="T57" fmla="*/ 1 h 102"/>
                <a:gd name="T58" fmla="*/ 1 w 65"/>
                <a:gd name="T59" fmla="*/ 1 h 102"/>
                <a:gd name="T60" fmla="*/ 1 w 65"/>
                <a:gd name="T61" fmla="*/ 1 h 102"/>
                <a:gd name="T62" fmla="*/ 1 w 65"/>
                <a:gd name="T63" fmla="*/ 1 h 102"/>
                <a:gd name="T64" fmla="*/ 1 w 65"/>
                <a:gd name="T65" fmla="*/ 1 h 102"/>
                <a:gd name="T66" fmla="*/ 1 w 65"/>
                <a:gd name="T67" fmla="*/ 1 h 102"/>
                <a:gd name="T68" fmla="*/ 1 w 65"/>
                <a:gd name="T69" fmla="*/ 1 h 102"/>
                <a:gd name="T70" fmla="*/ 1 w 65"/>
                <a:gd name="T71" fmla="*/ 1 h 102"/>
                <a:gd name="T72" fmla="*/ 1 w 65"/>
                <a:gd name="T73" fmla="*/ 1 h 102"/>
                <a:gd name="T74" fmla="*/ 1 w 65"/>
                <a:gd name="T75" fmla="*/ 1 h 102"/>
                <a:gd name="T76" fmla="*/ 1 w 65"/>
                <a:gd name="T77" fmla="*/ 1 h 102"/>
                <a:gd name="T78" fmla="*/ 1 w 65"/>
                <a:gd name="T79" fmla="*/ 1 h 102"/>
                <a:gd name="T80" fmla="*/ 1 w 65"/>
                <a:gd name="T81" fmla="*/ 1 h 102"/>
                <a:gd name="T82" fmla="*/ 1 w 65"/>
                <a:gd name="T83" fmla="*/ 1 h 102"/>
                <a:gd name="T84" fmla="*/ 1 w 65"/>
                <a:gd name="T85" fmla="*/ 1 h 102"/>
                <a:gd name="T86" fmla="*/ 1 w 65"/>
                <a:gd name="T87" fmla="*/ 1 h 102"/>
                <a:gd name="T88" fmla="*/ 1 w 65"/>
                <a:gd name="T89" fmla="*/ 1 h 102"/>
                <a:gd name="T90" fmla="*/ 1 w 65"/>
                <a:gd name="T91" fmla="*/ 1 h 102"/>
                <a:gd name="T92" fmla="*/ 1 w 65"/>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65" y="72"/>
                  </a:moveTo>
                  <a:lnTo>
                    <a:pt x="65" y="72"/>
                  </a:lnTo>
                  <a:lnTo>
                    <a:pt x="65" y="79"/>
                  </a:lnTo>
                  <a:lnTo>
                    <a:pt x="63" y="84"/>
                  </a:lnTo>
                  <a:lnTo>
                    <a:pt x="59" y="90"/>
                  </a:lnTo>
                  <a:lnTo>
                    <a:pt x="56" y="95"/>
                  </a:lnTo>
                  <a:lnTo>
                    <a:pt x="50" y="97"/>
                  </a:lnTo>
                  <a:lnTo>
                    <a:pt x="44" y="100"/>
                  </a:lnTo>
                  <a:lnTo>
                    <a:pt x="38" y="102"/>
                  </a:lnTo>
                  <a:lnTo>
                    <a:pt x="29" y="102"/>
                  </a:lnTo>
                  <a:lnTo>
                    <a:pt x="20" y="102"/>
                  </a:lnTo>
                  <a:lnTo>
                    <a:pt x="12" y="99"/>
                  </a:lnTo>
                  <a:lnTo>
                    <a:pt x="5" y="97"/>
                  </a:lnTo>
                  <a:lnTo>
                    <a:pt x="2" y="95"/>
                  </a:lnTo>
                  <a:lnTo>
                    <a:pt x="1" y="91"/>
                  </a:lnTo>
                  <a:lnTo>
                    <a:pt x="0" y="87"/>
                  </a:lnTo>
                  <a:lnTo>
                    <a:pt x="1" y="83"/>
                  </a:lnTo>
                  <a:lnTo>
                    <a:pt x="1" y="81"/>
                  </a:lnTo>
                  <a:lnTo>
                    <a:pt x="2" y="80"/>
                  </a:lnTo>
                  <a:lnTo>
                    <a:pt x="3" y="80"/>
                  </a:lnTo>
                  <a:lnTo>
                    <a:pt x="6" y="81"/>
                  </a:lnTo>
                  <a:lnTo>
                    <a:pt x="12" y="84"/>
                  </a:lnTo>
                  <a:lnTo>
                    <a:pt x="19" y="87"/>
                  </a:lnTo>
                  <a:lnTo>
                    <a:pt x="24" y="88"/>
                  </a:lnTo>
                  <a:lnTo>
                    <a:pt x="29" y="88"/>
                  </a:lnTo>
                  <a:lnTo>
                    <a:pt x="38" y="88"/>
                  </a:lnTo>
                  <a:lnTo>
                    <a:pt x="43" y="84"/>
                  </a:lnTo>
                  <a:lnTo>
                    <a:pt x="46" y="82"/>
                  </a:lnTo>
                  <a:lnTo>
                    <a:pt x="48" y="80"/>
                  </a:lnTo>
                  <a:lnTo>
                    <a:pt x="49" y="77"/>
                  </a:lnTo>
                  <a:lnTo>
                    <a:pt x="49" y="74"/>
                  </a:lnTo>
                  <a:lnTo>
                    <a:pt x="48" y="69"/>
                  </a:lnTo>
                  <a:lnTo>
                    <a:pt x="47" y="67"/>
                  </a:lnTo>
                  <a:lnTo>
                    <a:pt x="41" y="62"/>
                  </a:lnTo>
                  <a:lnTo>
                    <a:pt x="34" y="59"/>
                  </a:lnTo>
                  <a:lnTo>
                    <a:pt x="26" y="56"/>
                  </a:lnTo>
                  <a:lnTo>
                    <a:pt x="17" y="51"/>
                  </a:lnTo>
                  <a:lnTo>
                    <a:pt x="10" y="46"/>
                  </a:lnTo>
                  <a:lnTo>
                    <a:pt x="6" y="42"/>
                  </a:lnTo>
                  <a:lnTo>
                    <a:pt x="4" y="38"/>
                  </a:lnTo>
                  <a:lnTo>
                    <a:pt x="3" y="34"/>
                  </a:lnTo>
                  <a:lnTo>
                    <a:pt x="2" y="28"/>
                  </a:lnTo>
                  <a:lnTo>
                    <a:pt x="3" y="22"/>
                  </a:lnTo>
                  <a:lnTo>
                    <a:pt x="4" y="17"/>
                  </a:lnTo>
                  <a:lnTo>
                    <a:pt x="8" y="13"/>
                  </a:lnTo>
                  <a:lnTo>
                    <a:pt x="11" y="8"/>
                  </a:lnTo>
                  <a:lnTo>
                    <a:pt x="16" y="5"/>
                  </a:lnTo>
                  <a:lnTo>
                    <a:pt x="21" y="3"/>
                  </a:lnTo>
                  <a:lnTo>
                    <a:pt x="28" y="0"/>
                  </a:lnTo>
                  <a:lnTo>
                    <a:pt x="36" y="0"/>
                  </a:lnTo>
                  <a:lnTo>
                    <a:pt x="43" y="0"/>
                  </a:lnTo>
                  <a:lnTo>
                    <a:pt x="50" y="3"/>
                  </a:lnTo>
                  <a:lnTo>
                    <a:pt x="55" y="4"/>
                  </a:lnTo>
                  <a:lnTo>
                    <a:pt x="58" y="6"/>
                  </a:lnTo>
                  <a:lnTo>
                    <a:pt x="59" y="7"/>
                  </a:lnTo>
                  <a:lnTo>
                    <a:pt x="61" y="9"/>
                  </a:lnTo>
                  <a:lnTo>
                    <a:pt x="61" y="11"/>
                  </a:lnTo>
                  <a:lnTo>
                    <a:pt x="61" y="14"/>
                  </a:lnTo>
                  <a:lnTo>
                    <a:pt x="61" y="16"/>
                  </a:lnTo>
                  <a:lnTo>
                    <a:pt x="61" y="19"/>
                  </a:lnTo>
                  <a:lnTo>
                    <a:pt x="59" y="20"/>
                  </a:lnTo>
                  <a:lnTo>
                    <a:pt x="58" y="20"/>
                  </a:lnTo>
                  <a:lnTo>
                    <a:pt x="56" y="19"/>
                  </a:lnTo>
                  <a:lnTo>
                    <a:pt x="51" y="16"/>
                  </a:lnTo>
                  <a:lnTo>
                    <a:pt x="44" y="14"/>
                  </a:lnTo>
                  <a:lnTo>
                    <a:pt x="36" y="13"/>
                  </a:lnTo>
                  <a:lnTo>
                    <a:pt x="28" y="14"/>
                  </a:lnTo>
                  <a:lnTo>
                    <a:pt x="23" y="17"/>
                  </a:lnTo>
                  <a:lnTo>
                    <a:pt x="19" y="21"/>
                  </a:lnTo>
                  <a:lnTo>
                    <a:pt x="19" y="27"/>
                  </a:lnTo>
                  <a:lnTo>
                    <a:pt x="19" y="30"/>
                  </a:lnTo>
                  <a:lnTo>
                    <a:pt x="20" y="34"/>
                  </a:lnTo>
                  <a:lnTo>
                    <a:pt x="26" y="38"/>
                  </a:lnTo>
                  <a:lnTo>
                    <a:pt x="34" y="42"/>
                  </a:lnTo>
                  <a:lnTo>
                    <a:pt x="42" y="45"/>
                  </a:lnTo>
                  <a:lnTo>
                    <a:pt x="50" y="49"/>
                  </a:lnTo>
                  <a:lnTo>
                    <a:pt x="58" y="54"/>
                  </a:lnTo>
                  <a:lnTo>
                    <a:pt x="62" y="58"/>
                  </a:lnTo>
                  <a:lnTo>
                    <a:pt x="64" y="61"/>
                  </a:lnTo>
                  <a:lnTo>
                    <a:pt x="65" y="67"/>
                  </a:lnTo>
                  <a:lnTo>
                    <a:pt x="65"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18">
              <a:extLst>
                <a:ext uri="{FF2B5EF4-FFF2-40B4-BE49-F238E27FC236}">
                  <a16:creationId xmlns:a16="http://schemas.microsoft.com/office/drawing/2014/main" id="{A45BC7FC-0B42-5145-A38D-17CBEEBA8555}"/>
                </a:ext>
              </a:extLst>
            </p:cNvPr>
            <p:cNvSpPr>
              <a:spLocks/>
            </p:cNvSpPr>
            <p:nvPr userDrawn="1"/>
          </p:nvSpPr>
          <p:spPr bwMode="auto">
            <a:xfrm>
              <a:off x="1298" y="2369"/>
              <a:ext cx="50" cy="67"/>
            </a:xfrm>
            <a:custGeom>
              <a:avLst/>
              <a:gdLst>
                <a:gd name="T0" fmla="*/ 1 w 100"/>
                <a:gd name="T1" fmla="*/ 1 h 134"/>
                <a:gd name="T2" fmla="*/ 1 w 100"/>
                <a:gd name="T3" fmla="*/ 1 h 134"/>
                <a:gd name="T4" fmla="*/ 1 w 100"/>
                <a:gd name="T5" fmla="*/ 1 h 134"/>
                <a:gd name="T6" fmla="*/ 1 w 100"/>
                <a:gd name="T7" fmla="*/ 1 h 134"/>
                <a:gd name="T8" fmla="*/ 1 w 100"/>
                <a:gd name="T9" fmla="*/ 1 h 134"/>
                <a:gd name="T10" fmla="*/ 1 w 100"/>
                <a:gd name="T11" fmla="*/ 1 h 134"/>
                <a:gd name="T12" fmla="*/ 1 w 100"/>
                <a:gd name="T13" fmla="*/ 1 h 134"/>
                <a:gd name="T14" fmla="*/ 1 w 100"/>
                <a:gd name="T15" fmla="*/ 1 h 134"/>
                <a:gd name="T16" fmla="*/ 1 w 100"/>
                <a:gd name="T17" fmla="*/ 1 h 134"/>
                <a:gd name="T18" fmla="*/ 1 w 100"/>
                <a:gd name="T19" fmla="*/ 1 h 134"/>
                <a:gd name="T20" fmla="*/ 1 w 100"/>
                <a:gd name="T21" fmla="*/ 1 h 134"/>
                <a:gd name="T22" fmla="*/ 1 w 100"/>
                <a:gd name="T23" fmla="*/ 1 h 134"/>
                <a:gd name="T24" fmla="*/ 1 w 100"/>
                <a:gd name="T25" fmla="*/ 1 h 134"/>
                <a:gd name="T26" fmla="*/ 1 w 100"/>
                <a:gd name="T27" fmla="*/ 1 h 134"/>
                <a:gd name="T28" fmla="*/ 1 w 100"/>
                <a:gd name="T29" fmla="*/ 1 h 134"/>
                <a:gd name="T30" fmla="*/ 1 w 100"/>
                <a:gd name="T31" fmla="*/ 1 h 134"/>
                <a:gd name="T32" fmla="*/ 1 w 100"/>
                <a:gd name="T33" fmla="*/ 1 h 134"/>
                <a:gd name="T34" fmla="*/ 1 w 100"/>
                <a:gd name="T35" fmla="*/ 1 h 134"/>
                <a:gd name="T36" fmla="*/ 1 w 100"/>
                <a:gd name="T37" fmla="*/ 1 h 134"/>
                <a:gd name="T38" fmla="*/ 1 w 100"/>
                <a:gd name="T39" fmla="*/ 1 h 134"/>
                <a:gd name="T40" fmla="*/ 1 w 100"/>
                <a:gd name="T41" fmla="*/ 1 h 134"/>
                <a:gd name="T42" fmla="*/ 0 w 100"/>
                <a:gd name="T43" fmla="*/ 1 h 134"/>
                <a:gd name="T44" fmla="*/ 0 w 100"/>
                <a:gd name="T45" fmla="*/ 1 h 134"/>
                <a:gd name="T46" fmla="*/ 0 w 100"/>
                <a:gd name="T47" fmla="*/ 1 h 134"/>
                <a:gd name="T48" fmla="*/ 1 w 100"/>
                <a:gd name="T49" fmla="*/ 1 h 134"/>
                <a:gd name="T50" fmla="*/ 1 w 100"/>
                <a:gd name="T51" fmla="*/ 0 h 134"/>
                <a:gd name="T52" fmla="*/ 1 w 100"/>
                <a:gd name="T53" fmla="*/ 0 h 134"/>
                <a:gd name="T54" fmla="*/ 1 w 100"/>
                <a:gd name="T55" fmla="*/ 0 h 134"/>
                <a:gd name="T56" fmla="*/ 1 w 100"/>
                <a:gd name="T57" fmla="*/ 1 h 134"/>
                <a:gd name="T58" fmla="*/ 1 w 100"/>
                <a:gd name="T59" fmla="*/ 1 h 134"/>
                <a:gd name="T60" fmla="*/ 1 w 100"/>
                <a:gd name="T61" fmla="*/ 1 h 134"/>
                <a:gd name="T62" fmla="*/ 1 w 100"/>
                <a:gd name="T63" fmla="*/ 1 h 134"/>
                <a:gd name="T64" fmla="*/ 1 w 100"/>
                <a:gd name="T65" fmla="*/ 1 h 134"/>
                <a:gd name="T66" fmla="*/ 1 w 100"/>
                <a:gd name="T67" fmla="*/ 1 h 134"/>
                <a:gd name="T68" fmla="*/ 1 w 100"/>
                <a:gd name="T69" fmla="*/ 1 h 134"/>
                <a:gd name="T70" fmla="*/ 1 w 100"/>
                <a:gd name="T71" fmla="*/ 1 h 134"/>
                <a:gd name="T72" fmla="*/ 1 w 100"/>
                <a:gd name="T73" fmla="*/ 1 h 134"/>
                <a:gd name="T74" fmla="*/ 1 w 100"/>
                <a:gd name="T75" fmla="*/ 1 h 134"/>
                <a:gd name="T76" fmla="*/ 1 w 100"/>
                <a:gd name="T77" fmla="*/ 1 h 134"/>
                <a:gd name="T78" fmla="*/ 1 w 100"/>
                <a:gd name="T79" fmla="*/ 0 h 134"/>
                <a:gd name="T80" fmla="*/ 1 w 100"/>
                <a:gd name="T81" fmla="*/ 0 h 134"/>
                <a:gd name="T82" fmla="*/ 1 w 100"/>
                <a:gd name="T83" fmla="*/ 0 h 134"/>
                <a:gd name="T84" fmla="*/ 1 w 100"/>
                <a:gd name="T85" fmla="*/ 0 h 134"/>
                <a:gd name="T86" fmla="*/ 1 w 100"/>
                <a:gd name="T87" fmla="*/ 0 h 134"/>
                <a:gd name="T88" fmla="*/ 1 w 100"/>
                <a:gd name="T89" fmla="*/ 1 h 134"/>
                <a:gd name="T90" fmla="*/ 1 w 100"/>
                <a:gd name="T91" fmla="*/ 1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4">
                  <a:moveTo>
                    <a:pt x="100" y="125"/>
                  </a:moveTo>
                  <a:lnTo>
                    <a:pt x="100" y="125"/>
                  </a:lnTo>
                  <a:lnTo>
                    <a:pt x="100" y="129"/>
                  </a:lnTo>
                  <a:lnTo>
                    <a:pt x="98" y="131"/>
                  </a:lnTo>
                  <a:lnTo>
                    <a:pt x="95" y="132"/>
                  </a:lnTo>
                  <a:lnTo>
                    <a:pt x="92" y="134"/>
                  </a:lnTo>
                  <a:lnTo>
                    <a:pt x="86" y="134"/>
                  </a:lnTo>
                  <a:lnTo>
                    <a:pt x="81" y="132"/>
                  </a:lnTo>
                  <a:lnTo>
                    <a:pt x="78" y="130"/>
                  </a:lnTo>
                  <a:lnTo>
                    <a:pt x="73" y="127"/>
                  </a:lnTo>
                  <a:lnTo>
                    <a:pt x="70" y="120"/>
                  </a:lnTo>
                  <a:lnTo>
                    <a:pt x="30" y="44"/>
                  </a:lnTo>
                  <a:lnTo>
                    <a:pt x="23" y="32"/>
                  </a:lnTo>
                  <a:lnTo>
                    <a:pt x="17" y="19"/>
                  </a:lnTo>
                  <a:lnTo>
                    <a:pt x="17" y="34"/>
                  </a:lnTo>
                  <a:lnTo>
                    <a:pt x="17" y="49"/>
                  </a:lnTo>
                  <a:lnTo>
                    <a:pt x="17" y="130"/>
                  </a:lnTo>
                  <a:lnTo>
                    <a:pt x="17" y="131"/>
                  </a:lnTo>
                  <a:lnTo>
                    <a:pt x="16" y="132"/>
                  </a:lnTo>
                  <a:lnTo>
                    <a:pt x="12" y="134"/>
                  </a:lnTo>
                  <a:lnTo>
                    <a:pt x="8" y="134"/>
                  </a:lnTo>
                  <a:lnTo>
                    <a:pt x="4" y="134"/>
                  </a:lnTo>
                  <a:lnTo>
                    <a:pt x="1" y="132"/>
                  </a:lnTo>
                  <a:lnTo>
                    <a:pt x="0" y="131"/>
                  </a:lnTo>
                  <a:lnTo>
                    <a:pt x="0" y="130"/>
                  </a:lnTo>
                  <a:lnTo>
                    <a:pt x="0" y="7"/>
                  </a:lnTo>
                  <a:lnTo>
                    <a:pt x="0" y="3"/>
                  </a:lnTo>
                  <a:lnTo>
                    <a:pt x="2" y="1"/>
                  </a:lnTo>
                  <a:lnTo>
                    <a:pt x="4" y="0"/>
                  </a:lnTo>
                  <a:lnTo>
                    <a:pt x="7" y="0"/>
                  </a:lnTo>
                  <a:lnTo>
                    <a:pt x="16" y="0"/>
                  </a:lnTo>
                  <a:lnTo>
                    <a:pt x="20" y="0"/>
                  </a:lnTo>
                  <a:lnTo>
                    <a:pt x="25" y="2"/>
                  </a:lnTo>
                  <a:lnTo>
                    <a:pt x="27" y="6"/>
                  </a:lnTo>
                  <a:lnTo>
                    <a:pt x="31" y="10"/>
                  </a:lnTo>
                  <a:lnTo>
                    <a:pt x="62" y="69"/>
                  </a:lnTo>
                  <a:lnTo>
                    <a:pt x="68" y="79"/>
                  </a:lnTo>
                  <a:lnTo>
                    <a:pt x="73" y="90"/>
                  </a:lnTo>
                  <a:lnTo>
                    <a:pt x="78" y="99"/>
                  </a:lnTo>
                  <a:lnTo>
                    <a:pt x="83" y="109"/>
                  </a:lnTo>
                  <a:lnTo>
                    <a:pt x="83" y="92"/>
                  </a:lnTo>
                  <a:lnTo>
                    <a:pt x="83" y="75"/>
                  </a:lnTo>
                  <a:lnTo>
                    <a:pt x="83" y="2"/>
                  </a:lnTo>
                  <a:lnTo>
                    <a:pt x="83" y="1"/>
                  </a:lnTo>
                  <a:lnTo>
                    <a:pt x="84" y="0"/>
                  </a:lnTo>
                  <a:lnTo>
                    <a:pt x="87" y="0"/>
                  </a:lnTo>
                  <a:lnTo>
                    <a:pt x="92" y="0"/>
                  </a:lnTo>
                  <a:lnTo>
                    <a:pt x="95" y="0"/>
                  </a:lnTo>
                  <a:lnTo>
                    <a:pt x="99" y="0"/>
                  </a:lnTo>
                  <a:lnTo>
                    <a:pt x="100" y="1"/>
                  </a:lnTo>
                  <a:lnTo>
                    <a:pt x="100" y="2"/>
                  </a:lnTo>
                  <a:lnTo>
                    <a:pt x="100" y="12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19">
              <a:extLst>
                <a:ext uri="{FF2B5EF4-FFF2-40B4-BE49-F238E27FC236}">
                  <a16:creationId xmlns:a16="http://schemas.microsoft.com/office/drawing/2014/main" id="{F0F70A49-7097-B5B2-F78F-50137F983A09}"/>
                </a:ext>
              </a:extLst>
            </p:cNvPr>
            <p:cNvSpPr>
              <a:spLocks noEditPoints="1"/>
            </p:cNvSpPr>
            <p:nvPr userDrawn="1"/>
          </p:nvSpPr>
          <p:spPr bwMode="auto">
            <a:xfrm>
              <a:off x="1362" y="2386"/>
              <a:ext cx="46" cy="50"/>
            </a:xfrm>
            <a:custGeom>
              <a:avLst/>
              <a:gdLst>
                <a:gd name="T0" fmla="*/ 0 w 93"/>
                <a:gd name="T1" fmla="*/ 0 h 102"/>
                <a:gd name="T2" fmla="*/ 0 w 93"/>
                <a:gd name="T3" fmla="*/ 0 h 102"/>
                <a:gd name="T4" fmla="*/ 0 w 93"/>
                <a:gd name="T5" fmla="*/ 0 h 102"/>
                <a:gd name="T6" fmla="*/ 0 w 93"/>
                <a:gd name="T7" fmla="*/ 0 h 102"/>
                <a:gd name="T8" fmla="*/ 0 w 93"/>
                <a:gd name="T9" fmla="*/ 0 h 102"/>
                <a:gd name="T10" fmla="*/ 0 w 93"/>
                <a:gd name="T11" fmla="*/ 0 h 102"/>
                <a:gd name="T12" fmla="*/ 0 w 93"/>
                <a:gd name="T13" fmla="*/ 0 h 102"/>
                <a:gd name="T14" fmla="*/ 0 w 93"/>
                <a:gd name="T15" fmla="*/ 0 h 102"/>
                <a:gd name="T16" fmla="*/ 0 w 93"/>
                <a:gd name="T17" fmla="*/ 0 h 102"/>
                <a:gd name="T18" fmla="*/ 0 w 93"/>
                <a:gd name="T19" fmla="*/ 0 h 102"/>
                <a:gd name="T20" fmla="*/ 0 w 93"/>
                <a:gd name="T21" fmla="*/ 0 h 102"/>
                <a:gd name="T22" fmla="*/ 0 w 93"/>
                <a:gd name="T23" fmla="*/ 0 h 102"/>
                <a:gd name="T24" fmla="*/ 0 w 93"/>
                <a:gd name="T25" fmla="*/ 0 h 102"/>
                <a:gd name="T26" fmla="*/ 0 w 93"/>
                <a:gd name="T27" fmla="*/ 0 h 102"/>
                <a:gd name="T28" fmla="*/ 0 w 93"/>
                <a:gd name="T29" fmla="*/ 0 h 102"/>
                <a:gd name="T30" fmla="*/ 0 w 93"/>
                <a:gd name="T31" fmla="*/ 0 h 102"/>
                <a:gd name="T32" fmla="*/ 0 w 93"/>
                <a:gd name="T33" fmla="*/ 0 h 102"/>
                <a:gd name="T34" fmla="*/ 0 w 93"/>
                <a:gd name="T35" fmla="*/ 0 h 102"/>
                <a:gd name="T36" fmla="*/ 0 w 93"/>
                <a:gd name="T37" fmla="*/ 0 h 102"/>
                <a:gd name="T38" fmla="*/ 0 w 93"/>
                <a:gd name="T39" fmla="*/ 0 h 102"/>
                <a:gd name="T40" fmla="*/ 0 w 93"/>
                <a:gd name="T41" fmla="*/ 0 h 102"/>
                <a:gd name="T42" fmla="*/ 0 w 93"/>
                <a:gd name="T43" fmla="*/ 0 h 102"/>
                <a:gd name="T44" fmla="*/ 0 w 93"/>
                <a:gd name="T45" fmla="*/ 0 h 102"/>
                <a:gd name="T46" fmla="*/ 0 w 93"/>
                <a:gd name="T47" fmla="*/ 0 h 102"/>
                <a:gd name="T48" fmla="*/ 0 w 93"/>
                <a:gd name="T49" fmla="*/ 0 h 102"/>
                <a:gd name="T50" fmla="*/ 0 w 93"/>
                <a:gd name="T51" fmla="*/ 0 h 102"/>
                <a:gd name="T52" fmla="*/ 0 w 93"/>
                <a:gd name="T53" fmla="*/ 0 h 102"/>
                <a:gd name="T54" fmla="*/ 0 w 93"/>
                <a:gd name="T55" fmla="*/ 0 h 102"/>
                <a:gd name="T56" fmla="*/ 0 w 93"/>
                <a:gd name="T57" fmla="*/ 0 h 102"/>
                <a:gd name="T58" fmla="*/ 0 w 93"/>
                <a:gd name="T59" fmla="*/ 0 h 102"/>
                <a:gd name="T60" fmla="*/ 0 w 93"/>
                <a:gd name="T61" fmla="*/ 0 h 102"/>
                <a:gd name="T62" fmla="*/ 0 w 93"/>
                <a:gd name="T63" fmla="*/ 0 h 102"/>
                <a:gd name="T64" fmla="*/ 0 w 93"/>
                <a:gd name="T65" fmla="*/ 0 h 102"/>
                <a:gd name="T66" fmla="*/ 0 w 93"/>
                <a:gd name="T67" fmla="*/ 0 h 102"/>
                <a:gd name="T68" fmla="*/ 0 w 93"/>
                <a:gd name="T69" fmla="*/ 0 h 102"/>
                <a:gd name="T70" fmla="*/ 0 w 93"/>
                <a:gd name="T71" fmla="*/ 0 h 102"/>
                <a:gd name="T72" fmla="*/ 0 w 93"/>
                <a:gd name="T73" fmla="*/ 0 h 102"/>
                <a:gd name="T74" fmla="*/ 0 w 93"/>
                <a:gd name="T75" fmla="*/ 0 h 102"/>
                <a:gd name="T76" fmla="*/ 0 w 93"/>
                <a:gd name="T77" fmla="*/ 0 h 102"/>
                <a:gd name="T78" fmla="*/ 0 w 93"/>
                <a:gd name="T79" fmla="*/ 0 h 102"/>
                <a:gd name="T80" fmla="*/ 0 w 93"/>
                <a:gd name="T81" fmla="*/ 0 h 102"/>
                <a:gd name="T82" fmla="*/ 0 w 93"/>
                <a:gd name="T83" fmla="*/ 0 h 102"/>
                <a:gd name="T84" fmla="*/ 0 w 93"/>
                <a:gd name="T85" fmla="*/ 0 h 102"/>
                <a:gd name="T86" fmla="*/ 0 w 93"/>
                <a:gd name="T87" fmla="*/ 0 h 102"/>
                <a:gd name="T88" fmla="*/ 0 w 93"/>
                <a:gd name="T89" fmla="*/ 0 h 102"/>
                <a:gd name="T90" fmla="*/ 0 w 93"/>
                <a:gd name="T91" fmla="*/ 0 h 102"/>
                <a:gd name="T92" fmla="*/ 0 w 93"/>
                <a:gd name="T93" fmla="*/ 0 h 102"/>
                <a:gd name="T94" fmla="*/ 0 w 93"/>
                <a:gd name="T95" fmla="*/ 0 h 102"/>
                <a:gd name="T96" fmla="*/ 0 w 93"/>
                <a:gd name="T97" fmla="*/ 0 h 102"/>
                <a:gd name="T98" fmla="*/ 0 w 93"/>
                <a:gd name="T99" fmla="*/ 0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2">
                  <a:moveTo>
                    <a:pt x="93" y="50"/>
                  </a:moveTo>
                  <a:lnTo>
                    <a:pt x="93" y="50"/>
                  </a:lnTo>
                  <a:lnTo>
                    <a:pt x="91" y="61"/>
                  </a:lnTo>
                  <a:lnTo>
                    <a:pt x="89" y="71"/>
                  </a:lnTo>
                  <a:lnTo>
                    <a:pt x="86" y="80"/>
                  </a:lnTo>
                  <a:lnTo>
                    <a:pt x="81" y="87"/>
                  </a:lnTo>
                  <a:lnTo>
                    <a:pt x="74" y="94"/>
                  </a:lnTo>
                  <a:lnTo>
                    <a:pt x="66" y="98"/>
                  </a:lnTo>
                  <a:lnTo>
                    <a:pt x="56" y="101"/>
                  </a:lnTo>
                  <a:lnTo>
                    <a:pt x="45" y="102"/>
                  </a:lnTo>
                  <a:lnTo>
                    <a:pt x="35" y="101"/>
                  </a:lnTo>
                  <a:lnTo>
                    <a:pt x="26" y="98"/>
                  </a:lnTo>
                  <a:lnTo>
                    <a:pt x="18" y="95"/>
                  </a:lnTo>
                  <a:lnTo>
                    <a:pt x="11" y="89"/>
                  </a:lnTo>
                  <a:lnTo>
                    <a:pt x="6" y="81"/>
                  </a:lnTo>
                  <a:lnTo>
                    <a:pt x="3" y="73"/>
                  </a:lnTo>
                  <a:lnTo>
                    <a:pt x="0" y="62"/>
                  </a:lnTo>
                  <a:lnTo>
                    <a:pt x="0" y="52"/>
                  </a:lnTo>
                  <a:lnTo>
                    <a:pt x="0" y="41"/>
                  </a:lnTo>
                  <a:lnTo>
                    <a:pt x="3" y="31"/>
                  </a:lnTo>
                  <a:lnTo>
                    <a:pt x="6" y="22"/>
                  </a:lnTo>
                  <a:lnTo>
                    <a:pt x="12" y="14"/>
                  </a:lnTo>
                  <a:lnTo>
                    <a:pt x="19" y="8"/>
                  </a:lnTo>
                  <a:lnTo>
                    <a:pt x="27" y="4"/>
                  </a:lnTo>
                  <a:lnTo>
                    <a:pt x="36" y="1"/>
                  </a:lnTo>
                  <a:lnTo>
                    <a:pt x="48" y="0"/>
                  </a:lnTo>
                  <a:lnTo>
                    <a:pt x="58" y="1"/>
                  </a:lnTo>
                  <a:lnTo>
                    <a:pt x="67" y="4"/>
                  </a:lnTo>
                  <a:lnTo>
                    <a:pt x="75" y="7"/>
                  </a:lnTo>
                  <a:lnTo>
                    <a:pt x="81" y="13"/>
                  </a:lnTo>
                  <a:lnTo>
                    <a:pt x="86" y="21"/>
                  </a:lnTo>
                  <a:lnTo>
                    <a:pt x="90" y="29"/>
                  </a:lnTo>
                  <a:lnTo>
                    <a:pt x="91" y="39"/>
                  </a:lnTo>
                  <a:lnTo>
                    <a:pt x="93" y="50"/>
                  </a:lnTo>
                  <a:close/>
                  <a:moveTo>
                    <a:pt x="75" y="51"/>
                  </a:moveTo>
                  <a:lnTo>
                    <a:pt x="75" y="51"/>
                  </a:lnTo>
                  <a:lnTo>
                    <a:pt x="74" y="44"/>
                  </a:lnTo>
                  <a:lnTo>
                    <a:pt x="73" y="37"/>
                  </a:lnTo>
                  <a:lnTo>
                    <a:pt x="72" y="30"/>
                  </a:lnTo>
                  <a:lnTo>
                    <a:pt x="68" y="26"/>
                  </a:lnTo>
                  <a:lnTo>
                    <a:pt x="65" y="21"/>
                  </a:lnTo>
                  <a:lnTo>
                    <a:pt x="60" y="18"/>
                  </a:lnTo>
                  <a:lnTo>
                    <a:pt x="55" y="15"/>
                  </a:lnTo>
                  <a:lnTo>
                    <a:pt x="47" y="14"/>
                  </a:lnTo>
                  <a:lnTo>
                    <a:pt x="40" y="15"/>
                  </a:lnTo>
                  <a:lnTo>
                    <a:pt x="34" y="16"/>
                  </a:lnTo>
                  <a:lnTo>
                    <a:pt x="28" y="20"/>
                  </a:lnTo>
                  <a:lnTo>
                    <a:pt x="25" y="24"/>
                  </a:lnTo>
                  <a:lnTo>
                    <a:pt x="21" y="30"/>
                  </a:lnTo>
                  <a:lnTo>
                    <a:pt x="19" y="36"/>
                  </a:lnTo>
                  <a:lnTo>
                    <a:pt x="18" y="43"/>
                  </a:lnTo>
                  <a:lnTo>
                    <a:pt x="18" y="51"/>
                  </a:lnTo>
                  <a:lnTo>
                    <a:pt x="18" y="58"/>
                  </a:lnTo>
                  <a:lnTo>
                    <a:pt x="19" y="65"/>
                  </a:lnTo>
                  <a:lnTo>
                    <a:pt x="21" y="72"/>
                  </a:lnTo>
                  <a:lnTo>
                    <a:pt x="24" y="76"/>
                  </a:lnTo>
                  <a:lnTo>
                    <a:pt x="27" y="81"/>
                  </a:lnTo>
                  <a:lnTo>
                    <a:pt x="33" y="84"/>
                  </a:lnTo>
                  <a:lnTo>
                    <a:pt x="38" y="87"/>
                  </a:lnTo>
                  <a:lnTo>
                    <a:pt x="47" y="88"/>
                  </a:lnTo>
                  <a:lnTo>
                    <a:pt x="53" y="87"/>
                  </a:lnTo>
                  <a:lnTo>
                    <a:pt x="59" y="84"/>
                  </a:lnTo>
                  <a:lnTo>
                    <a:pt x="64" y="82"/>
                  </a:lnTo>
                  <a:lnTo>
                    <a:pt x="68" y="77"/>
                  </a:lnTo>
                  <a:lnTo>
                    <a:pt x="71" y="72"/>
                  </a:lnTo>
                  <a:lnTo>
                    <a:pt x="73" y="66"/>
                  </a:lnTo>
                  <a:lnTo>
                    <a:pt x="74"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0">
              <a:extLst>
                <a:ext uri="{FF2B5EF4-FFF2-40B4-BE49-F238E27FC236}">
                  <a16:creationId xmlns:a16="http://schemas.microsoft.com/office/drawing/2014/main" id="{BD082049-54E9-7D79-A5BC-BAEC20EA2F6B}"/>
                </a:ext>
              </a:extLst>
            </p:cNvPr>
            <p:cNvSpPr>
              <a:spLocks/>
            </p:cNvSpPr>
            <p:nvPr userDrawn="1"/>
          </p:nvSpPr>
          <p:spPr bwMode="auto">
            <a:xfrm>
              <a:off x="2735" y="1500"/>
              <a:ext cx="51" cy="66"/>
            </a:xfrm>
            <a:custGeom>
              <a:avLst/>
              <a:gdLst>
                <a:gd name="T0" fmla="*/ 1 w 101"/>
                <a:gd name="T1" fmla="*/ 0 h 134"/>
                <a:gd name="T2" fmla="*/ 1 w 101"/>
                <a:gd name="T3" fmla="*/ 0 h 134"/>
                <a:gd name="T4" fmla="*/ 1 w 101"/>
                <a:gd name="T5" fmla="*/ 0 h 134"/>
                <a:gd name="T6" fmla="*/ 1 w 101"/>
                <a:gd name="T7" fmla="*/ 0 h 134"/>
                <a:gd name="T8" fmla="*/ 1 w 101"/>
                <a:gd name="T9" fmla="*/ 0 h 134"/>
                <a:gd name="T10" fmla="*/ 1 w 101"/>
                <a:gd name="T11" fmla="*/ 0 h 134"/>
                <a:gd name="T12" fmla="*/ 1 w 101"/>
                <a:gd name="T13" fmla="*/ 0 h 134"/>
                <a:gd name="T14" fmla="*/ 1 w 101"/>
                <a:gd name="T15" fmla="*/ 0 h 134"/>
                <a:gd name="T16" fmla="*/ 1 w 101"/>
                <a:gd name="T17" fmla="*/ 0 h 134"/>
                <a:gd name="T18" fmla="*/ 1 w 101"/>
                <a:gd name="T19" fmla="*/ 0 h 134"/>
                <a:gd name="T20" fmla="*/ 1 w 101"/>
                <a:gd name="T21" fmla="*/ 0 h 134"/>
                <a:gd name="T22" fmla="*/ 1 w 101"/>
                <a:gd name="T23" fmla="*/ 0 h 134"/>
                <a:gd name="T24" fmla="*/ 1 w 101"/>
                <a:gd name="T25" fmla="*/ 0 h 134"/>
                <a:gd name="T26" fmla="*/ 1 w 101"/>
                <a:gd name="T27" fmla="*/ 0 h 134"/>
                <a:gd name="T28" fmla="*/ 1 w 101"/>
                <a:gd name="T29" fmla="*/ 0 h 134"/>
                <a:gd name="T30" fmla="*/ 1 w 101"/>
                <a:gd name="T31" fmla="*/ 0 h 134"/>
                <a:gd name="T32" fmla="*/ 1 w 101"/>
                <a:gd name="T33" fmla="*/ 0 h 134"/>
                <a:gd name="T34" fmla="*/ 1 w 101"/>
                <a:gd name="T35" fmla="*/ 0 h 134"/>
                <a:gd name="T36" fmla="*/ 1 w 101"/>
                <a:gd name="T37" fmla="*/ 0 h 134"/>
                <a:gd name="T38" fmla="*/ 1 w 101"/>
                <a:gd name="T39" fmla="*/ 0 h 134"/>
                <a:gd name="T40" fmla="*/ 1 w 101"/>
                <a:gd name="T41" fmla="*/ 0 h 134"/>
                <a:gd name="T42" fmla="*/ 1 w 101"/>
                <a:gd name="T43" fmla="*/ 0 h 134"/>
                <a:gd name="T44" fmla="*/ 0 w 101"/>
                <a:gd name="T45" fmla="*/ 0 h 134"/>
                <a:gd name="T46" fmla="*/ 1 w 101"/>
                <a:gd name="T47" fmla="*/ 0 h 134"/>
                <a:gd name="T48" fmla="*/ 1 w 101"/>
                <a:gd name="T49" fmla="*/ 0 h 134"/>
                <a:gd name="T50" fmla="*/ 1 w 101"/>
                <a:gd name="T51" fmla="*/ 0 h 134"/>
                <a:gd name="T52" fmla="*/ 1 w 101"/>
                <a:gd name="T53" fmla="*/ 0 h 134"/>
                <a:gd name="T54" fmla="*/ 1 w 101"/>
                <a:gd name="T55" fmla="*/ 0 h 134"/>
                <a:gd name="T56" fmla="*/ 1 w 101"/>
                <a:gd name="T57" fmla="*/ 0 h 134"/>
                <a:gd name="T58" fmla="*/ 1 w 101"/>
                <a:gd name="T59" fmla="*/ 0 h 134"/>
                <a:gd name="T60" fmla="*/ 1 w 101"/>
                <a:gd name="T61" fmla="*/ 0 h 134"/>
                <a:gd name="T62" fmla="*/ 1 w 101"/>
                <a:gd name="T63" fmla="*/ 0 h 134"/>
                <a:gd name="T64" fmla="*/ 1 w 101"/>
                <a:gd name="T65" fmla="*/ 0 h 134"/>
                <a:gd name="T66" fmla="*/ 1 w 101"/>
                <a:gd name="T67" fmla="*/ 0 h 134"/>
                <a:gd name="T68" fmla="*/ 1 w 101"/>
                <a:gd name="T69" fmla="*/ 0 h 134"/>
                <a:gd name="T70" fmla="*/ 1 w 101"/>
                <a:gd name="T71" fmla="*/ 0 h 134"/>
                <a:gd name="T72" fmla="*/ 1 w 101"/>
                <a:gd name="T73" fmla="*/ 0 h 134"/>
                <a:gd name="T74" fmla="*/ 1 w 101"/>
                <a:gd name="T75" fmla="*/ 0 h 134"/>
                <a:gd name="T76" fmla="*/ 1 w 101"/>
                <a:gd name="T77" fmla="*/ 0 h 134"/>
                <a:gd name="T78" fmla="*/ 1 w 101"/>
                <a:gd name="T79" fmla="*/ 0 h 134"/>
                <a:gd name="T80" fmla="*/ 1 w 101"/>
                <a:gd name="T81" fmla="*/ 0 h 134"/>
                <a:gd name="T82" fmla="*/ 1 w 101"/>
                <a:gd name="T83" fmla="*/ 0 h 134"/>
                <a:gd name="T84" fmla="*/ 1 w 101"/>
                <a:gd name="T85" fmla="*/ 0 h 134"/>
                <a:gd name="T86" fmla="*/ 1 w 101"/>
                <a:gd name="T87" fmla="*/ 0 h 134"/>
                <a:gd name="T88" fmla="*/ 1 w 101"/>
                <a:gd name="T89" fmla="*/ 0 h 134"/>
                <a:gd name="T90" fmla="*/ 1 w 101"/>
                <a:gd name="T91" fmla="*/ 0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1" h="134">
                  <a:moveTo>
                    <a:pt x="101" y="126"/>
                  </a:moveTo>
                  <a:lnTo>
                    <a:pt x="101" y="126"/>
                  </a:lnTo>
                  <a:lnTo>
                    <a:pt x="100" y="129"/>
                  </a:lnTo>
                  <a:lnTo>
                    <a:pt x="98" y="132"/>
                  </a:lnTo>
                  <a:lnTo>
                    <a:pt x="95" y="134"/>
                  </a:lnTo>
                  <a:lnTo>
                    <a:pt x="93" y="134"/>
                  </a:lnTo>
                  <a:lnTo>
                    <a:pt x="87" y="134"/>
                  </a:lnTo>
                  <a:lnTo>
                    <a:pt x="83" y="134"/>
                  </a:lnTo>
                  <a:lnTo>
                    <a:pt x="78" y="132"/>
                  </a:lnTo>
                  <a:lnTo>
                    <a:pt x="75" y="127"/>
                  </a:lnTo>
                  <a:lnTo>
                    <a:pt x="71" y="120"/>
                  </a:lnTo>
                  <a:lnTo>
                    <a:pt x="30" y="45"/>
                  </a:lnTo>
                  <a:lnTo>
                    <a:pt x="24" y="32"/>
                  </a:lnTo>
                  <a:lnTo>
                    <a:pt x="17" y="20"/>
                  </a:lnTo>
                  <a:lnTo>
                    <a:pt x="18" y="35"/>
                  </a:lnTo>
                  <a:lnTo>
                    <a:pt x="18" y="51"/>
                  </a:lnTo>
                  <a:lnTo>
                    <a:pt x="18" y="130"/>
                  </a:lnTo>
                  <a:lnTo>
                    <a:pt x="17" y="133"/>
                  </a:lnTo>
                  <a:lnTo>
                    <a:pt x="16" y="134"/>
                  </a:lnTo>
                  <a:lnTo>
                    <a:pt x="14" y="134"/>
                  </a:lnTo>
                  <a:lnTo>
                    <a:pt x="9" y="134"/>
                  </a:lnTo>
                  <a:lnTo>
                    <a:pt x="4" y="134"/>
                  </a:lnTo>
                  <a:lnTo>
                    <a:pt x="2" y="134"/>
                  </a:lnTo>
                  <a:lnTo>
                    <a:pt x="1" y="133"/>
                  </a:lnTo>
                  <a:lnTo>
                    <a:pt x="0" y="130"/>
                  </a:lnTo>
                  <a:lnTo>
                    <a:pt x="0" y="8"/>
                  </a:lnTo>
                  <a:lnTo>
                    <a:pt x="1" y="5"/>
                  </a:lnTo>
                  <a:lnTo>
                    <a:pt x="2" y="2"/>
                  </a:lnTo>
                  <a:lnTo>
                    <a:pt x="4" y="1"/>
                  </a:lnTo>
                  <a:lnTo>
                    <a:pt x="8" y="0"/>
                  </a:lnTo>
                  <a:lnTo>
                    <a:pt x="16" y="0"/>
                  </a:lnTo>
                  <a:lnTo>
                    <a:pt x="22" y="1"/>
                  </a:lnTo>
                  <a:lnTo>
                    <a:pt x="25" y="2"/>
                  </a:lnTo>
                  <a:lnTo>
                    <a:pt x="28" y="6"/>
                  </a:lnTo>
                  <a:lnTo>
                    <a:pt x="32" y="12"/>
                  </a:lnTo>
                  <a:lnTo>
                    <a:pt x="63" y="69"/>
                  </a:lnTo>
                  <a:lnTo>
                    <a:pt x="68" y="80"/>
                  </a:lnTo>
                  <a:lnTo>
                    <a:pt x="73" y="90"/>
                  </a:lnTo>
                  <a:lnTo>
                    <a:pt x="78" y="99"/>
                  </a:lnTo>
                  <a:lnTo>
                    <a:pt x="83" y="110"/>
                  </a:lnTo>
                  <a:lnTo>
                    <a:pt x="84" y="110"/>
                  </a:lnTo>
                  <a:lnTo>
                    <a:pt x="83" y="92"/>
                  </a:lnTo>
                  <a:lnTo>
                    <a:pt x="83" y="75"/>
                  </a:lnTo>
                  <a:lnTo>
                    <a:pt x="83" y="4"/>
                  </a:lnTo>
                  <a:lnTo>
                    <a:pt x="84" y="2"/>
                  </a:lnTo>
                  <a:lnTo>
                    <a:pt x="85" y="1"/>
                  </a:lnTo>
                  <a:lnTo>
                    <a:pt x="87" y="0"/>
                  </a:lnTo>
                  <a:lnTo>
                    <a:pt x="92" y="0"/>
                  </a:lnTo>
                  <a:lnTo>
                    <a:pt x="96" y="0"/>
                  </a:lnTo>
                  <a:lnTo>
                    <a:pt x="99" y="1"/>
                  </a:lnTo>
                  <a:lnTo>
                    <a:pt x="100" y="2"/>
                  </a:lnTo>
                  <a:lnTo>
                    <a:pt x="101" y="4"/>
                  </a:lnTo>
                  <a:lnTo>
                    <a:pt x="101" y="126"/>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1">
              <a:extLst>
                <a:ext uri="{FF2B5EF4-FFF2-40B4-BE49-F238E27FC236}">
                  <a16:creationId xmlns:a16="http://schemas.microsoft.com/office/drawing/2014/main" id="{BB5874D2-6C68-741B-A685-ED5F9BE3ECF8}"/>
                </a:ext>
              </a:extLst>
            </p:cNvPr>
            <p:cNvSpPr>
              <a:spLocks noEditPoints="1"/>
            </p:cNvSpPr>
            <p:nvPr userDrawn="1"/>
          </p:nvSpPr>
          <p:spPr bwMode="auto">
            <a:xfrm>
              <a:off x="2799" y="1516"/>
              <a:ext cx="46" cy="51"/>
            </a:xfrm>
            <a:custGeom>
              <a:avLst/>
              <a:gdLst>
                <a:gd name="T0" fmla="*/ 1 w 92"/>
                <a:gd name="T1" fmla="*/ 1 h 101"/>
                <a:gd name="T2" fmla="*/ 1 w 92"/>
                <a:gd name="T3" fmla="*/ 1 h 101"/>
                <a:gd name="T4" fmla="*/ 1 w 92"/>
                <a:gd name="T5" fmla="*/ 1 h 101"/>
                <a:gd name="T6" fmla="*/ 1 w 92"/>
                <a:gd name="T7" fmla="*/ 1 h 101"/>
                <a:gd name="T8" fmla="*/ 1 w 92"/>
                <a:gd name="T9" fmla="*/ 1 h 101"/>
                <a:gd name="T10" fmla="*/ 1 w 92"/>
                <a:gd name="T11" fmla="*/ 1 h 101"/>
                <a:gd name="T12" fmla="*/ 1 w 92"/>
                <a:gd name="T13" fmla="*/ 1 h 101"/>
                <a:gd name="T14" fmla="*/ 1 w 92"/>
                <a:gd name="T15" fmla="*/ 1 h 101"/>
                <a:gd name="T16" fmla="*/ 1 w 92"/>
                <a:gd name="T17" fmla="*/ 1 h 101"/>
                <a:gd name="T18" fmla="*/ 1 w 92"/>
                <a:gd name="T19" fmla="*/ 1 h 101"/>
                <a:gd name="T20" fmla="*/ 1 w 92"/>
                <a:gd name="T21" fmla="*/ 1 h 101"/>
                <a:gd name="T22" fmla="*/ 1 w 92"/>
                <a:gd name="T23" fmla="*/ 1 h 101"/>
                <a:gd name="T24" fmla="*/ 0 w 92"/>
                <a:gd name="T25" fmla="*/ 1 h 101"/>
                <a:gd name="T26" fmla="*/ 1 w 92"/>
                <a:gd name="T27" fmla="*/ 1 h 101"/>
                <a:gd name="T28" fmla="*/ 1 w 92"/>
                <a:gd name="T29" fmla="*/ 1 h 101"/>
                <a:gd name="T30" fmla="*/ 1 w 92"/>
                <a:gd name="T31" fmla="*/ 1 h 101"/>
                <a:gd name="T32" fmla="*/ 1 w 92"/>
                <a:gd name="T33" fmla="*/ 1 h 101"/>
                <a:gd name="T34" fmla="*/ 1 w 92"/>
                <a:gd name="T35" fmla="*/ 1 h 101"/>
                <a:gd name="T36" fmla="*/ 1 w 92"/>
                <a:gd name="T37" fmla="*/ 0 h 101"/>
                <a:gd name="T38" fmla="*/ 1 w 92"/>
                <a:gd name="T39" fmla="*/ 1 h 101"/>
                <a:gd name="T40" fmla="*/ 1 w 92"/>
                <a:gd name="T41" fmla="*/ 1 h 101"/>
                <a:gd name="T42" fmla="*/ 1 w 92"/>
                <a:gd name="T43" fmla="*/ 1 h 101"/>
                <a:gd name="T44" fmla="*/ 1 w 92"/>
                <a:gd name="T45" fmla="*/ 1 h 101"/>
                <a:gd name="T46" fmla="*/ 1 w 92"/>
                <a:gd name="T47" fmla="*/ 1 h 101"/>
                <a:gd name="T48" fmla="*/ 1 w 92"/>
                <a:gd name="T49" fmla="*/ 1 h 101"/>
                <a:gd name="T50" fmla="*/ 1 w 92"/>
                <a:gd name="T51" fmla="*/ 1 h 101"/>
                <a:gd name="T52" fmla="*/ 1 w 92"/>
                <a:gd name="T53" fmla="*/ 1 h 101"/>
                <a:gd name="T54" fmla="*/ 1 w 92"/>
                <a:gd name="T55" fmla="*/ 1 h 101"/>
                <a:gd name="T56" fmla="*/ 1 w 92"/>
                <a:gd name="T57" fmla="*/ 1 h 101"/>
                <a:gd name="T58" fmla="*/ 1 w 92"/>
                <a:gd name="T59" fmla="*/ 1 h 101"/>
                <a:gd name="T60" fmla="*/ 1 w 92"/>
                <a:gd name="T61" fmla="*/ 1 h 101"/>
                <a:gd name="T62" fmla="*/ 1 w 92"/>
                <a:gd name="T63" fmla="*/ 1 h 101"/>
                <a:gd name="T64" fmla="*/ 1 w 92"/>
                <a:gd name="T65" fmla="*/ 1 h 101"/>
                <a:gd name="T66" fmla="*/ 1 w 92"/>
                <a:gd name="T67" fmla="*/ 1 h 101"/>
                <a:gd name="T68" fmla="*/ 1 w 92"/>
                <a:gd name="T69" fmla="*/ 1 h 101"/>
                <a:gd name="T70" fmla="*/ 1 w 92"/>
                <a:gd name="T71" fmla="*/ 1 h 101"/>
                <a:gd name="T72" fmla="*/ 1 w 92"/>
                <a:gd name="T73" fmla="*/ 1 h 101"/>
                <a:gd name="T74" fmla="*/ 1 w 92"/>
                <a:gd name="T75" fmla="*/ 1 h 101"/>
                <a:gd name="T76" fmla="*/ 1 w 92"/>
                <a:gd name="T77" fmla="*/ 1 h 101"/>
                <a:gd name="T78" fmla="*/ 1 w 92"/>
                <a:gd name="T79" fmla="*/ 1 h 101"/>
                <a:gd name="T80" fmla="*/ 1 w 92"/>
                <a:gd name="T81" fmla="*/ 1 h 101"/>
                <a:gd name="T82" fmla="*/ 1 w 92"/>
                <a:gd name="T83" fmla="*/ 1 h 101"/>
                <a:gd name="T84" fmla="*/ 1 w 92"/>
                <a:gd name="T85" fmla="*/ 1 h 101"/>
                <a:gd name="T86" fmla="*/ 1 w 92"/>
                <a:gd name="T87" fmla="*/ 1 h 101"/>
                <a:gd name="T88" fmla="*/ 1 w 92"/>
                <a:gd name="T89" fmla="*/ 1 h 101"/>
                <a:gd name="T90" fmla="*/ 1 w 92"/>
                <a:gd name="T91" fmla="*/ 1 h 101"/>
                <a:gd name="T92" fmla="*/ 1 w 92"/>
                <a:gd name="T93" fmla="*/ 1 h 101"/>
                <a:gd name="T94" fmla="*/ 1 w 92"/>
                <a:gd name="T95" fmla="*/ 1 h 101"/>
                <a:gd name="T96" fmla="*/ 1 w 92"/>
                <a:gd name="T97" fmla="*/ 1 h 101"/>
                <a:gd name="T98" fmla="*/ 1 w 92"/>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101">
                  <a:moveTo>
                    <a:pt x="92" y="49"/>
                  </a:moveTo>
                  <a:lnTo>
                    <a:pt x="92" y="49"/>
                  </a:lnTo>
                  <a:lnTo>
                    <a:pt x="92" y="61"/>
                  </a:lnTo>
                  <a:lnTo>
                    <a:pt x="89" y="71"/>
                  </a:lnTo>
                  <a:lnTo>
                    <a:pt x="86" y="79"/>
                  </a:lnTo>
                  <a:lnTo>
                    <a:pt x="80" y="87"/>
                  </a:lnTo>
                  <a:lnTo>
                    <a:pt x="73" y="93"/>
                  </a:lnTo>
                  <a:lnTo>
                    <a:pt x="65" y="98"/>
                  </a:lnTo>
                  <a:lnTo>
                    <a:pt x="56" y="101"/>
                  </a:lnTo>
                  <a:lnTo>
                    <a:pt x="44" y="101"/>
                  </a:lnTo>
                  <a:lnTo>
                    <a:pt x="34" y="101"/>
                  </a:lnTo>
                  <a:lnTo>
                    <a:pt x="25" y="98"/>
                  </a:lnTo>
                  <a:lnTo>
                    <a:pt x="17" y="94"/>
                  </a:lnTo>
                  <a:lnTo>
                    <a:pt x="11" y="88"/>
                  </a:lnTo>
                  <a:lnTo>
                    <a:pt x="5" y="81"/>
                  </a:lnTo>
                  <a:lnTo>
                    <a:pt x="2" y="72"/>
                  </a:lnTo>
                  <a:lnTo>
                    <a:pt x="1" y="63"/>
                  </a:lnTo>
                  <a:lnTo>
                    <a:pt x="0" y="51"/>
                  </a:lnTo>
                  <a:lnTo>
                    <a:pt x="1" y="41"/>
                  </a:lnTo>
                  <a:lnTo>
                    <a:pt x="3" y="31"/>
                  </a:lnTo>
                  <a:lnTo>
                    <a:pt x="6" y="21"/>
                  </a:lnTo>
                  <a:lnTo>
                    <a:pt x="11" y="15"/>
                  </a:lnTo>
                  <a:lnTo>
                    <a:pt x="18" y="8"/>
                  </a:lnTo>
                  <a:lnTo>
                    <a:pt x="26" y="3"/>
                  </a:lnTo>
                  <a:lnTo>
                    <a:pt x="35" y="1"/>
                  </a:lnTo>
                  <a:lnTo>
                    <a:pt x="47" y="0"/>
                  </a:lnTo>
                  <a:lnTo>
                    <a:pt x="57" y="1"/>
                  </a:lnTo>
                  <a:lnTo>
                    <a:pt x="66" y="3"/>
                  </a:lnTo>
                  <a:lnTo>
                    <a:pt x="74" y="8"/>
                  </a:lnTo>
                  <a:lnTo>
                    <a:pt x="81" y="13"/>
                  </a:lnTo>
                  <a:lnTo>
                    <a:pt x="86" y="20"/>
                  </a:lnTo>
                  <a:lnTo>
                    <a:pt x="89" y="28"/>
                  </a:lnTo>
                  <a:lnTo>
                    <a:pt x="92" y="39"/>
                  </a:lnTo>
                  <a:lnTo>
                    <a:pt x="92" y="49"/>
                  </a:lnTo>
                  <a:close/>
                  <a:moveTo>
                    <a:pt x="74" y="50"/>
                  </a:moveTo>
                  <a:lnTo>
                    <a:pt x="74" y="50"/>
                  </a:lnTo>
                  <a:lnTo>
                    <a:pt x="74" y="43"/>
                  </a:lnTo>
                  <a:lnTo>
                    <a:pt x="73" y="36"/>
                  </a:lnTo>
                  <a:lnTo>
                    <a:pt x="71" y="31"/>
                  </a:lnTo>
                  <a:lnTo>
                    <a:pt x="69" y="25"/>
                  </a:lnTo>
                  <a:lnTo>
                    <a:pt x="65" y="20"/>
                  </a:lnTo>
                  <a:lnTo>
                    <a:pt x="59" y="17"/>
                  </a:lnTo>
                  <a:lnTo>
                    <a:pt x="54" y="15"/>
                  </a:lnTo>
                  <a:lnTo>
                    <a:pt x="46" y="13"/>
                  </a:lnTo>
                  <a:lnTo>
                    <a:pt x="39" y="15"/>
                  </a:lnTo>
                  <a:lnTo>
                    <a:pt x="33" y="17"/>
                  </a:lnTo>
                  <a:lnTo>
                    <a:pt x="28" y="20"/>
                  </a:lnTo>
                  <a:lnTo>
                    <a:pt x="24" y="24"/>
                  </a:lnTo>
                  <a:lnTo>
                    <a:pt x="21" y="30"/>
                  </a:lnTo>
                  <a:lnTo>
                    <a:pt x="19" y="35"/>
                  </a:lnTo>
                  <a:lnTo>
                    <a:pt x="18" y="42"/>
                  </a:lnTo>
                  <a:lnTo>
                    <a:pt x="17" y="50"/>
                  </a:lnTo>
                  <a:lnTo>
                    <a:pt x="18" y="57"/>
                  </a:lnTo>
                  <a:lnTo>
                    <a:pt x="19" y="64"/>
                  </a:lnTo>
                  <a:lnTo>
                    <a:pt x="20" y="71"/>
                  </a:lnTo>
                  <a:lnTo>
                    <a:pt x="24" y="77"/>
                  </a:lnTo>
                  <a:lnTo>
                    <a:pt x="27" y="80"/>
                  </a:lnTo>
                  <a:lnTo>
                    <a:pt x="32" y="84"/>
                  </a:lnTo>
                  <a:lnTo>
                    <a:pt x="39" y="86"/>
                  </a:lnTo>
                  <a:lnTo>
                    <a:pt x="46" y="87"/>
                  </a:lnTo>
                  <a:lnTo>
                    <a:pt x="53" y="86"/>
                  </a:lnTo>
                  <a:lnTo>
                    <a:pt x="58" y="85"/>
                  </a:lnTo>
                  <a:lnTo>
                    <a:pt x="64" y="81"/>
                  </a:lnTo>
                  <a:lnTo>
                    <a:pt x="68" y="77"/>
                  </a:lnTo>
                  <a:lnTo>
                    <a:pt x="71" y="72"/>
                  </a:lnTo>
                  <a:lnTo>
                    <a:pt x="73" y="65"/>
                  </a:lnTo>
                  <a:lnTo>
                    <a:pt x="74" y="58"/>
                  </a:lnTo>
                  <a:lnTo>
                    <a:pt x="74" y="50"/>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2">
              <a:extLst>
                <a:ext uri="{FF2B5EF4-FFF2-40B4-BE49-F238E27FC236}">
                  <a16:creationId xmlns:a16="http://schemas.microsoft.com/office/drawing/2014/main" id="{FD2D34FB-0C8C-3D70-8992-E8FEAC8355E7}"/>
                </a:ext>
              </a:extLst>
            </p:cNvPr>
            <p:cNvSpPr>
              <a:spLocks/>
            </p:cNvSpPr>
            <p:nvPr userDrawn="1"/>
          </p:nvSpPr>
          <p:spPr bwMode="auto">
            <a:xfrm>
              <a:off x="4131" y="1118"/>
              <a:ext cx="50" cy="67"/>
            </a:xfrm>
            <a:custGeom>
              <a:avLst/>
              <a:gdLst>
                <a:gd name="T0" fmla="*/ 1 w 100"/>
                <a:gd name="T1" fmla="*/ 1 h 134"/>
                <a:gd name="T2" fmla="*/ 1 w 100"/>
                <a:gd name="T3" fmla="*/ 1 h 134"/>
                <a:gd name="T4" fmla="*/ 1 w 100"/>
                <a:gd name="T5" fmla="*/ 1 h 134"/>
                <a:gd name="T6" fmla="*/ 1 w 100"/>
                <a:gd name="T7" fmla="*/ 1 h 134"/>
                <a:gd name="T8" fmla="*/ 1 w 100"/>
                <a:gd name="T9" fmla="*/ 1 h 134"/>
                <a:gd name="T10" fmla="*/ 1 w 100"/>
                <a:gd name="T11" fmla="*/ 1 h 134"/>
                <a:gd name="T12" fmla="*/ 1 w 100"/>
                <a:gd name="T13" fmla="*/ 1 h 134"/>
                <a:gd name="T14" fmla="*/ 1 w 100"/>
                <a:gd name="T15" fmla="*/ 1 h 134"/>
                <a:gd name="T16" fmla="*/ 1 w 100"/>
                <a:gd name="T17" fmla="*/ 1 h 134"/>
                <a:gd name="T18" fmla="*/ 1 w 100"/>
                <a:gd name="T19" fmla="*/ 1 h 134"/>
                <a:gd name="T20" fmla="*/ 1 w 100"/>
                <a:gd name="T21" fmla="*/ 1 h 134"/>
                <a:gd name="T22" fmla="*/ 1 w 100"/>
                <a:gd name="T23" fmla="*/ 1 h 134"/>
                <a:gd name="T24" fmla="*/ 1 w 100"/>
                <a:gd name="T25" fmla="*/ 1 h 134"/>
                <a:gd name="T26" fmla="*/ 1 w 100"/>
                <a:gd name="T27" fmla="*/ 1 h 134"/>
                <a:gd name="T28" fmla="*/ 1 w 100"/>
                <a:gd name="T29" fmla="*/ 1 h 134"/>
                <a:gd name="T30" fmla="*/ 1 w 100"/>
                <a:gd name="T31" fmla="*/ 1 h 134"/>
                <a:gd name="T32" fmla="*/ 1 w 100"/>
                <a:gd name="T33" fmla="*/ 1 h 134"/>
                <a:gd name="T34" fmla="*/ 1 w 100"/>
                <a:gd name="T35" fmla="*/ 1 h 134"/>
                <a:gd name="T36" fmla="*/ 1 w 100"/>
                <a:gd name="T37" fmla="*/ 1 h 134"/>
                <a:gd name="T38" fmla="*/ 1 w 100"/>
                <a:gd name="T39" fmla="*/ 1 h 134"/>
                <a:gd name="T40" fmla="*/ 1 w 100"/>
                <a:gd name="T41" fmla="*/ 1 h 134"/>
                <a:gd name="T42" fmla="*/ 0 w 100"/>
                <a:gd name="T43" fmla="*/ 1 h 134"/>
                <a:gd name="T44" fmla="*/ 0 w 100"/>
                <a:gd name="T45" fmla="*/ 1 h 134"/>
                <a:gd name="T46" fmla="*/ 0 w 100"/>
                <a:gd name="T47" fmla="*/ 1 h 134"/>
                <a:gd name="T48" fmla="*/ 1 w 100"/>
                <a:gd name="T49" fmla="*/ 1 h 134"/>
                <a:gd name="T50" fmla="*/ 1 w 100"/>
                <a:gd name="T51" fmla="*/ 0 h 134"/>
                <a:gd name="T52" fmla="*/ 1 w 100"/>
                <a:gd name="T53" fmla="*/ 0 h 134"/>
                <a:gd name="T54" fmla="*/ 1 w 100"/>
                <a:gd name="T55" fmla="*/ 1 h 134"/>
                <a:gd name="T56" fmla="*/ 1 w 100"/>
                <a:gd name="T57" fmla="*/ 1 h 134"/>
                <a:gd name="T58" fmla="*/ 1 w 100"/>
                <a:gd name="T59" fmla="*/ 1 h 134"/>
                <a:gd name="T60" fmla="*/ 1 w 100"/>
                <a:gd name="T61" fmla="*/ 1 h 134"/>
                <a:gd name="T62" fmla="*/ 1 w 100"/>
                <a:gd name="T63" fmla="*/ 1 h 134"/>
                <a:gd name="T64" fmla="*/ 1 w 100"/>
                <a:gd name="T65" fmla="*/ 1 h 134"/>
                <a:gd name="T66" fmla="*/ 1 w 100"/>
                <a:gd name="T67" fmla="*/ 1 h 134"/>
                <a:gd name="T68" fmla="*/ 1 w 100"/>
                <a:gd name="T69" fmla="*/ 1 h 134"/>
                <a:gd name="T70" fmla="*/ 1 w 100"/>
                <a:gd name="T71" fmla="*/ 1 h 134"/>
                <a:gd name="T72" fmla="*/ 1 w 100"/>
                <a:gd name="T73" fmla="*/ 1 h 134"/>
                <a:gd name="T74" fmla="*/ 1 w 100"/>
                <a:gd name="T75" fmla="*/ 1 h 134"/>
                <a:gd name="T76" fmla="*/ 1 w 100"/>
                <a:gd name="T77" fmla="*/ 1 h 134"/>
                <a:gd name="T78" fmla="*/ 1 w 100"/>
                <a:gd name="T79" fmla="*/ 1 h 134"/>
                <a:gd name="T80" fmla="*/ 1 w 100"/>
                <a:gd name="T81" fmla="*/ 0 h 134"/>
                <a:gd name="T82" fmla="*/ 1 w 100"/>
                <a:gd name="T83" fmla="*/ 0 h 134"/>
                <a:gd name="T84" fmla="*/ 1 w 100"/>
                <a:gd name="T85" fmla="*/ 0 h 134"/>
                <a:gd name="T86" fmla="*/ 1 w 100"/>
                <a:gd name="T87" fmla="*/ 1 h 134"/>
                <a:gd name="T88" fmla="*/ 1 w 100"/>
                <a:gd name="T89" fmla="*/ 1 h 134"/>
                <a:gd name="T90" fmla="*/ 1 w 100"/>
                <a:gd name="T91" fmla="*/ 1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4">
                  <a:moveTo>
                    <a:pt x="100" y="126"/>
                  </a:moveTo>
                  <a:lnTo>
                    <a:pt x="100" y="126"/>
                  </a:lnTo>
                  <a:lnTo>
                    <a:pt x="99" y="129"/>
                  </a:lnTo>
                  <a:lnTo>
                    <a:pt x="98" y="133"/>
                  </a:lnTo>
                  <a:lnTo>
                    <a:pt x="96" y="134"/>
                  </a:lnTo>
                  <a:lnTo>
                    <a:pt x="92" y="134"/>
                  </a:lnTo>
                  <a:lnTo>
                    <a:pt x="87" y="134"/>
                  </a:lnTo>
                  <a:lnTo>
                    <a:pt x="82" y="134"/>
                  </a:lnTo>
                  <a:lnTo>
                    <a:pt x="78" y="132"/>
                  </a:lnTo>
                  <a:lnTo>
                    <a:pt x="74" y="127"/>
                  </a:lnTo>
                  <a:lnTo>
                    <a:pt x="70" y="121"/>
                  </a:lnTo>
                  <a:lnTo>
                    <a:pt x="30" y="45"/>
                  </a:lnTo>
                  <a:lnTo>
                    <a:pt x="23" y="33"/>
                  </a:lnTo>
                  <a:lnTo>
                    <a:pt x="17" y="20"/>
                  </a:lnTo>
                  <a:lnTo>
                    <a:pt x="17" y="35"/>
                  </a:lnTo>
                  <a:lnTo>
                    <a:pt x="17" y="51"/>
                  </a:lnTo>
                  <a:lnTo>
                    <a:pt x="17" y="131"/>
                  </a:lnTo>
                  <a:lnTo>
                    <a:pt x="17" y="133"/>
                  </a:lnTo>
                  <a:lnTo>
                    <a:pt x="15" y="134"/>
                  </a:lnTo>
                  <a:lnTo>
                    <a:pt x="13" y="134"/>
                  </a:lnTo>
                  <a:lnTo>
                    <a:pt x="8" y="134"/>
                  </a:lnTo>
                  <a:lnTo>
                    <a:pt x="5" y="134"/>
                  </a:lnTo>
                  <a:lnTo>
                    <a:pt x="1" y="134"/>
                  </a:lnTo>
                  <a:lnTo>
                    <a:pt x="0" y="133"/>
                  </a:lnTo>
                  <a:lnTo>
                    <a:pt x="0" y="131"/>
                  </a:lnTo>
                  <a:lnTo>
                    <a:pt x="0" y="8"/>
                  </a:lnTo>
                  <a:lnTo>
                    <a:pt x="0" y="5"/>
                  </a:lnTo>
                  <a:lnTo>
                    <a:pt x="2" y="3"/>
                  </a:lnTo>
                  <a:lnTo>
                    <a:pt x="5" y="2"/>
                  </a:lnTo>
                  <a:lnTo>
                    <a:pt x="7" y="0"/>
                  </a:lnTo>
                  <a:lnTo>
                    <a:pt x="16" y="0"/>
                  </a:lnTo>
                  <a:lnTo>
                    <a:pt x="21" y="2"/>
                  </a:lnTo>
                  <a:lnTo>
                    <a:pt x="24" y="3"/>
                  </a:lnTo>
                  <a:lnTo>
                    <a:pt x="28" y="6"/>
                  </a:lnTo>
                  <a:lnTo>
                    <a:pt x="31" y="12"/>
                  </a:lnTo>
                  <a:lnTo>
                    <a:pt x="62" y="70"/>
                  </a:lnTo>
                  <a:lnTo>
                    <a:pt x="68" y="80"/>
                  </a:lnTo>
                  <a:lnTo>
                    <a:pt x="73" y="90"/>
                  </a:lnTo>
                  <a:lnTo>
                    <a:pt x="78" y="101"/>
                  </a:lnTo>
                  <a:lnTo>
                    <a:pt x="83" y="110"/>
                  </a:lnTo>
                  <a:lnTo>
                    <a:pt x="83" y="93"/>
                  </a:lnTo>
                  <a:lnTo>
                    <a:pt x="83" y="75"/>
                  </a:lnTo>
                  <a:lnTo>
                    <a:pt x="83" y="4"/>
                  </a:lnTo>
                  <a:lnTo>
                    <a:pt x="83" y="3"/>
                  </a:lnTo>
                  <a:lnTo>
                    <a:pt x="84" y="2"/>
                  </a:lnTo>
                  <a:lnTo>
                    <a:pt x="88" y="0"/>
                  </a:lnTo>
                  <a:lnTo>
                    <a:pt x="91" y="0"/>
                  </a:lnTo>
                  <a:lnTo>
                    <a:pt x="96" y="0"/>
                  </a:lnTo>
                  <a:lnTo>
                    <a:pt x="98" y="2"/>
                  </a:lnTo>
                  <a:lnTo>
                    <a:pt x="100" y="3"/>
                  </a:lnTo>
                  <a:lnTo>
                    <a:pt x="100" y="4"/>
                  </a:lnTo>
                  <a:lnTo>
                    <a:pt x="100" y="126"/>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3">
              <a:extLst>
                <a:ext uri="{FF2B5EF4-FFF2-40B4-BE49-F238E27FC236}">
                  <a16:creationId xmlns:a16="http://schemas.microsoft.com/office/drawing/2014/main" id="{FA09051B-7F36-3B14-F457-78B94ACB3A62}"/>
                </a:ext>
              </a:extLst>
            </p:cNvPr>
            <p:cNvSpPr>
              <a:spLocks noEditPoints="1"/>
            </p:cNvSpPr>
            <p:nvPr userDrawn="1"/>
          </p:nvSpPr>
          <p:spPr bwMode="auto">
            <a:xfrm>
              <a:off x="4194" y="1135"/>
              <a:ext cx="47" cy="51"/>
            </a:xfrm>
            <a:custGeom>
              <a:avLst/>
              <a:gdLst>
                <a:gd name="T0" fmla="*/ 1 w 93"/>
                <a:gd name="T1" fmla="*/ 1 h 101"/>
                <a:gd name="T2" fmla="*/ 1 w 93"/>
                <a:gd name="T3" fmla="*/ 1 h 101"/>
                <a:gd name="T4" fmla="*/ 1 w 93"/>
                <a:gd name="T5" fmla="*/ 1 h 101"/>
                <a:gd name="T6" fmla="*/ 1 w 93"/>
                <a:gd name="T7" fmla="*/ 1 h 101"/>
                <a:gd name="T8" fmla="*/ 1 w 93"/>
                <a:gd name="T9" fmla="*/ 1 h 101"/>
                <a:gd name="T10" fmla="*/ 1 w 93"/>
                <a:gd name="T11" fmla="*/ 1 h 101"/>
                <a:gd name="T12" fmla="*/ 1 w 93"/>
                <a:gd name="T13" fmla="*/ 1 h 101"/>
                <a:gd name="T14" fmla="*/ 1 w 93"/>
                <a:gd name="T15" fmla="*/ 1 h 101"/>
                <a:gd name="T16" fmla="*/ 1 w 93"/>
                <a:gd name="T17" fmla="*/ 1 h 101"/>
                <a:gd name="T18" fmla="*/ 1 w 93"/>
                <a:gd name="T19" fmla="*/ 1 h 101"/>
                <a:gd name="T20" fmla="*/ 1 w 93"/>
                <a:gd name="T21" fmla="*/ 1 h 101"/>
                <a:gd name="T22" fmla="*/ 1 w 93"/>
                <a:gd name="T23" fmla="*/ 1 h 101"/>
                <a:gd name="T24" fmla="*/ 0 w 93"/>
                <a:gd name="T25" fmla="*/ 1 h 101"/>
                <a:gd name="T26" fmla="*/ 1 w 93"/>
                <a:gd name="T27" fmla="*/ 1 h 101"/>
                <a:gd name="T28" fmla="*/ 1 w 93"/>
                <a:gd name="T29" fmla="*/ 1 h 101"/>
                <a:gd name="T30" fmla="*/ 1 w 93"/>
                <a:gd name="T31" fmla="*/ 1 h 101"/>
                <a:gd name="T32" fmla="*/ 1 w 93"/>
                <a:gd name="T33" fmla="*/ 1 h 101"/>
                <a:gd name="T34" fmla="*/ 1 w 93"/>
                <a:gd name="T35" fmla="*/ 1 h 101"/>
                <a:gd name="T36" fmla="*/ 1 w 93"/>
                <a:gd name="T37" fmla="*/ 0 h 101"/>
                <a:gd name="T38" fmla="*/ 1 w 93"/>
                <a:gd name="T39" fmla="*/ 1 h 101"/>
                <a:gd name="T40" fmla="*/ 1 w 93"/>
                <a:gd name="T41" fmla="*/ 1 h 101"/>
                <a:gd name="T42" fmla="*/ 1 w 93"/>
                <a:gd name="T43" fmla="*/ 1 h 101"/>
                <a:gd name="T44" fmla="*/ 1 w 93"/>
                <a:gd name="T45" fmla="*/ 1 h 101"/>
                <a:gd name="T46" fmla="*/ 1 w 93"/>
                <a:gd name="T47" fmla="*/ 1 h 101"/>
                <a:gd name="T48" fmla="*/ 1 w 93"/>
                <a:gd name="T49" fmla="*/ 1 h 101"/>
                <a:gd name="T50" fmla="*/ 1 w 93"/>
                <a:gd name="T51" fmla="*/ 1 h 101"/>
                <a:gd name="T52" fmla="*/ 1 w 93"/>
                <a:gd name="T53" fmla="*/ 1 h 101"/>
                <a:gd name="T54" fmla="*/ 1 w 93"/>
                <a:gd name="T55" fmla="*/ 1 h 101"/>
                <a:gd name="T56" fmla="*/ 1 w 93"/>
                <a:gd name="T57" fmla="*/ 1 h 101"/>
                <a:gd name="T58" fmla="*/ 1 w 93"/>
                <a:gd name="T59" fmla="*/ 1 h 101"/>
                <a:gd name="T60" fmla="*/ 1 w 93"/>
                <a:gd name="T61" fmla="*/ 1 h 101"/>
                <a:gd name="T62" fmla="*/ 1 w 93"/>
                <a:gd name="T63" fmla="*/ 1 h 101"/>
                <a:gd name="T64" fmla="*/ 1 w 93"/>
                <a:gd name="T65" fmla="*/ 1 h 101"/>
                <a:gd name="T66" fmla="*/ 1 w 93"/>
                <a:gd name="T67" fmla="*/ 1 h 101"/>
                <a:gd name="T68" fmla="*/ 1 w 93"/>
                <a:gd name="T69" fmla="*/ 1 h 101"/>
                <a:gd name="T70" fmla="*/ 1 w 93"/>
                <a:gd name="T71" fmla="*/ 1 h 101"/>
                <a:gd name="T72" fmla="*/ 1 w 93"/>
                <a:gd name="T73" fmla="*/ 1 h 101"/>
                <a:gd name="T74" fmla="*/ 1 w 93"/>
                <a:gd name="T75" fmla="*/ 1 h 101"/>
                <a:gd name="T76" fmla="*/ 1 w 93"/>
                <a:gd name="T77" fmla="*/ 1 h 101"/>
                <a:gd name="T78" fmla="*/ 1 w 93"/>
                <a:gd name="T79" fmla="*/ 1 h 101"/>
                <a:gd name="T80" fmla="*/ 1 w 93"/>
                <a:gd name="T81" fmla="*/ 1 h 101"/>
                <a:gd name="T82" fmla="*/ 1 w 93"/>
                <a:gd name="T83" fmla="*/ 1 h 101"/>
                <a:gd name="T84" fmla="*/ 1 w 93"/>
                <a:gd name="T85" fmla="*/ 1 h 101"/>
                <a:gd name="T86" fmla="*/ 1 w 93"/>
                <a:gd name="T87" fmla="*/ 1 h 101"/>
                <a:gd name="T88" fmla="*/ 1 w 93"/>
                <a:gd name="T89" fmla="*/ 1 h 101"/>
                <a:gd name="T90" fmla="*/ 1 w 93"/>
                <a:gd name="T91" fmla="*/ 1 h 101"/>
                <a:gd name="T92" fmla="*/ 1 w 93"/>
                <a:gd name="T93" fmla="*/ 1 h 101"/>
                <a:gd name="T94" fmla="*/ 1 w 93"/>
                <a:gd name="T95" fmla="*/ 1 h 101"/>
                <a:gd name="T96" fmla="*/ 1 w 93"/>
                <a:gd name="T97" fmla="*/ 1 h 101"/>
                <a:gd name="T98" fmla="*/ 1 w 93"/>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1">
                  <a:moveTo>
                    <a:pt x="93" y="49"/>
                  </a:moveTo>
                  <a:lnTo>
                    <a:pt x="93" y="49"/>
                  </a:lnTo>
                  <a:lnTo>
                    <a:pt x="92" y="61"/>
                  </a:lnTo>
                  <a:lnTo>
                    <a:pt x="90" y="71"/>
                  </a:lnTo>
                  <a:lnTo>
                    <a:pt x="86" y="79"/>
                  </a:lnTo>
                  <a:lnTo>
                    <a:pt x="81" y="87"/>
                  </a:lnTo>
                  <a:lnTo>
                    <a:pt x="75" y="93"/>
                  </a:lnTo>
                  <a:lnTo>
                    <a:pt x="67" y="98"/>
                  </a:lnTo>
                  <a:lnTo>
                    <a:pt x="56" y="101"/>
                  </a:lnTo>
                  <a:lnTo>
                    <a:pt x="46" y="101"/>
                  </a:lnTo>
                  <a:lnTo>
                    <a:pt x="34" y="101"/>
                  </a:lnTo>
                  <a:lnTo>
                    <a:pt x="25" y="99"/>
                  </a:lnTo>
                  <a:lnTo>
                    <a:pt x="18" y="94"/>
                  </a:lnTo>
                  <a:lnTo>
                    <a:pt x="11" y="89"/>
                  </a:lnTo>
                  <a:lnTo>
                    <a:pt x="7" y="82"/>
                  </a:lnTo>
                  <a:lnTo>
                    <a:pt x="3" y="72"/>
                  </a:lnTo>
                  <a:lnTo>
                    <a:pt x="1" y="63"/>
                  </a:lnTo>
                  <a:lnTo>
                    <a:pt x="0" y="52"/>
                  </a:lnTo>
                  <a:lnTo>
                    <a:pt x="1" y="41"/>
                  </a:lnTo>
                  <a:lnTo>
                    <a:pt x="3" y="31"/>
                  </a:lnTo>
                  <a:lnTo>
                    <a:pt x="7" y="22"/>
                  </a:lnTo>
                  <a:lnTo>
                    <a:pt x="13" y="15"/>
                  </a:lnTo>
                  <a:lnTo>
                    <a:pt x="18" y="8"/>
                  </a:lnTo>
                  <a:lnTo>
                    <a:pt x="26" y="3"/>
                  </a:lnTo>
                  <a:lnTo>
                    <a:pt x="37" y="1"/>
                  </a:lnTo>
                  <a:lnTo>
                    <a:pt x="47" y="0"/>
                  </a:lnTo>
                  <a:lnTo>
                    <a:pt x="59" y="1"/>
                  </a:lnTo>
                  <a:lnTo>
                    <a:pt x="68" y="3"/>
                  </a:lnTo>
                  <a:lnTo>
                    <a:pt x="75" y="8"/>
                  </a:lnTo>
                  <a:lnTo>
                    <a:pt x="82" y="14"/>
                  </a:lnTo>
                  <a:lnTo>
                    <a:pt x="86" y="21"/>
                  </a:lnTo>
                  <a:lnTo>
                    <a:pt x="90" y="29"/>
                  </a:lnTo>
                  <a:lnTo>
                    <a:pt x="92" y="39"/>
                  </a:lnTo>
                  <a:lnTo>
                    <a:pt x="93" y="49"/>
                  </a:lnTo>
                  <a:close/>
                  <a:moveTo>
                    <a:pt x="75" y="51"/>
                  </a:moveTo>
                  <a:lnTo>
                    <a:pt x="75" y="51"/>
                  </a:lnTo>
                  <a:lnTo>
                    <a:pt x="75" y="44"/>
                  </a:lnTo>
                  <a:lnTo>
                    <a:pt x="74" y="37"/>
                  </a:lnTo>
                  <a:lnTo>
                    <a:pt x="72" y="31"/>
                  </a:lnTo>
                  <a:lnTo>
                    <a:pt x="69" y="25"/>
                  </a:lnTo>
                  <a:lnTo>
                    <a:pt x="66" y="21"/>
                  </a:lnTo>
                  <a:lnTo>
                    <a:pt x="61" y="17"/>
                  </a:lnTo>
                  <a:lnTo>
                    <a:pt x="54" y="15"/>
                  </a:lnTo>
                  <a:lnTo>
                    <a:pt x="47" y="14"/>
                  </a:lnTo>
                  <a:lnTo>
                    <a:pt x="40" y="15"/>
                  </a:lnTo>
                  <a:lnTo>
                    <a:pt x="33" y="17"/>
                  </a:lnTo>
                  <a:lnTo>
                    <a:pt x="29" y="21"/>
                  </a:lnTo>
                  <a:lnTo>
                    <a:pt x="25" y="24"/>
                  </a:lnTo>
                  <a:lnTo>
                    <a:pt x="22" y="30"/>
                  </a:lnTo>
                  <a:lnTo>
                    <a:pt x="19" y="36"/>
                  </a:lnTo>
                  <a:lnTo>
                    <a:pt x="18" y="42"/>
                  </a:lnTo>
                  <a:lnTo>
                    <a:pt x="18" y="51"/>
                  </a:lnTo>
                  <a:lnTo>
                    <a:pt x="18" y="57"/>
                  </a:lnTo>
                  <a:lnTo>
                    <a:pt x="19" y="64"/>
                  </a:lnTo>
                  <a:lnTo>
                    <a:pt x="21" y="71"/>
                  </a:lnTo>
                  <a:lnTo>
                    <a:pt x="24" y="77"/>
                  </a:lnTo>
                  <a:lnTo>
                    <a:pt x="28" y="82"/>
                  </a:lnTo>
                  <a:lnTo>
                    <a:pt x="33" y="85"/>
                  </a:lnTo>
                  <a:lnTo>
                    <a:pt x="39" y="86"/>
                  </a:lnTo>
                  <a:lnTo>
                    <a:pt x="46" y="87"/>
                  </a:lnTo>
                  <a:lnTo>
                    <a:pt x="53" y="86"/>
                  </a:lnTo>
                  <a:lnTo>
                    <a:pt x="60" y="85"/>
                  </a:lnTo>
                  <a:lnTo>
                    <a:pt x="64" y="82"/>
                  </a:lnTo>
                  <a:lnTo>
                    <a:pt x="69" y="77"/>
                  </a:lnTo>
                  <a:lnTo>
                    <a:pt x="71" y="72"/>
                  </a:lnTo>
                  <a:lnTo>
                    <a:pt x="74" y="66"/>
                  </a:lnTo>
                  <a:lnTo>
                    <a:pt x="75"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124">
              <a:extLst>
                <a:ext uri="{FF2B5EF4-FFF2-40B4-BE49-F238E27FC236}">
                  <a16:creationId xmlns:a16="http://schemas.microsoft.com/office/drawing/2014/main" id="{0D3713FD-346D-9F21-B354-73C2AA329012}"/>
                </a:ext>
              </a:extLst>
            </p:cNvPr>
            <p:cNvSpPr>
              <a:spLocks/>
            </p:cNvSpPr>
            <p:nvPr userDrawn="1"/>
          </p:nvSpPr>
          <p:spPr bwMode="auto">
            <a:xfrm>
              <a:off x="4110" y="1369"/>
              <a:ext cx="48" cy="68"/>
            </a:xfrm>
            <a:custGeom>
              <a:avLst/>
              <a:gdLst>
                <a:gd name="T0" fmla="*/ 1 w 95"/>
                <a:gd name="T1" fmla="*/ 1 h 135"/>
                <a:gd name="T2" fmla="*/ 1 w 95"/>
                <a:gd name="T3" fmla="*/ 1 h 135"/>
                <a:gd name="T4" fmla="*/ 1 w 95"/>
                <a:gd name="T5" fmla="*/ 1 h 135"/>
                <a:gd name="T6" fmla="*/ 1 w 95"/>
                <a:gd name="T7" fmla="*/ 1 h 135"/>
                <a:gd name="T8" fmla="*/ 1 w 95"/>
                <a:gd name="T9" fmla="*/ 1 h 135"/>
                <a:gd name="T10" fmla="*/ 1 w 95"/>
                <a:gd name="T11" fmla="*/ 1 h 135"/>
                <a:gd name="T12" fmla="*/ 1 w 95"/>
                <a:gd name="T13" fmla="*/ 1 h 135"/>
                <a:gd name="T14" fmla="*/ 1 w 95"/>
                <a:gd name="T15" fmla="*/ 1 h 135"/>
                <a:gd name="T16" fmla="*/ 1 w 95"/>
                <a:gd name="T17" fmla="*/ 1 h 135"/>
                <a:gd name="T18" fmla="*/ 1 w 95"/>
                <a:gd name="T19" fmla="*/ 1 h 135"/>
                <a:gd name="T20" fmla="*/ 0 w 95"/>
                <a:gd name="T21" fmla="*/ 1 h 135"/>
                <a:gd name="T22" fmla="*/ 1 w 95"/>
                <a:gd name="T23" fmla="*/ 1 h 135"/>
                <a:gd name="T24" fmla="*/ 1 w 95"/>
                <a:gd name="T25" fmla="*/ 0 h 135"/>
                <a:gd name="T26" fmla="*/ 1 w 95"/>
                <a:gd name="T27" fmla="*/ 0 h 135"/>
                <a:gd name="T28" fmla="*/ 1 w 95"/>
                <a:gd name="T29" fmla="*/ 0 h 135"/>
                <a:gd name="T30" fmla="*/ 1 w 95"/>
                <a:gd name="T31" fmla="*/ 1 h 135"/>
                <a:gd name="T32" fmla="*/ 1 w 95"/>
                <a:gd name="T33" fmla="*/ 1 h 135"/>
                <a:gd name="T34" fmla="*/ 1 w 95"/>
                <a:gd name="T35" fmla="*/ 1 h 135"/>
                <a:gd name="T36" fmla="*/ 1 w 95"/>
                <a:gd name="T37" fmla="*/ 1 h 135"/>
                <a:gd name="T38" fmla="*/ 1 w 95"/>
                <a:gd name="T39" fmla="*/ 1 h 135"/>
                <a:gd name="T40" fmla="*/ 1 w 95"/>
                <a:gd name="T41" fmla="*/ 1 h 135"/>
                <a:gd name="T42" fmla="*/ 1 w 95"/>
                <a:gd name="T43" fmla="*/ 1 h 135"/>
                <a:gd name="T44" fmla="*/ 1 w 95"/>
                <a:gd name="T45" fmla="*/ 1 h 135"/>
                <a:gd name="T46" fmla="*/ 1 w 95"/>
                <a:gd name="T47" fmla="*/ 1 h 135"/>
                <a:gd name="T48" fmla="*/ 1 w 95"/>
                <a:gd name="T49" fmla="*/ 1 h 135"/>
                <a:gd name="T50" fmla="*/ 1 w 95"/>
                <a:gd name="T51" fmla="*/ 1 h 135"/>
                <a:gd name="T52" fmla="*/ 1 w 95"/>
                <a:gd name="T53" fmla="*/ 0 h 135"/>
                <a:gd name="T54" fmla="*/ 1 w 95"/>
                <a:gd name="T55" fmla="*/ 0 h 135"/>
                <a:gd name="T56" fmla="*/ 1 w 95"/>
                <a:gd name="T57" fmla="*/ 0 h 135"/>
                <a:gd name="T58" fmla="*/ 1 w 95"/>
                <a:gd name="T59" fmla="*/ 1 h 135"/>
                <a:gd name="T60" fmla="*/ 1 w 95"/>
                <a:gd name="T61" fmla="*/ 1 h 135"/>
                <a:gd name="T62" fmla="*/ 1 w 95"/>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5">
                  <a:moveTo>
                    <a:pt x="56" y="82"/>
                  </a:moveTo>
                  <a:lnTo>
                    <a:pt x="56" y="131"/>
                  </a:lnTo>
                  <a:lnTo>
                    <a:pt x="56" y="132"/>
                  </a:lnTo>
                  <a:lnTo>
                    <a:pt x="55" y="133"/>
                  </a:lnTo>
                  <a:lnTo>
                    <a:pt x="51" y="135"/>
                  </a:lnTo>
                  <a:lnTo>
                    <a:pt x="48" y="135"/>
                  </a:lnTo>
                  <a:lnTo>
                    <a:pt x="43" y="135"/>
                  </a:lnTo>
                  <a:lnTo>
                    <a:pt x="41" y="133"/>
                  </a:lnTo>
                  <a:lnTo>
                    <a:pt x="39" y="132"/>
                  </a:lnTo>
                  <a:lnTo>
                    <a:pt x="39" y="131"/>
                  </a:lnTo>
                  <a:lnTo>
                    <a:pt x="39" y="82"/>
                  </a:lnTo>
                  <a:lnTo>
                    <a:pt x="1" y="7"/>
                  </a:lnTo>
                  <a:lnTo>
                    <a:pt x="0" y="3"/>
                  </a:lnTo>
                  <a:lnTo>
                    <a:pt x="1" y="1"/>
                  </a:lnTo>
                  <a:lnTo>
                    <a:pt x="3" y="0"/>
                  </a:lnTo>
                  <a:lnTo>
                    <a:pt x="9" y="0"/>
                  </a:lnTo>
                  <a:lnTo>
                    <a:pt x="13" y="0"/>
                  </a:lnTo>
                  <a:lnTo>
                    <a:pt x="17" y="1"/>
                  </a:lnTo>
                  <a:lnTo>
                    <a:pt x="18" y="2"/>
                  </a:lnTo>
                  <a:lnTo>
                    <a:pt x="19" y="3"/>
                  </a:lnTo>
                  <a:lnTo>
                    <a:pt x="38" y="41"/>
                  </a:lnTo>
                  <a:lnTo>
                    <a:pt x="42" y="53"/>
                  </a:lnTo>
                  <a:lnTo>
                    <a:pt x="48" y="65"/>
                  </a:lnTo>
                  <a:lnTo>
                    <a:pt x="53" y="54"/>
                  </a:lnTo>
                  <a:lnTo>
                    <a:pt x="58" y="42"/>
                  </a:lnTo>
                  <a:lnTo>
                    <a:pt x="77" y="3"/>
                  </a:lnTo>
                  <a:lnTo>
                    <a:pt x="78" y="2"/>
                  </a:lnTo>
                  <a:lnTo>
                    <a:pt x="79" y="1"/>
                  </a:lnTo>
                  <a:lnTo>
                    <a:pt x="81" y="0"/>
                  </a:lnTo>
                  <a:lnTo>
                    <a:pt x="86" y="0"/>
                  </a:lnTo>
                  <a:lnTo>
                    <a:pt x="92" y="0"/>
                  </a:lnTo>
                  <a:lnTo>
                    <a:pt x="95" y="1"/>
                  </a:lnTo>
                  <a:lnTo>
                    <a:pt x="95" y="3"/>
                  </a:lnTo>
                  <a:lnTo>
                    <a:pt x="94"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5">
              <a:extLst>
                <a:ext uri="{FF2B5EF4-FFF2-40B4-BE49-F238E27FC236}">
                  <a16:creationId xmlns:a16="http://schemas.microsoft.com/office/drawing/2014/main" id="{85F20FC4-E531-A195-060A-C20C607E752E}"/>
                </a:ext>
              </a:extLst>
            </p:cNvPr>
            <p:cNvSpPr>
              <a:spLocks noEditPoints="1"/>
            </p:cNvSpPr>
            <p:nvPr userDrawn="1"/>
          </p:nvSpPr>
          <p:spPr bwMode="auto">
            <a:xfrm>
              <a:off x="4157" y="1387"/>
              <a:ext cx="42" cy="50"/>
            </a:xfrm>
            <a:custGeom>
              <a:avLst/>
              <a:gdLst>
                <a:gd name="T0" fmla="*/ 1 w 84"/>
                <a:gd name="T1" fmla="*/ 0 h 102"/>
                <a:gd name="T2" fmla="*/ 1 w 84"/>
                <a:gd name="T3" fmla="*/ 0 h 102"/>
                <a:gd name="T4" fmla="*/ 1 w 84"/>
                <a:gd name="T5" fmla="*/ 0 h 102"/>
                <a:gd name="T6" fmla="*/ 1 w 84"/>
                <a:gd name="T7" fmla="*/ 0 h 102"/>
                <a:gd name="T8" fmla="*/ 1 w 84"/>
                <a:gd name="T9" fmla="*/ 0 h 102"/>
                <a:gd name="T10" fmla="*/ 1 w 84"/>
                <a:gd name="T11" fmla="*/ 0 h 102"/>
                <a:gd name="T12" fmla="*/ 1 w 84"/>
                <a:gd name="T13" fmla="*/ 0 h 102"/>
                <a:gd name="T14" fmla="*/ 1 w 84"/>
                <a:gd name="T15" fmla="*/ 0 h 102"/>
                <a:gd name="T16" fmla="*/ 1 w 84"/>
                <a:gd name="T17" fmla="*/ 0 h 102"/>
                <a:gd name="T18" fmla="*/ 1 w 84"/>
                <a:gd name="T19" fmla="*/ 0 h 102"/>
                <a:gd name="T20" fmla="*/ 1 w 84"/>
                <a:gd name="T21" fmla="*/ 0 h 102"/>
                <a:gd name="T22" fmla="*/ 1 w 84"/>
                <a:gd name="T23" fmla="*/ 0 h 102"/>
                <a:gd name="T24" fmla="*/ 1 w 84"/>
                <a:gd name="T25" fmla="*/ 0 h 102"/>
                <a:gd name="T26" fmla="*/ 1 w 84"/>
                <a:gd name="T27" fmla="*/ 0 h 102"/>
                <a:gd name="T28" fmla="*/ 1 w 84"/>
                <a:gd name="T29" fmla="*/ 0 h 102"/>
                <a:gd name="T30" fmla="*/ 1 w 84"/>
                <a:gd name="T31" fmla="*/ 0 h 102"/>
                <a:gd name="T32" fmla="*/ 1 w 84"/>
                <a:gd name="T33" fmla="*/ 0 h 102"/>
                <a:gd name="T34" fmla="*/ 1 w 84"/>
                <a:gd name="T35" fmla="*/ 0 h 102"/>
                <a:gd name="T36" fmla="*/ 1 w 84"/>
                <a:gd name="T37" fmla="*/ 0 h 102"/>
                <a:gd name="T38" fmla="*/ 1 w 84"/>
                <a:gd name="T39" fmla="*/ 0 h 102"/>
                <a:gd name="T40" fmla="*/ 1 w 84"/>
                <a:gd name="T41" fmla="*/ 0 h 102"/>
                <a:gd name="T42" fmla="*/ 1 w 84"/>
                <a:gd name="T43" fmla="*/ 0 h 102"/>
                <a:gd name="T44" fmla="*/ 1 w 84"/>
                <a:gd name="T45" fmla="*/ 0 h 102"/>
                <a:gd name="T46" fmla="*/ 1 w 84"/>
                <a:gd name="T47" fmla="*/ 0 h 102"/>
                <a:gd name="T48" fmla="*/ 1 w 84"/>
                <a:gd name="T49" fmla="*/ 0 h 102"/>
                <a:gd name="T50" fmla="*/ 1 w 84"/>
                <a:gd name="T51" fmla="*/ 0 h 102"/>
                <a:gd name="T52" fmla="*/ 1 w 84"/>
                <a:gd name="T53" fmla="*/ 0 h 102"/>
                <a:gd name="T54" fmla="*/ 1 w 84"/>
                <a:gd name="T55" fmla="*/ 0 h 102"/>
                <a:gd name="T56" fmla="*/ 1 w 84"/>
                <a:gd name="T57" fmla="*/ 0 h 102"/>
                <a:gd name="T58" fmla="*/ 1 w 84"/>
                <a:gd name="T59" fmla="*/ 0 h 102"/>
                <a:gd name="T60" fmla="*/ 1 w 84"/>
                <a:gd name="T61" fmla="*/ 0 h 102"/>
                <a:gd name="T62" fmla="*/ 0 w 84"/>
                <a:gd name="T63" fmla="*/ 0 h 102"/>
                <a:gd name="T64" fmla="*/ 0 w 84"/>
                <a:gd name="T65" fmla="*/ 0 h 102"/>
                <a:gd name="T66" fmla="*/ 1 w 84"/>
                <a:gd name="T67" fmla="*/ 0 h 102"/>
                <a:gd name="T68" fmla="*/ 1 w 84"/>
                <a:gd name="T69" fmla="*/ 0 h 102"/>
                <a:gd name="T70" fmla="*/ 1 w 84"/>
                <a:gd name="T71" fmla="*/ 0 h 102"/>
                <a:gd name="T72" fmla="*/ 1 w 84"/>
                <a:gd name="T73" fmla="*/ 0 h 102"/>
                <a:gd name="T74" fmla="*/ 1 w 84"/>
                <a:gd name="T75" fmla="*/ 0 h 102"/>
                <a:gd name="T76" fmla="*/ 1 w 84"/>
                <a:gd name="T77" fmla="*/ 0 h 102"/>
                <a:gd name="T78" fmla="*/ 1 w 84"/>
                <a:gd name="T79" fmla="*/ 0 h 102"/>
                <a:gd name="T80" fmla="*/ 1 w 84"/>
                <a:gd name="T81" fmla="*/ 0 h 102"/>
                <a:gd name="T82" fmla="*/ 1 w 84"/>
                <a:gd name="T83" fmla="*/ 0 h 102"/>
                <a:gd name="T84" fmla="*/ 1 w 84"/>
                <a:gd name="T85" fmla="*/ 0 h 102"/>
                <a:gd name="T86" fmla="*/ 1 w 84"/>
                <a:gd name="T87" fmla="*/ 0 h 102"/>
                <a:gd name="T88" fmla="*/ 1 w 84"/>
                <a:gd name="T89" fmla="*/ 0 h 102"/>
                <a:gd name="T90" fmla="*/ 1 w 84"/>
                <a:gd name="T91" fmla="*/ 0 h 102"/>
                <a:gd name="T92" fmla="*/ 1 w 84"/>
                <a:gd name="T93" fmla="*/ 0 h 102"/>
                <a:gd name="T94" fmla="*/ 1 w 84"/>
                <a:gd name="T95" fmla="*/ 0 h 102"/>
                <a:gd name="T96" fmla="*/ 1 w 84"/>
                <a:gd name="T97" fmla="*/ 0 h 102"/>
                <a:gd name="T98" fmla="*/ 1 w 84"/>
                <a:gd name="T99" fmla="*/ 0 h 102"/>
                <a:gd name="T100" fmla="*/ 1 w 84"/>
                <a:gd name="T101" fmla="*/ 0 h 102"/>
                <a:gd name="T102" fmla="*/ 1 w 84"/>
                <a:gd name="T103" fmla="*/ 0 h 102"/>
                <a:gd name="T104" fmla="*/ 1 w 84"/>
                <a:gd name="T105" fmla="*/ 0 h 102"/>
                <a:gd name="T106" fmla="*/ 1 w 84"/>
                <a:gd name="T107" fmla="*/ 0 h 102"/>
                <a:gd name="T108" fmla="*/ 1 w 84"/>
                <a:gd name="T109" fmla="*/ 0 h 102"/>
                <a:gd name="T110" fmla="*/ 1 w 84"/>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 h="102">
                  <a:moveTo>
                    <a:pt x="84" y="46"/>
                  </a:moveTo>
                  <a:lnTo>
                    <a:pt x="84" y="46"/>
                  </a:lnTo>
                  <a:lnTo>
                    <a:pt x="84" y="50"/>
                  </a:lnTo>
                  <a:lnTo>
                    <a:pt x="83" y="52"/>
                  </a:lnTo>
                  <a:lnTo>
                    <a:pt x="81" y="53"/>
                  </a:lnTo>
                  <a:lnTo>
                    <a:pt x="78" y="55"/>
                  </a:lnTo>
                  <a:lnTo>
                    <a:pt x="17" y="55"/>
                  </a:lnTo>
                  <a:lnTo>
                    <a:pt x="17" y="61"/>
                  </a:lnTo>
                  <a:lnTo>
                    <a:pt x="18" y="68"/>
                  </a:lnTo>
                  <a:lnTo>
                    <a:pt x="21" y="74"/>
                  </a:lnTo>
                  <a:lnTo>
                    <a:pt x="24" y="79"/>
                  </a:lnTo>
                  <a:lnTo>
                    <a:pt x="28" y="82"/>
                  </a:lnTo>
                  <a:lnTo>
                    <a:pt x="33" y="86"/>
                  </a:lnTo>
                  <a:lnTo>
                    <a:pt x="39" y="87"/>
                  </a:lnTo>
                  <a:lnTo>
                    <a:pt x="47" y="88"/>
                  </a:lnTo>
                  <a:lnTo>
                    <a:pt x="59" y="87"/>
                  </a:lnTo>
                  <a:lnTo>
                    <a:pt x="68" y="84"/>
                  </a:lnTo>
                  <a:lnTo>
                    <a:pt x="74" y="82"/>
                  </a:lnTo>
                  <a:lnTo>
                    <a:pt x="78" y="81"/>
                  </a:lnTo>
                  <a:lnTo>
                    <a:pt x="79" y="81"/>
                  </a:lnTo>
                  <a:lnTo>
                    <a:pt x="81" y="82"/>
                  </a:lnTo>
                  <a:lnTo>
                    <a:pt x="81" y="84"/>
                  </a:lnTo>
                  <a:lnTo>
                    <a:pt x="81" y="88"/>
                  </a:lnTo>
                  <a:lnTo>
                    <a:pt x="81" y="90"/>
                  </a:lnTo>
                  <a:lnTo>
                    <a:pt x="81" y="91"/>
                  </a:lnTo>
                  <a:lnTo>
                    <a:pt x="79" y="93"/>
                  </a:lnTo>
                  <a:lnTo>
                    <a:pt x="79" y="94"/>
                  </a:lnTo>
                  <a:lnTo>
                    <a:pt x="76" y="96"/>
                  </a:lnTo>
                  <a:lnTo>
                    <a:pt x="68" y="98"/>
                  </a:lnTo>
                  <a:lnTo>
                    <a:pt x="58" y="101"/>
                  </a:lnTo>
                  <a:lnTo>
                    <a:pt x="46" y="102"/>
                  </a:lnTo>
                  <a:lnTo>
                    <a:pt x="35" y="101"/>
                  </a:lnTo>
                  <a:lnTo>
                    <a:pt x="25" y="98"/>
                  </a:lnTo>
                  <a:lnTo>
                    <a:pt x="17" y="95"/>
                  </a:lnTo>
                  <a:lnTo>
                    <a:pt x="12" y="89"/>
                  </a:lnTo>
                  <a:lnTo>
                    <a:pt x="6" y="82"/>
                  </a:lnTo>
                  <a:lnTo>
                    <a:pt x="2" y="73"/>
                  </a:lnTo>
                  <a:lnTo>
                    <a:pt x="0" y="63"/>
                  </a:lnTo>
                  <a:lnTo>
                    <a:pt x="0" y="51"/>
                  </a:lnTo>
                  <a:lnTo>
                    <a:pt x="0" y="40"/>
                  </a:lnTo>
                  <a:lnTo>
                    <a:pt x="2" y="29"/>
                  </a:lnTo>
                  <a:lnTo>
                    <a:pt x="6" y="21"/>
                  </a:lnTo>
                  <a:lnTo>
                    <a:pt x="12" y="13"/>
                  </a:lnTo>
                  <a:lnTo>
                    <a:pt x="18" y="7"/>
                  </a:lnTo>
                  <a:lnTo>
                    <a:pt x="25" y="4"/>
                  </a:lnTo>
                  <a:lnTo>
                    <a:pt x="35" y="0"/>
                  </a:lnTo>
                  <a:lnTo>
                    <a:pt x="44" y="0"/>
                  </a:lnTo>
                  <a:lnTo>
                    <a:pt x="54" y="0"/>
                  </a:lnTo>
                  <a:lnTo>
                    <a:pt x="62" y="4"/>
                  </a:lnTo>
                  <a:lnTo>
                    <a:pt x="69" y="7"/>
                  </a:lnTo>
                  <a:lnTo>
                    <a:pt x="75" y="13"/>
                  </a:lnTo>
                  <a:lnTo>
                    <a:pt x="79" y="19"/>
                  </a:lnTo>
                  <a:lnTo>
                    <a:pt x="82" y="27"/>
                  </a:lnTo>
                  <a:lnTo>
                    <a:pt x="84" y="35"/>
                  </a:lnTo>
                  <a:lnTo>
                    <a:pt x="84" y="44"/>
                  </a:lnTo>
                  <a:lnTo>
                    <a:pt x="84" y="46"/>
                  </a:lnTo>
                  <a:close/>
                  <a:moveTo>
                    <a:pt x="68" y="42"/>
                  </a:moveTo>
                  <a:lnTo>
                    <a:pt x="68" y="42"/>
                  </a:lnTo>
                  <a:lnTo>
                    <a:pt x="67" y="35"/>
                  </a:lnTo>
                  <a:lnTo>
                    <a:pt x="66" y="30"/>
                  </a:lnTo>
                  <a:lnTo>
                    <a:pt x="64" y="25"/>
                  </a:lnTo>
                  <a:lnTo>
                    <a:pt x="61" y="21"/>
                  </a:lnTo>
                  <a:lnTo>
                    <a:pt x="58" y="18"/>
                  </a:lnTo>
                  <a:lnTo>
                    <a:pt x="54" y="15"/>
                  </a:lnTo>
                  <a:lnTo>
                    <a:pt x="48" y="13"/>
                  </a:lnTo>
                  <a:lnTo>
                    <a:pt x="43" y="13"/>
                  </a:lnTo>
                  <a:lnTo>
                    <a:pt x="37" y="14"/>
                  </a:lnTo>
                  <a:lnTo>
                    <a:pt x="32" y="15"/>
                  </a:lnTo>
                  <a:lnTo>
                    <a:pt x="28" y="19"/>
                  </a:lnTo>
                  <a:lnTo>
                    <a:pt x="24" y="22"/>
                  </a:lnTo>
                  <a:lnTo>
                    <a:pt x="21" y="26"/>
                  </a:lnTo>
                  <a:lnTo>
                    <a:pt x="20" y="30"/>
                  </a:lnTo>
                  <a:lnTo>
                    <a:pt x="17" y="36"/>
                  </a:lnTo>
                  <a:lnTo>
                    <a:pt x="17"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
              <a:extLst>
                <a:ext uri="{FF2B5EF4-FFF2-40B4-BE49-F238E27FC236}">
                  <a16:creationId xmlns:a16="http://schemas.microsoft.com/office/drawing/2014/main" id="{3F57BACB-1994-A09D-49FE-268D19248D06}"/>
                </a:ext>
              </a:extLst>
            </p:cNvPr>
            <p:cNvSpPr>
              <a:spLocks/>
            </p:cNvSpPr>
            <p:nvPr userDrawn="1"/>
          </p:nvSpPr>
          <p:spPr bwMode="auto">
            <a:xfrm>
              <a:off x="4208" y="1387"/>
              <a:ext cx="33" cy="50"/>
            </a:xfrm>
            <a:custGeom>
              <a:avLst/>
              <a:gdLst>
                <a:gd name="T0" fmla="*/ 1 w 65"/>
                <a:gd name="T1" fmla="*/ 0 h 102"/>
                <a:gd name="T2" fmla="*/ 1 w 65"/>
                <a:gd name="T3" fmla="*/ 0 h 102"/>
                <a:gd name="T4" fmla="*/ 1 w 65"/>
                <a:gd name="T5" fmla="*/ 0 h 102"/>
                <a:gd name="T6" fmla="*/ 1 w 65"/>
                <a:gd name="T7" fmla="*/ 0 h 102"/>
                <a:gd name="T8" fmla="*/ 1 w 65"/>
                <a:gd name="T9" fmla="*/ 0 h 102"/>
                <a:gd name="T10" fmla="*/ 1 w 65"/>
                <a:gd name="T11" fmla="*/ 0 h 102"/>
                <a:gd name="T12" fmla="*/ 1 w 65"/>
                <a:gd name="T13" fmla="*/ 0 h 102"/>
                <a:gd name="T14" fmla="*/ 1 w 65"/>
                <a:gd name="T15" fmla="*/ 0 h 102"/>
                <a:gd name="T16" fmla="*/ 1 w 65"/>
                <a:gd name="T17" fmla="*/ 0 h 102"/>
                <a:gd name="T18" fmla="*/ 1 w 65"/>
                <a:gd name="T19" fmla="*/ 0 h 102"/>
                <a:gd name="T20" fmla="*/ 1 w 65"/>
                <a:gd name="T21" fmla="*/ 0 h 102"/>
                <a:gd name="T22" fmla="*/ 1 w 65"/>
                <a:gd name="T23" fmla="*/ 0 h 102"/>
                <a:gd name="T24" fmla="*/ 1 w 65"/>
                <a:gd name="T25" fmla="*/ 0 h 102"/>
                <a:gd name="T26" fmla="*/ 1 w 65"/>
                <a:gd name="T27" fmla="*/ 0 h 102"/>
                <a:gd name="T28" fmla="*/ 1 w 65"/>
                <a:gd name="T29" fmla="*/ 0 h 102"/>
                <a:gd name="T30" fmla="*/ 1 w 65"/>
                <a:gd name="T31" fmla="*/ 0 h 102"/>
                <a:gd name="T32" fmla="*/ 1 w 65"/>
                <a:gd name="T33" fmla="*/ 0 h 102"/>
                <a:gd name="T34" fmla="*/ 1 w 65"/>
                <a:gd name="T35" fmla="*/ 0 h 102"/>
                <a:gd name="T36" fmla="*/ 1 w 65"/>
                <a:gd name="T37" fmla="*/ 0 h 102"/>
                <a:gd name="T38" fmla="*/ 1 w 65"/>
                <a:gd name="T39" fmla="*/ 0 h 102"/>
                <a:gd name="T40" fmla="*/ 1 w 65"/>
                <a:gd name="T41" fmla="*/ 0 h 102"/>
                <a:gd name="T42" fmla="*/ 1 w 65"/>
                <a:gd name="T43" fmla="*/ 0 h 102"/>
                <a:gd name="T44" fmla="*/ 1 w 65"/>
                <a:gd name="T45" fmla="*/ 0 h 102"/>
                <a:gd name="T46" fmla="*/ 1 w 65"/>
                <a:gd name="T47" fmla="*/ 0 h 102"/>
                <a:gd name="T48" fmla="*/ 1 w 65"/>
                <a:gd name="T49" fmla="*/ 0 h 102"/>
                <a:gd name="T50" fmla="*/ 1 w 65"/>
                <a:gd name="T51" fmla="*/ 0 h 102"/>
                <a:gd name="T52" fmla="*/ 1 w 65"/>
                <a:gd name="T53" fmla="*/ 0 h 102"/>
                <a:gd name="T54" fmla="*/ 1 w 65"/>
                <a:gd name="T55" fmla="*/ 0 h 102"/>
                <a:gd name="T56" fmla="*/ 1 w 65"/>
                <a:gd name="T57" fmla="*/ 0 h 102"/>
                <a:gd name="T58" fmla="*/ 1 w 65"/>
                <a:gd name="T59" fmla="*/ 0 h 102"/>
                <a:gd name="T60" fmla="*/ 1 w 65"/>
                <a:gd name="T61" fmla="*/ 0 h 102"/>
                <a:gd name="T62" fmla="*/ 1 w 65"/>
                <a:gd name="T63" fmla="*/ 0 h 102"/>
                <a:gd name="T64" fmla="*/ 1 w 65"/>
                <a:gd name="T65" fmla="*/ 0 h 102"/>
                <a:gd name="T66" fmla="*/ 1 w 65"/>
                <a:gd name="T67" fmla="*/ 0 h 102"/>
                <a:gd name="T68" fmla="*/ 1 w 65"/>
                <a:gd name="T69" fmla="*/ 0 h 102"/>
                <a:gd name="T70" fmla="*/ 1 w 65"/>
                <a:gd name="T71" fmla="*/ 0 h 102"/>
                <a:gd name="T72" fmla="*/ 1 w 65"/>
                <a:gd name="T73" fmla="*/ 0 h 102"/>
                <a:gd name="T74" fmla="*/ 1 w 65"/>
                <a:gd name="T75" fmla="*/ 0 h 102"/>
                <a:gd name="T76" fmla="*/ 1 w 65"/>
                <a:gd name="T77" fmla="*/ 0 h 102"/>
                <a:gd name="T78" fmla="*/ 1 w 65"/>
                <a:gd name="T79" fmla="*/ 0 h 102"/>
                <a:gd name="T80" fmla="*/ 1 w 65"/>
                <a:gd name="T81" fmla="*/ 0 h 102"/>
                <a:gd name="T82" fmla="*/ 1 w 65"/>
                <a:gd name="T83" fmla="*/ 0 h 102"/>
                <a:gd name="T84" fmla="*/ 1 w 65"/>
                <a:gd name="T85" fmla="*/ 0 h 102"/>
                <a:gd name="T86" fmla="*/ 1 w 65"/>
                <a:gd name="T87" fmla="*/ 0 h 102"/>
                <a:gd name="T88" fmla="*/ 1 w 65"/>
                <a:gd name="T89" fmla="*/ 0 h 102"/>
                <a:gd name="T90" fmla="*/ 1 w 65"/>
                <a:gd name="T91" fmla="*/ 0 h 102"/>
                <a:gd name="T92" fmla="*/ 1 w 65"/>
                <a:gd name="T93" fmla="*/ 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65" y="72"/>
                  </a:moveTo>
                  <a:lnTo>
                    <a:pt x="65" y="72"/>
                  </a:lnTo>
                  <a:lnTo>
                    <a:pt x="65" y="79"/>
                  </a:lnTo>
                  <a:lnTo>
                    <a:pt x="63" y="84"/>
                  </a:lnTo>
                  <a:lnTo>
                    <a:pt x="59" y="90"/>
                  </a:lnTo>
                  <a:lnTo>
                    <a:pt x="56" y="94"/>
                  </a:lnTo>
                  <a:lnTo>
                    <a:pt x="50" y="97"/>
                  </a:lnTo>
                  <a:lnTo>
                    <a:pt x="44" y="99"/>
                  </a:lnTo>
                  <a:lnTo>
                    <a:pt x="38" y="101"/>
                  </a:lnTo>
                  <a:lnTo>
                    <a:pt x="29" y="102"/>
                  </a:lnTo>
                  <a:lnTo>
                    <a:pt x="20" y="101"/>
                  </a:lnTo>
                  <a:lnTo>
                    <a:pt x="12" y="99"/>
                  </a:lnTo>
                  <a:lnTo>
                    <a:pt x="5" y="96"/>
                  </a:lnTo>
                  <a:lnTo>
                    <a:pt x="2" y="94"/>
                  </a:lnTo>
                  <a:lnTo>
                    <a:pt x="1" y="91"/>
                  </a:lnTo>
                  <a:lnTo>
                    <a:pt x="0" y="86"/>
                  </a:lnTo>
                  <a:lnTo>
                    <a:pt x="1" y="83"/>
                  </a:lnTo>
                  <a:lnTo>
                    <a:pt x="1" y="81"/>
                  </a:lnTo>
                  <a:lnTo>
                    <a:pt x="2" y="80"/>
                  </a:lnTo>
                  <a:lnTo>
                    <a:pt x="3" y="79"/>
                  </a:lnTo>
                  <a:lnTo>
                    <a:pt x="6" y="81"/>
                  </a:lnTo>
                  <a:lnTo>
                    <a:pt x="12" y="83"/>
                  </a:lnTo>
                  <a:lnTo>
                    <a:pt x="19" y="87"/>
                  </a:lnTo>
                  <a:lnTo>
                    <a:pt x="24" y="88"/>
                  </a:lnTo>
                  <a:lnTo>
                    <a:pt x="29" y="88"/>
                  </a:lnTo>
                  <a:lnTo>
                    <a:pt x="38" y="87"/>
                  </a:lnTo>
                  <a:lnTo>
                    <a:pt x="43" y="84"/>
                  </a:lnTo>
                  <a:lnTo>
                    <a:pt x="46" y="82"/>
                  </a:lnTo>
                  <a:lnTo>
                    <a:pt x="48" y="80"/>
                  </a:lnTo>
                  <a:lnTo>
                    <a:pt x="49" y="76"/>
                  </a:lnTo>
                  <a:lnTo>
                    <a:pt x="49" y="73"/>
                  </a:lnTo>
                  <a:lnTo>
                    <a:pt x="48" y="69"/>
                  </a:lnTo>
                  <a:lnTo>
                    <a:pt x="47" y="67"/>
                  </a:lnTo>
                  <a:lnTo>
                    <a:pt x="41" y="61"/>
                  </a:lnTo>
                  <a:lnTo>
                    <a:pt x="34" y="58"/>
                  </a:lnTo>
                  <a:lnTo>
                    <a:pt x="26" y="55"/>
                  </a:lnTo>
                  <a:lnTo>
                    <a:pt x="17" y="51"/>
                  </a:lnTo>
                  <a:lnTo>
                    <a:pt x="10" y="45"/>
                  </a:lnTo>
                  <a:lnTo>
                    <a:pt x="6" y="42"/>
                  </a:lnTo>
                  <a:lnTo>
                    <a:pt x="4" y="38"/>
                  </a:lnTo>
                  <a:lnTo>
                    <a:pt x="3" y="33"/>
                  </a:lnTo>
                  <a:lnTo>
                    <a:pt x="2" y="27"/>
                  </a:lnTo>
                  <a:lnTo>
                    <a:pt x="3" y="22"/>
                  </a:lnTo>
                  <a:lnTo>
                    <a:pt x="4" y="16"/>
                  </a:lnTo>
                  <a:lnTo>
                    <a:pt x="8" y="12"/>
                  </a:lnTo>
                  <a:lnTo>
                    <a:pt x="11" y="8"/>
                  </a:lnTo>
                  <a:lnTo>
                    <a:pt x="16" y="5"/>
                  </a:lnTo>
                  <a:lnTo>
                    <a:pt x="21" y="3"/>
                  </a:lnTo>
                  <a:lnTo>
                    <a:pt x="28" y="0"/>
                  </a:lnTo>
                  <a:lnTo>
                    <a:pt x="36" y="0"/>
                  </a:lnTo>
                  <a:lnTo>
                    <a:pt x="43" y="0"/>
                  </a:lnTo>
                  <a:lnTo>
                    <a:pt x="50" y="2"/>
                  </a:lnTo>
                  <a:lnTo>
                    <a:pt x="55" y="4"/>
                  </a:lnTo>
                  <a:lnTo>
                    <a:pt x="58" y="6"/>
                  </a:lnTo>
                  <a:lnTo>
                    <a:pt x="59" y="7"/>
                  </a:lnTo>
                  <a:lnTo>
                    <a:pt x="61" y="8"/>
                  </a:lnTo>
                  <a:lnTo>
                    <a:pt x="61" y="11"/>
                  </a:lnTo>
                  <a:lnTo>
                    <a:pt x="61" y="13"/>
                  </a:lnTo>
                  <a:lnTo>
                    <a:pt x="61" y="16"/>
                  </a:lnTo>
                  <a:lnTo>
                    <a:pt x="61" y="19"/>
                  </a:lnTo>
                  <a:lnTo>
                    <a:pt x="59" y="20"/>
                  </a:lnTo>
                  <a:lnTo>
                    <a:pt x="58" y="20"/>
                  </a:lnTo>
                  <a:lnTo>
                    <a:pt x="56" y="19"/>
                  </a:lnTo>
                  <a:lnTo>
                    <a:pt x="51" y="16"/>
                  </a:lnTo>
                  <a:lnTo>
                    <a:pt x="44" y="14"/>
                  </a:lnTo>
                  <a:lnTo>
                    <a:pt x="36" y="13"/>
                  </a:lnTo>
                  <a:lnTo>
                    <a:pt x="28" y="14"/>
                  </a:lnTo>
                  <a:lnTo>
                    <a:pt x="23" y="16"/>
                  </a:lnTo>
                  <a:lnTo>
                    <a:pt x="19" y="21"/>
                  </a:lnTo>
                  <a:lnTo>
                    <a:pt x="19" y="27"/>
                  </a:lnTo>
                  <a:lnTo>
                    <a:pt x="19" y="30"/>
                  </a:lnTo>
                  <a:lnTo>
                    <a:pt x="20" y="33"/>
                  </a:lnTo>
                  <a:lnTo>
                    <a:pt x="26" y="38"/>
                  </a:lnTo>
                  <a:lnTo>
                    <a:pt x="34" y="42"/>
                  </a:lnTo>
                  <a:lnTo>
                    <a:pt x="42" y="45"/>
                  </a:lnTo>
                  <a:lnTo>
                    <a:pt x="50" y="49"/>
                  </a:lnTo>
                  <a:lnTo>
                    <a:pt x="58" y="55"/>
                  </a:lnTo>
                  <a:lnTo>
                    <a:pt x="62" y="58"/>
                  </a:lnTo>
                  <a:lnTo>
                    <a:pt x="64" y="61"/>
                  </a:lnTo>
                  <a:lnTo>
                    <a:pt x="65" y="66"/>
                  </a:lnTo>
                  <a:lnTo>
                    <a:pt x="65"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7">
              <a:extLst>
                <a:ext uri="{FF2B5EF4-FFF2-40B4-BE49-F238E27FC236}">
                  <a16:creationId xmlns:a16="http://schemas.microsoft.com/office/drawing/2014/main" id="{72A471FC-0E9C-57D8-8A79-2BD7691917BE}"/>
                </a:ext>
              </a:extLst>
            </p:cNvPr>
            <p:cNvSpPr>
              <a:spLocks/>
            </p:cNvSpPr>
            <p:nvPr userDrawn="1"/>
          </p:nvSpPr>
          <p:spPr bwMode="auto">
            <a:xfrm>
              <a:off x="4131" y="1683"/>
              <a:ext cx="50" cy="67"/>
            </a:xfrm>
            <a:custGeom>
              <a:avLst/>
              <a:gdLst>
                <a:gd name="T0" fmla="*/ 1 w 100"/>
                <a:gd name="T1" fmla="*/ 1 h 133"/>
                <a:gd name="T2" fmla="*/ 1 w 100"/>
                <a:gd name="T3" fmla="*/ 1 h 133"/>
                <a:gd name="T4" fmla="*/ 1 w 100"/>
                <a:gd name="T5" fmla="*/ 1 h 133"/>
                <a:gd name="T6" fmla="*/ 1 w 100"/>
                <a:gd name="T7" fmla="*/ 1 h 133"/>
                <a:gd name="T8" fmla="*/ 1 w 100"/>
                <a:gd name="T9" fmla="*/ 1 h 133"/>
                <a:gd name="T10" fmla="*/ 1 w 100"/>
                <a:gd name="T11" fmla="*/ 1 h 133"/>
                <a:gd name="T12" fmla="*/ 1 w 100"/>
                <a:gd name="T13" fmla="*/ 1 h 133"/>
                <a:gd name="T14" fmla="*/ 1 w 100"/>
                <a:gd name="T15" fmla="*/ 1 h 133"/>
                <a:gd name="T16" fmla="*/ 1 w 100"/>
                <a:gd name="T17" fmla="*/ 1 h 133"/>
                <a:gd name="T18" fmla="*/ 1 w 100"/>
                <a:gd name="T19" fmla="*/ 1 h 133"/>
                <a:gd name="T20" fmla="*/ 1 w 100"/>
                <a:gd name="T21" fmla="*/ 1 h 133"/>
                <a:gd name="T22" fmla="*/ 1 w 100"/>
                <a:gd name="T23" fmla="*/ 1 h 133"/>
                <a:gd name="T24" fmla="*/ 1 w 100"/>
                <a:gd name="T25" fmla="*/ 1 h 133"/>
                <a:gd name="T26" fmla="*/ 1 w 100"/>
                <a:gd name="T27" fmla="*/ 1 h 133"/>
                <a:gd name="T28" fmla="*/ 1 w 100"/>
                <a:gd name="T29" fmla="*/ 1 h 133"/>
                <a:gd name="T30" fmla="*/ 1 w 100"/>
                <a:gd name="T31" fmla="*/ 1 h 133"/>
                <a:gd name="T32" fmla="*/ 1 w 100"/>
                <a:gd name="T33" fmla="*/ 1 h 133"/>
                <a:gd name="T34" fmla="*/ 1 w 100"/>
                <a:gd name="T35" fmla="*/ 1 h 133"/>
                <a:gd name="T36" fmla="*/ 1 w 100"/>
                <a:gd name="T37" fmla="*/ 1 h 133"/>
                <a:gd name="T38" fmla="*/ 1 w 100"/>
                <a:gd name="T39" fmla="*/ 1 h 133"/>
                <a:gd name="T40" fmla="*/ 1 w 100"/>
                <a:gd name="T41" fmla="*/ 1 h 133"/>
                <a:gd name="T42" fmla="*/ 0 w 100"/>
                <a:gd name="T43" fmla="*/ 1 h 133"/>
                <a:gd name="T44" fmla="*/ 0 w 100"/>
                <a:gd name="T45" fmla="*/ 1 h 133"/>
                <a:gd name="T46" fmla="*/ 0 w 100"/>
                <a:gd name="T47" fmla="*/ 1 h 133"/>
                <a:gd name="T48" fmla="*/ 1 w 100"/>
                <a:gd name="T49" fmla="*/ 1 h 133"/>
                <a:gd name="T50" fmla="*/ 1 w 100"/>
                <a:gd name="T51" fmla="*/ 0 h 133"/>
                <a:gd name="T52" fmla="*/ 1 w 100"/>
                <a:gd name="T53" fmla="*/ 0 h 133"/>
                <a:gd name="T54" fmla="*/ 1 w 100"/>
                <a:gd name="T55" fmla="*/ 0 h 133"/>
                <a:gd name="T56" fmla="*/ 1 w 100"/>
                <a:gd name="T57" fmla="*/ 1 h 133"/>
                <a:gd name="T58" fmla="*/ 1 w 100"/>
                <a:gd name="T59" fmla="*/ 1 h 133"/>
                <a:gd name="T60" fmla="*/ 1 w 100"/>
                <a:gd name="T61" fmla="*/ 1 h 133"/>
                <a:gd name="T62" fmla="*/ 1 w 100"/>
                <a:gd name="T63" fmla="*/ 1 h 133"/>
                <a:gd name="T64" fmla="*/ 1 w 100"/>
                <a:gd name="T65" fmla="*/ 1 h 133"/>
                <a:gd name="T66" fmla="*/ 1 w 100"/>
                <a:gd name="T67" fmla="*/ 1 h 133"/>
                <a:gd name="T68" fmla="*/ 1 w 100"/>
                <a:gd name="T69" fmla="*/ 1 h 133"/>
                <a:gd name="T70" fmla="*/ 1 w 100"/>
                <a:gd name="T71" fmla="*/ 1 h 133"/>
                <a:gd name="T72" fmla="*/ 1 w 100"/>
                <a:gd name="T73" fmla="*/ 1 h 133"/>
                <a:gd name="T74" fmla="*/ 1 w 100"/>
                <a:gd name="T75" fmla="*/ 1 h 133"/>
                <a:gd name="T76" fmla="*/ 1 w 100"/>
                <a:gd name="T77" fmla="*/ 1 h 133"/>
                <a:gd name="T78" fmla="*/ 1 w 100"/>
                <a:gd name="T79" fmla="*/ 0 h 133"/>
                <a:gd name="T80" fmla="*/ 1 w 100"/>
                <a:gd name="T81" fmla="*/ 0 h 133"/>
                <a:gd name="T82" fmla="*/ 1 w 100"/>
                <a:gd name="T83" fmla="*/ 0 h 133"/>
                <a:gd name="T84" fmla="*/ 1 w 100"/>
                <a:gd name="T85" fmla="*/ 0 h 133"/>
                <a:gd name="T86" fmla="*/ 1 w 100"/>
                <a:gd name="T87" fmla="*/ 0 h 133"/>
                <a:gd name="T88" fmla="*/ 1 w 100"/>
                <a:gd name="T89" fmla="*/ 1 h 133"/>
                <a:gd name="T90" fmla="*/ 1 w 100"/>
                <a:gd name="T91" fmla="*/ 1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3">
                  <a:moveTo>
                    <a:pt x="100" y="125"/>
                  </a:moveTo>
                  <a:lnTo>
                    <a:pt x="100" y="125"/>
                  </a:lnTo>
                  <a:lnTo>
                    <a:pt x="99" y="129"/>
                  </a:lnTo>
                  <a:lnTo>
                    <a:pt x="98" y="131"/>
                  </a:lnTo>
                  <a:lnTo>
                    <a:pt x="96" y="132"/>
                  </a:lnTo>
                  <a:lnTo>
                    <a:pt x="92" y="133"/>
                  </a:lnTo>
                  <a:lnTo>
                    <a:pt x="87" y="133"/>
                  </a:lnTo>
                  <a:lnTo>
                    <a:pt x="82" y="132"/>
                  </a:lnTo>
                  <a:lnTo>
                    <a:pt x="78" y="130"/>
                  </a:lnTo>
                  <a:lnTo>
                    <a:pt x="74" y="126"/>
                  </a:lnTo>
                  <a:lnTo>
                    <a:pt x="70" y="119"/>
                  </a:lnTo>
                  <a:lnTo>
                    <a:pt x="30" y="43"/>
                  </a:lnTo>
                  <a:lnTo>
                    <a:pt x="23" y="32"/>
                  </a:lnTo>
                  <a:lnTo>
                    <a:pt x="17" y="19"/>
                  </a:lnTo>
                  <a:lnTo>
                    <a:pt x="17" y="34"/>
                  </a:lnTo>
                  <a:lnTo>
                    <a:pt x="17" y="49"/>
                  </a:lnTo>
                  <a:lnTo>
                    <a:pt x="17" y="130"/>
                  </a:lnTo>
                  <a:lnTo>
                    <a:pt x="17" y="131"/>
                  </a:lnTo>
                  <a:lnTo>
                    <a:pt x="15" y="132"/>
                  </a:lnTo>
                  <a:lnTo>
                    <a:pt x="13" y="133"/>
                  </a:lnTo>
                  <a:lnTo>
                    <a:pt x="8" y="133"/>
                  </a:lnTo>
                  <a:lnTo>
                    <a:pt x="5" y="133"/>
                  </a:lnTo>
                  <a:lnTo>
                    <a:pt x="1" y="132"/>
                  </a:lnTo>
                  <a:lnTo>
                    <a:pt x="0" y="131"/>
                  </a:lnTo>
                  <a:lnTo>
                    <a:pt x="0" y="130"/>
                  </a:lnTo>
                  <a:lnTo>
                    <a:pt x="0" y="7"/>
                  </a:lnTo>
                  <a:lnTo>
                    <a:pt x="0" y="3"/>
                  </a:lnTo>
                  <a:lnTo>
                    <a:pt x="2" y="1"/>
                  </a:lnTo>
                  <a:lnTo>
                    <a:pt x="5" y="0"/>
                  </a:lnTo>
                  <a:lnTo>
                    <a:pt x="7" y="0"/>
                  </a:lnTo>
                  <a:lnTo>
                    <a:pt x="16" y="0"/>
                  </a:lnTo>
                  <a:lnTo>
                    <a:pt x="21" y="0"/>
                  </a:lnTo>
                  <a:lnTo>
                    <a:pt x="24" y="2"/>
                  </a:lnTo>
                  <a:lnTo>
                    <a:pt x="28" y="5"/>
                  </a:lnTo>
                  <a:lnTo>
                    <a:pt x="31" y="10"/>
                  </a:lnTo>
                  <a:lnTo>
                    <a:pt x="62" y="69"/>
                  </a:lnTo>
                  <a:lnTo>
                    <a:pt x="68" y="79"/>
                  </a:lnTo>
                  <a:lnTo>
                    <a:pt x="73" y="89"/>
                  </a:lnTo>
                  <a:lnTo>
                    <a:pt x="78" y="99"/>
                  </a:lnTo>
                  <a:lnTo>
                    <a:pt x="83" y="109"/>
                  </a:lnTo>
                  <a:lnTo>
                    <a:pt x="83" y="92"/>
                  </a:lnTo>
                  <a:lnTo>
                    <a:pt x="83" y="74"/>
                  </a:lnTo>
                  <a:lnTo>
                    <a:pt x="83" y="2"/>
                  </a:lnTo>
                  <a:lnTo>
                    <a:pt x="83" y="1"/>
                  </a:lnTo>
                  <a:lnTo>
                    <a:pt x="84" y="0"/>
                  </a:lnTo>
                  <a:lnTo>
                    <a:pt x="88" y="0"/>
                  </a:lnTo>
                  <a:lnTo>
                    <a:pt x="91" y="0"/>
                  </a:lnTo>
                  <a:lnTo>
                    <a:pt x="96" y="0"/>
                  </a:lnTo>
                  <a:lnTo>
                    <a:pt x="98" y="0"/>
                  </a:lnTo>
                  <a:lnTo>
                    <a:pt x="100" y="1"/>
                  </a:lnTo>
                  <a:lnTo>
                    <a:pt x="100" y="2"/>
                  </a:lnTo>
                  <a:lnTo>
                    <a:pt x="100" y="12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8">
              <a:extLst>
                <a:ext uri="{FF2B5EF4-FFF2-40B4-BE49-F238E27FC236}">
                  <a16:creationId xmlns:a16="http://schemas.microsoft.com/office/drawing/2014/main" id="{11A0CD8B-8ACD-BF1A-16ED-7B5B95A2DE1E}"/>
                </a:ext>
              </a:extLst>
            </p:cNvPr>
            <p:cNvSpPr>
              <a:spLocks noEditPoints="1"/>
            </p:cNvSpPr>
            <p:nvPr userDrawn="1"/>
          </p:nvSpPr>
          <p:spPr bwMode="auto">
            <a:xfrm>
              <a:off x="4194" y="1700"/>
              <a:ext cx="47" cy="50"/>
            </a:xfrm>
            <a:custGeom>
              <a:avLst/>
              <a:gdLst>
                <a:gd name="T0" fmla="*/ 1 w 93"/>
                <a:gd name="T1" fmla="*/ 0 h 101"/>
                <a:gd name="T2" fmla="*/ 1 w 93"/>
                <a:gd name="T3" fmla="*/ 0 h 101"/>
                <a:gd name="T4" fmla="*/ 1 w 93"/>
                <a:gd name="T5" fmla="*/ 0 h 101"/>
                <a:gd name="T6" fmla="*/ 1 w 93"/>
                <a:gd name="T7" fmla="*/ 0 h 101"/>
                <a:gd name="T8" fmla="*/ 1 w 93"/>
                <a:gd name="T9" fmla="*/ 0 h 101"/>
                <a:gd name="T10" fmla="*/ 1 w 93"/>
                <a:gd name="T11" fmla="*/ 0 h 101"/>
                <a:gd name="T12" fmla="*/ 1 w 93"/>
                <a:gd name="T13" fmla="*/ 0 h 101"/>
                <a:gd name="T14" fmla="*/ 1 w 93"/>
                <a:gd name="T15" fmla="*/ 0 h 101"/>
                <a:gd name="T16" fmla="*/ 1 w 93"/>
                <a:gd name="T17" fmla="*/ 0 h 101"/>
                <a:gd name="T18" fmla="*/ 1 w 93"/>
                <a:gd name="T19" fmla="*/ 0 h 101"/>
                <a:gd name="T20" fmla="*/ 1 w 93"/>
                <a:gd name="T21" fmla="*/ 0 h 101"/>
                <a:gd name="T22" fmla="*/ 1 w 93"/>
                <a:gd name="T23" fmla="*/ 0 h 101"/>
                <a:gd name="T24" fmla="*/ 0 w 93"/>
                <a:gd name="T25" fmla="*/ 0 h 101"/>
                <a:gd name="T26" fmla="*/ 1 w 93"/>
                <a:gd name="T27" fmla="*/ 0 h 101"/>
                <a:gd name="T28" fmla="*/ 1 w 93"/>
                <a:gd name="T29" fmla="*/ 0 h 101"/>
                <a:gd name="T30" fmla="*/ 1 w 93"/>
                <a:gd name="T31" fmla="*/ 0 h 101"/>
                <a:gd name="T32" fmla="*/ 1 w 93"/>
                <a:gd name="T33" fmla="*/ 0 h 101"/>
                <a:gd name="T34" fmla="*/ 1 w 93"/>
                <a:gd name="T35" fmla="*/ 0 h 101"/>
                <a:gd name="T36" fmla="*/ 1 w 93"/>
                <a:gd name="T37" fmla="*/ 0 h 101"/>
                <a:gd name="T38" fmla="*/ 1 w 93"/>
                <a:gd name="T39" fmla="*/ 0 h 101"/>
                <a:gd name="T40" fmla="*/ 1 w 93"/>
                <a:gd name="T41" fmla="*/ 0 h 101"/>
                <a:gd name="T42" fmla="*/ 1 w 93"/>
                <a:gd name="T43" fmla="*/ 0 h 101"/>
                <a:gd name="T44" fmla="*/ 1 w 93"/>
                <a:gd name="T45" fmla="*/ 0 h 101"/>
                <a:gd name="T46" fmla="*/ 1 w 93"/>
                <a:gd name="T47" fmla="*/ 0 h 101"/>
                <a:gd name="T48" fmla="*/ 1 w 93"/>
                <a:gd name="T49" fmla="*/ 0 h 101"/>
                <a:gd name="T50" fmla="*/ 1 w 93"/>
                <a:gd name="T51" fmla="*/ 0 h 101"/>
                <a:gd name="T52" fmla="*/ 1 w 93"/>
                <a:gd name="T53" fmla="*/ 0 h 101"/>
                <a:gd name="T54" fmla="*/ 1 w 93"/>
                <a:gd name="T55" fmla="*/ 0 h 101"/>
                <a:gd name="T56" fmla="*/ 1 w 93"/>
                <a:gd name="T57" fmla="*/ 0 h 101"/>
                <a:gd name="T58" fmla="*/ 1 w 93"/>
                <a:gd name="T59" fmla="*/ 0 h 101"/>
                <a:gd name="T60" fmla="*/ 1 w 93"/>
                <a:gd name="T61" fmla="*/ 0 h 101"/>
                <a:gd name="T62" fmla="*/ 1 w 93"/>
                <a:gd name="T63" fmla="*/ 0 h 101"/>
                <a:gd name="T64" fmla="*/ 1 w 93"/>
                <a:gd name="T65" fmla="*/ 0 h 101"/>
                <a:gd name="T66" fmla="*/ 1 w 93"/>
                <a:gd name="T67" fmla="*/ 0 h 101"/>
                <a:gd name="T68" fmla="*/ 1 w 93"/>
                <a:gd name="T69" fmla="*/ 0 h 101"/>
                <a:gd name="T70" fmla="*/ 1 w 93"/>
                <a:gd name="T71" fmla="*/ 0 h 101"/>
                <a:gd name="T72" fmla="*/ 1 w 93"/>
                <a:gd name="T73" fmla="*/ 0 h 101"/>
                <a:gd name="T74" fmla="*/ 1 w 93"/>
                <a:gd name="T75" fmla="*/ 0 h 101"/>
                <a:gd name="T76" fmla="*/ 1 w 93"/>
                <a:gd name="T77" fmla="*/ 0 h 101"/>
                <a:gd name="T78" fmla="*/ 1 w 93"/>
                <a:gd name="T79" fmla="*/ 0 h 101"/>
                <a:gd name="T80" fmla="*/ 1 w 93"/>
                <a:gd name="T81" fmla="*/ 0 h 101"/>
                <a:gd name="T82" fmla="*/ 1 w 93"/>
                <a:gd name="T83" fmla="*/ 0 h 101"/>
                <a:gd name="T84" fmla="*/ 1 w 93"/>
                <a:gd name="T85" fmla="*/ 0 h 101"/>
                <a:gd name="T86" fmla="*/ 1 w 93"/>
                <a:gd name="T87" fmla="*/ 0 h 101"/>
                <a:gd name="T88" fmla="*/ 1 w 93"/>
                <a:gd name="T89" fmla="*/ 0 h 101"/>
                <a:gd name="T90" fmla="*/ 1 w 93"/>
                <a:gd name="T91" fmla="*/ 0 h 101"/>
                <a:gd name="T92" fmla="*/ 1 w 93"/>
                <a:gd name="T93" fmla="*/ 0 h 101"/>
                <a:gd name="T94" fmla="*/ 1 w 93"/>
                <a:gd name="T95" fmla="*/ 0 h 101"/>
                <a:gd name="T96" fmla="*/ 1 w 93"/>
                <a:gd name="T97" fmla="*/ 0 h 101"/>
                <a:gd name="T98" fmla="*/ 1 w 93"/>
                <a:gd name="T99" fmla="*/ 0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1">
                  <a:moveTo>
                    <a:pt x="93" y="50"/>
                  </a:moveTo>
                  <a:lnTo>
                    <a:pt x="93" y="50"/>
                  </a:lnTo>
                  <a:lnTo>
                    <a:pt x="92" y="61"/>
                  </a:lnTo>
                  <a:lnTo>
                    <a:pt x="90" y="70"/>
                  </a:lnTo>
                  <a:lnTo>
                    <a:pt x="86" y="80"/>
                  </a:lnTo>
                  <a:lnTo>
                    <a:pt x="81" y="86"/>
                  </a:lnTo>
                  <a:lnTo>
                    <a:pt x="75" y="93"/>
                  </a:lnTo>
                  <a:lnTo>
                    <a:pt x="67" y="98"/>
                  </a:lnTo>
                  <a:lnTo>
                    <a:pt x="56" y="100"/>
                  </a:lnTo>
                  <a:lnTo>
                    <a:pt x="46" y="101"/>
                  </a:lnTo>
                  <a:lnTo>
                    <a:pt x="34" y="100"/>
                  </a:lnTo>
                  <a:lnTo>
                    <a:pt x="25" y="98"/>
                  </a:lnTo>
                  <a:lnTo>
                    <a:pt x="18" y="94"/>
                  </a:lnTo>
                  <a:lnTo>
                    <a:pt x="11" y="89"/>
                  </a:lnTo>
                  <a:lnTo>
                    <a:pt x="7" y="81"/>
                  </a:lnTo>
                  <a:lnTo>
                    <a:pt x="3" y="73"/>
                  </a:lnTo>
                  <a:lnTo>
                    <a:pt x="1" y="62"/>
                  </a:lnTo>
                  <a:lnTo>
                    <a:pt x="0" y="52"/>
                  </a:lnTo>
                  <a:lnTo>
                    <a:pt x="1" y="40"/>
                  </a:lnTo>
                  <a:lnTo>
                    <a:pt x="3" y="31"/>
                  </a:lnTo>
                  <a:lnTo>
                    <a:pt x="7" y="22"/>
                  </a:lnTo>
                  <a:lnTo>
                    <a:pt x="13" y="14"/>
                  </a:lnTo>
                  <a:lnTo>
                    <a:pt x="18" y="8"/>
                  </a:lnTo>
                  <a:lnTo>
                    <a:pt x="26" y="3"/>
                  </a:lnTo>
                  <a:lnTo>
                    <a:pt x="37" y="1"/>
                  </a:lnTo>
                  <a:lnTo>
                    <a:pt x="47" y="0"/>
                  </a:lnTo>
                  <a:lnTo>
                    <a:pt x="59" y="1"/>
                  </a:lnTo>
                  <a:lnTo>
                    <a:pt x="68" y="3"/>
                  </a:lnTo>
                  <a:lnTo>
                    <a:pt x="75" y="7"/>
                  </a:lnTo>
                  <a:lnTo>
                    <a:pt x="82" y="13"/>
                  </a:lnTo>
                  <a:lnTo>
                    <a:pt x="86" y="21"/>
                  </a:lnTo>
                  <a:lnTo>
                    <a:pt x="90" y="29"/>
                  </a:lnTo>
                  <a:lnTo>
                    <a:pt x="92" y="39"/>
                  </a:lnTo>
                  <a:lnTo>
                    <a:pt x="93" y="50"/>
                  </a:lnTo>
                  <a:close/>
                  <a:moveTo>
                    <a:pt x="75" y="51"/>
                  </a:moveTo>
                  <a:lnTo>
                    <a:pt x="75" y="51"/>
                  </a:lnTo>
                  <a:lnTo>
                    <a:pt x="75" y="44"/>
                  </a:lnTo>
                  <a:lnTo>
                    <a:pt x="74" y="37"/>
                  </a:lnTo>
                  <a:lnTo>
                    <a:pt x="72" y="30"/>
                  </a:lnTo>
                  <a:lnTo>
                    <a:pt x="69" y="25"/>
                  </a:lnTo>
                  <a:lnTo>
                    <a:pt x="66" y="21"/>
                  </a:lnTo>
                  <a:lnTo>
                    <a:pt x="61" y="17"/>
                  </a:lnTo>
                  <a:lnTo>
                    <a:pt x="54" y="15"/>
                  </a:lnTo>
                  <a:lnTo>
                    <a:pt x="47" y="14"/>
                  </a:lnTo>
                  <a:lnTo>
                    <a:pt x="40" y="15"/>
                  </a:lnTo>
                  <a:lnTo>
                    <a:pt x="33" y="16"/>
                  </a:lnTo>
                  <a:lnTo>
                    <a:pt x="29" y="20"/>
                  </a:lnTo>
                  <a:lnTo>
                    <a:pt x="25" y="24"/>
                  </a:lnTo>
                  <a:lnTo>
                    <a:pt x="22" y="30"/>
                  </a:lnTo>
                  <a:lnTo>
                    <a:pt x="19" y="36"/>
                  </a:lnTo>
                  <a:lnTo>
                    <a:pt x="18" y="43"/>
                  </a:lnTo>
                  <a:lnTo>
                    <a:pt x="18" y="51"/>
                  </a:lnTo>
                  <a:lnTo>
                    <a:pt x="18" y="58"/>
                  </a:lnTo>
                  <a:lnTo>
                    <a:pt x="19" y="65"/>
                  </a:lnTo>
                  <a:lnTo>
                    <a:pt x="21" y="71"/>
                  </a:lnTo>
                  <a:lnTo>
                    <a:pt x="24" y="76"/>
                  </a:lnTo>
                  <a:lnTo>
                    <a:pt x="28" y="81"/>
                  </a:lnTo>
                  <a:lnTo>
                    <a:pt x="33" y="84"/>
                  </a:lnTo>
                  <a:lnTo>
                    <a:pt x="39" y="86"/>
                  </a:lnTo>
                  <a:lnTo>
                    <a:pt x="46" y="88"/>
                  </a:lnTo>
                  <a:lnTo>
                    <a:pt x="53" y="86"/>
                  </a:lnTo>
                  <a:lnTo>
                    <a:pt x="60" y="84"/>
                  </a:lnTo>
                  <a:lnTo>
                    <a:pt x="64" y="82"/>
                  </a:lnTo>
                  <a:lnTo>
                    <a:pt x="69" y="77"/>
                  </a:lnTo>
                  <a:lnTo>
                    <a:pt x="71" y="71"/>
                  </a:lnTo>
                  <a:lnTo>
                    <a:pt x="74" y="66"/>
                  </a:lnTo>
                  <a:lnTo>
                    <a:pt x="75"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9">
              <a:extLst>
                <a:ext uri="{FF2B5EF4-FFF2-40B4-BE49-F238E27FC236}">
                  <a16:creationId xmlns:a16="http://schemas.microsoft.com/office/drawing/2014/main" id="{DB67291E-3936-B916-4224-9D08D028729B}"/>
                </a:ext>
              </a:extLst>
            </p:cNvPr>
            <p:cNvSpPr>
              <a:spLocks/>
            </p:cNvSpPr>
            <p:nvPr userDrawn="1"/>
          </p:nvSpPr>
          <p:spPr bwMode="auto">
            <a:xfrm>
              <a:off x="4110" y="1958"/>
              <a:ext cx="48" cy="68"/>
            </a:xfrm>
            <a:custGeom>
              <a:avLst/>
              <a:gdLst>
                <a:gd name="T0" fmla="*/ 1 w 95"/>
                <a:gd name="T1" fmla="*/ 1 h 135"/>
                <a:gd name="T2" fmla="*/ 1 w 95"/>
                <a:gd name="T3" fmla="*/ 1 h 135"/>
                <a:gd name="T4" fmla="*/ 1 w 95"/>
                <a:gd name="T5" fmla="*/ 1 h 135"/>
                <a:gd name="T6" fmla="*/ 1 w 95"/>
                <a:gd name="T7" fmla="*/ 1 h 135"/>
                <a:gd name="T8" fmla="*/ 1 w 95"/>
                <a:gd name="T9" fmla="*/ 1 h 135"/>
                <a:gd name="T10" fmla="*/ 1 w 95"/>
                <a:gd name="T11" fmla="*/ 1 h 135"/>
                <a:gd name="T12" fmla="*/ 1 w 95"/>
                <a:gd name="T13" fmla="*/ 1 h 135"/>
                <a:gd name="T14" fmla="*/ 1 w 95"/>
                <a:gd name="T15" fmla="*/ 1 h 135"/>
                <a:gd name="T16" fmla="*/ 1 w 95"/>
                <a:gd name="T17" fmla="*/ 1 h 135"/>
                <a:gd name="T18" fmla="*/ 1 w 95"/>
                <a:gd name="T19" fmla="*/ 1 h 135"/>
                <a:gd name="T20" fmla="*/ 0 w 95"/>
                <a:gd name="T21" fmla="*/ 1 h 135"/>
                <a:gd name="T22" fmla="*/ 1 w 95"/>
                <a:gd name="T23" fmla="*/ 1 h 135"/>
                <a:gd name="T24" fmla="*/ 1 w 95"/>
                <a:gd name="T25" fmla="*/ 1 h 135"/>
                <a:gd name="T26" fmla="*/ 1 w 95"/>
                <a:gd name="T27" fmla="*/ 0 h 135"/>
                <a:gd name="T28" fmla="*/ 1 w 95"/>
                <a:gd name="T29" fmla="*/ 1 h 135"/>
                <a:gd name="T30" fmla="*/ 1 w 95"/>
                <a:gd name="T31" fmla="*/ 1 h 135"/>
                <a:gd name="T32" fmla="*/ 1 w 95"/>
                <a:gd name="T33" fmla="*/ 1 h 135"/>
                <a:gd name="T34" fmla="*/ 1 w 95"/>
                <a:gd name="T35" fmla="*/ 1 h 135"/>
                <a:gd name="T36" fmla="*/ 1 w 95"/>
                <a:gd name="T37" fmla="*/ 1 h 135"/>
                <a:gd name="T38" fmla="*/ 1 w 95"/>
                <a:gd name="T39" fmla="*/ 1 h 135"/>
                <a:gd name="T40" fmla="*/ 1 w 95"/>
                <a:gd name="T41" fmla="*/ 1 h 135"/>
                <a:gd name="T42" fmla="*/ 1 w 95"/>
                <a:gd name="T43" fmla="*/ 1 h 135"/>
                <a:gd name="T44" fmla="*/ 1 w 95"/>
                <a:gd name="T45" fmla="*/ 1 h 135"/>
                <a:gd name="T46" fmla="*/ 1 w 95"/>
                <a:gd name="T47" fmla="*/ 1 h 135"/>
                <a:gd name="T48" fmla="*/ 1 w 95"/>
                <a:gd name="T49" fmla="*/ 1 h 135"/>
                <a:gd name="T50" fmla="*/ 1 w 95"/>
                <a:gd name="T51" fmla="*/ 1 h 135"/>
                <a:gd name="T52" fmla="*/ 1 w 95"/>
                <a:gd name="T53" fmla="*/ 1 h 135"/>
                <a:gd name="T54" fmla="*/ 1 w 95"/>
                <a:gd name="T55" fmla="*/ 0 h 135"/>
                <a:gd name="T56" fmla="*/ 1 w 95"/>
                <a:gd name="T57" fmla="*/ 1 h 135"/>
                <a:gd name="T58" fmla="*/ 1 w 95"/>
                <a:gd name="T59" fmla="*/ 1 h 135"/>
                <a:gd name="T60" fmla="*/ 1 w 95"/>
                <a:gd name="T61" fmla="*/ 1 h 135"/>
                <a:gd name="T62" fmla="*/ 1 w 95"/>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5">
                  <a:moveTo>
                    <a:pt x="56" y="83"/>
                  </a:moveTo>
                  <a:lnTo>
                    <a:pt x="56" y="132"/>
                  </a:lnTo>
                  <a:lnTo>
                    <a:pt x="56" y="134"/>
                  </a:lnTo>
                  <a:lnTo>
                    <a:pt x="55" y="134"/>
                  </a:lnTo>
                  <a:lnTo>
                    <a:pt x="51" y="135"/>
                  </a:lnTo>
                  <a:lnTo>
                    <a:pt x="48" y="135"/>
                  </a:lnTo>
                  <a:lnTo>
                    <a:pt x="43" y="135"/>
                  </a:lnTo>
                  <a:lnTo>
                    <a:pt x="41" y="134"/>
                  </a:lnTo>
                  <a:lnTo>
                    <a:pt x="39" y="134"/>
                  </a:lnTo>
                  <a:lnTo>
                    <a:pt x="39" y="132"/>
                  </a:lnTo>
                  <a:lnTo>
                    <a:pt x="39" y="83"/>
                  </a:lnTo>
                  <a:lnTo>
                    <a:pt x="1" y="7"/>
                  </a:lnTo>
                  <a:lnTo>
                    <a:pt x="0" y="4"/>
                  </a:lnTo>
                  <a:lnTo>
                    <a:pt x="1" y="1"/>
                  </a:lnTo>
                  <a:lnTo>
                    <a:pt x="3" y="1"/>
                  </a:lnTo>
                  <a:lnTo>
                    <a:pt x="9" y="0"/>
                  </a:lnTo>
                  <a:lnTo>
                    <a:pt x="13" y="1"/>
                  </a:lnTo>
                  <a:lnTo>
                    <a:pt x="17" y="1"/>
                  </a:lnTo>
                  <a:lnTo>
                    <a:pt x="18" y="3"/>
                  </a:lnTo>
                  <a:lnTo>
                    <a:pt x="19" y="5"/>
                  </a:lnTo>
                  <a:lnTo>
                    <a:pt x="38" y="43"/>
                  </a:lnTo>
                  <a:lnTo>
                    <a:pt x="42" y="54"/>
                  </a:lnTo>
                  <a:lnTo>
                    <a:pt x="48" y="66"/>
                  </a:lnTo>
                  <a:lnTo>
                    <a:pt x="53" y="54"/>
                  </a:lnTo>
                  <a:lnTo>
                    <a:pt x="58" y="43"/>
                  </a:lnTo>
                  <a:lnTo>
                    <a:pt x="77" y="5"/>
                  </a:lnTo>
                  <a:lnTo>
                    <a:pt x="78" y="3"/>
                  </a:lnTo>
                  <a:lnTo>
                    <a:pt x="79" y="1"/>
                  </a:lnTo>
                  <a:lnTo>
                    <a:pt x="81" y="1"/>
                  </a:lnTo>
                  <a:lnTo>
                    <a:pt x="86" y="0"/>
                  </a:lnTo>
                  <a:lnTo>
                    <a:pt x="92" y="1"/>
                  </a:lnTo>
                  <a:lnTo>
                    <a:pt x="95" y="3"/>
                  </a:lnTo>
                  <a:lnTo>
                    <a:pt x="95" y="4"/>
                  </a:lnTo>
                  <a:lnTo>
                    <a:pt x="94" y="7"/>
                  </a:lnTo>
                  <a:lnTo>
                    <a:pt x="56" y="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30">
              <a:extLst>
                <a:ext uri="{FF2B5EF4-FFF2-40B4-BE49-F238E27FC236}">
                  <a16:creationId xmlns:a16="http://schemas.microsoft.com/office/drawing/2014/main" id="{831F090B-39FF-4791-1A8D-3BBF3B60D9E8}"/>
                </a:ext>
              </a:extLst>
            </p:cNvPr>
            <p:cNvSpPr>
              <a:spLocks noEditPoints="1"/>
            </p:cNvSpPr>
            <p:nvPr userDrawn="1"/>
          </p:nvSpPr>
          <p:spPr bwMode="auto">
            <a:xfrm>
              <a:off x="4157" y="1975"/>
              <a:ext cx="42" cy="51"/>
            </a:xfrm>
            <a:custGeom>
              <a:avLst/>
              <a:gdLst>
                <a:gd name="T0" fmla="*/ 1 w 84"/>
                <a:gd name="T1" fmla="*/ 1 h 101"/>
                <a:gd name="T2" fmla="*/ 1 w 84"/>
                <a:gd name="T3" fmla="*/ 1 h 101"/>
                <a:gd name="T4" fmla="*/ 1 w 84"/>
                <a:gd name="T5" fmla="*/ 1 h 101"/>
                <a:gd name="T6" fmla="*/ 1 w 84"/>
                <a:gd name="T7" fmla="*/ 1 h 101"/>
                <a:gd name="T8" fmla="*/ 1 w 84"/>
                <a:gd name="T9" fmla="*/ 1 h 101"/>
                <a:gd name="T10" fmla="*/ 1 w 84"/>
                <a:gd name="T11" fmla="*/ 1 h 101"/>
                <a:gd name="T12" fmla="*/ 1 w 84"/>
                <a:gd name="T13" fmla="*/ 1 h 101"/>
                <a:gd name="T14" fmla="*/ 1 w 84"/>
                <a:gd name="T15" fmla="*/ 1 h 101"/>
                <a:gd name="T16" fmla="*/ 1 w 84"/>
                <a:gd name="T17" fmla="*/ 1 h 101"/>
                <a:gd name="T18" fmla="*/ 1 w 84"/>
                <a:gd name="T19" fmla="*/ 1 h 101"/>
                <a:gd name="T20" fmla="*/ 1 w 84"/>
                <a:gd name="T21" fmla="*/ 1 h 101"/>
                <a:gd name="T22" fmla="*/ 1 w 84"/>
                <a:gd name="T23" fmla="*/ 1 h 101"/>
                <a:gd name="T24" fmla="*/ 1 w 84"/>
                <a:gd name="T25" fmla="*/ 1 h 101"/>
                <a:gd name="T26" fmla="*/ 1 w 84"/>
                <a:gd name="T27" fmla="*/ 1 h 101"/>
                <a:gd name="T28" fmla="*/ 1 w 84"/>
                <a:gd name="T29" fmla="*/ 1 h 101"/>
                <a:gd name="T30" fmla="*/ 1 w 84"/>
                <a:gd name="T31" fmla="*/ 1 h 101"/>
                <a:gd name="T32" fmla="*/ 1 w 84"/>
                <a:gd name="T33" fmla="*/ 1 h 101"/>
                <a:gd name="T34" fmla="*/ 1 w 84"/>
                <a:gd name="T35" fmla="*/ 1 h 101"/>
                <a:gd name="T36" fmla="*/ 1 w 84"/>
                <a:gd name="T37" fmla="*/ 1 h 101"/>
                <a:gd name="T38" fmla="*/ 1 w 84"/>
                <a:gd name="T39" fmla="*/ 1 h 101"/>
                <a:gd name="T40" fmla="*/ 1 w 84"/>
                <a:gd name="T41" fmla="*/ 1 h 101"/>
                <a:gd name="T42" fmla="*/ 1 w 84"/>
                <a:gd name="T43" fmla="*/ 1 h 101"/>
                <a:gd name="T44" fmla="*/ 1 w 84"/>
                <a:gd name="T45" fmla="*/ 1 h 101"/>
                <a:gd name="T46" fmla="*/ 1 w 84"/>
                <a:gd name="T47" fmla="*/ 1 h 101"/>
                <a:gd name="T48" fmla="*/ 1 w 84"/>
                <a:gd name="T49" fmla="*/ 1 h 101"/>
                <a:gd name="T50" fmla="*/ 1 w 84"/>
                <a:gd name="T51" fmla="*/ 1 h 101"/>
                <a:gd name="T52" fmla="*/ 1 w 84"/>
                <a:gd name="T53" fmla="*/ 1 h 101"/>
                <a:gd name="T54" fmla="*/ 1 w 84"/>
                <a:gd name="T55" fmla="*/ 1 h 101"/>
                <a:gd name="T56" fmla="*/ 1 w 84"/>
                <a:gd name="T57" fmla="*/ 1 h 101"/>
                <a:gd name="T58" fmla="*/ 1 w 84"/>
                <a:gd name="T59" fmla="*/ 1 h 101"/>
                <a:gd name="T60" fmla="*/ 1 w 84"/>
                <a:gd name="T61" fmla="*/ 1 h 101"/>
                <a:gd name="T62" fmla="*/ 0 w 84"/>
                <a:gd name="T63" fmla="*/ 1 h 101"/>
                <a:gd name="T64" fmla="*/ 0 w 84"/>
                <a:gd name="T65" fmla="*/ 1 h 101"/>
                <a:gd name="T66" fmla="*/ 1 w 84"/>
                <a:gd name="T67" fmla="*/ 1 h 101"/>
                <a:gd name="T68" fmla="*/ 1 w 84"/>
                <a:gd name="T69" fmla="*/ 1 h 101"/>
                <a:gd name="T70" fmla="*/ 1 w 84"/>
                <a:gd name="T71" fmla="*/ 1 h 101"/>
                <a:gd name="T72" fmla="*/ 1 w 84"/>
                <a:gd name="T73" fmla="*/ 1 h 101"/>
                <a:gd name="T74" fmla="*/ 1 w 84"/>
                <a:gd name="T75" fmla="*/ 0 h 101"/>
                <a:gd name="T76" fmla="*/ 1 w 84"/>
                <a:gd name="T77" fmla="*/ 1 h 101"/>
                <a:gd name="T78" fmla="*/ 1 w 84"/>
                <a:gd name="T79" fmla="*/ 1 h 101"/>
                <a:gd name="T80" fmla="*/ 1 w 84"/>
                <a:gd name="T81" fmla="*/ 1 h 101"/>
                <a:gd name="T82" fmla="*/ 1 w 84"/>
                <a:gd name="T83" fmla="*/ 1 h 101"/>
                <a:gd name="T84" fmla="*/ 1 w 84"/>
                <a:gd name="T85" fmla="*/ 1 h 101"/>
                <a:gd name="T86" fmla="*/ 1 w 84"/>
                <a:gd name="T87" fmla="*/ 1 h 101"/>
                <a:gd name="T88" fmla="*/ 1 w 84"/>
                <a:gd name="T89" fmla="*/ 1 h 101"/>
                <a:gd name="T90" fmla="*/ 1 w 84"/>
                <a:gd name="T91" fmla="*/ 1 h 101"/>
                <a:gd name="T92" fmla="*/ 1 w 84"/>
                <a:gd name="T93" fmla="*/ 1 h 101"/>
                <a:gd name="T94" fmla="*/ 1 w 84"/>
                <a:gd name="T95" fmla="*/ 1 h 101"/>
                <a:gd name="T96" fmla="*/ 1 w 84"/>
                <a:gd name="T97" fmla="*/ 1 h 101"/>
                <a:gd name="T98" fmla="*/ 1 w 84"/>
                <a:gd name="T99" fmla="*/ 1 h 101"/>
                <a:gd name="T100" fmla="*/ 1 w 84"/>
                <a:gd name="T101" fmla="*/ 1 h 101"/>
                <a:gd name="T102" fmla="*/ 1 w 84"/>
                <a:gd name="T103" fmla="*/ 1 h 101"/>
                <a:gd name="T104" fmla="*/ 1 w 84"/>
                <a:gd name="T105" fmla="*/ 1 h 101"/>
                <a:gd name="T106" fmla="*/ 1 w 84"/>
                <a:gd name="T107" fmla="*/ 1 h 101"/>
                <a:gd name="T108" fmla="*/ 1 w 84"/>
                <a:gd name="T109" fmla="*/ 1 h 101"/>
                <a:gd name="T110" fmla="*/ 1 w 84"/>
                <a:gd name="T111" fmla="*/ 1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 h="101">
                  <a:moveTo>
                    <a:pt x="84" y="47"/>
                  </a:moveTo>
                  <a:lnTo>
                    <a:pt x="84" y="47"/>
                  </a:lnTo>
                  <a:lnTo>
                    <a:pt x="84" y="51"/>
                  </a:lnTo>
                  <a:lnTo>
                    <a:pt x="83" y="53"/>
                  </a:lnTo>
                  <a:lnTo>
                    <a:pt x="81" y="54"/>
                  </a:lnTo>
                  <a:lnTo>
                    <a:pt x="78" y="54"/>
                  </a:lnTo>
                  <a:lnTo>
                    <a:pt x="17" y="54"/>
                  </a:lnTo>
                  <a:lnTo>
                    <a:pt x="17" y="61"/>
                  </a:lnTo>
                  <a:lnTo>
                    <a:pt x="18" y="68"/>
                  </a:lnTo>
                  <a:lnTo>
                    <a:pt x="21" y="74"/>
                  </a:lnTo>
                  <a:lnTo>
                    <a:pt x="24" y="78"/>
                  </a:lnTo>
                  <a:lnTo>
                    <a:pt x="28" y="83"/>
                  </a:lnTo>
                  <a:lnTo>
                    <a:pt x="33" y="85"/>
                  </a:lnTo>
                  <a:lnTo>
                    <a:pt x="39" y="87"/>
                  </a:lnTo>
                  <a:lnTo>
                    <a:pt x="47" y="87"/>
                  </a:lnTo>
                  <a:lnTo>
                    <a:pt x="59" y="86"/>
                  </a:lnTo>
                  <a:lnTo>
                    <a:pt x="68" y="84"/>
                  </a:lnTo>
                  <a:lnTo>
                    <a:pt x="74" y="82"/>
                  </a:lnTo>
                  <a:lnTo>
                    <a:pt x="78" y="81"/>
                  </a:lnTo>
                  <a:lnTo>
                    <a:pt x="79" y="82"/>
                  </a:lnTo>
                  <a:lnTo>
                    <a:pt x="81" y="82"/>
                  </a:lnTo>
                  <a:lnTo>
                    <a:pt x="81" y="84"/>
                  </a:lnTo>
                  <a:lnTo>
                    <a:pt x="81" y="87"/>
                  </a:lnTo>
                  <a:lnTo>
                    <a:pt x="81" y="90"/>
                  </a:lnTo>
                  <a:lnTo>
                    <a:pt x="81" y="91"/>
                  </a:lnTo>
                  <a:lnTo>
                    <a:pt x="79" y="93"/>
                  </a:lnTo>
                  <a:lnTo>
                    <a:pt x="79" y="94"/>
                  </a:lnTo>
                  <a:lnTo>
                    <a:pt x="76" y="96"/>
                  </a:lnTo>
                  <a:lnTo>
                    <a:pt x="68" y="99"/>
                  </a:lnTo>
                  <a:lnTo>
                    <a:pt x="58" y="100"/>
                  </a:lnTo>
                  <a:lnTo>
                    <a:pt x="46" y="101"/>
                  </a:lnTo>
                  <a:lnTo>
                    <a:pt x="35" y="101"/>
                  </a:lnTo>
                  <a:lnTo>
                    <a:pt x="25" y="99"/>
                  </a:lnTo>
                  <a:lnTo>
                    <a:pt x="17" y="94"/>
                  </a:lnTo>
                  <a:lnTo>
                    <a:pt x="12" y="89"/>
                  </a:lnTo>
                  <a:lnTo>
                    <a:pt x="6" y="82"/>
                  </a:lnTo>
                  <a:lnTo>
                    <a:pt x="2" y="74"/>
                  </a:lnTo>
                  <a:lnTo>
                    <a:pt x="0" y="63"/>
                  </a:lnTo>
                  <a:lnTo>
                    <a:pt x="0" y="52"/>
                  </a:lnTo>
                  <a:lnTo>
                    <a:pt x="0" y="40"/>
                  </a:lnTo>
                  <a:lnTo>
                    <a:pt x="2" y="30"/>
                  </a:lnTo>
                  <a:lnTo>
                    <a:pt x="6" y="21"/>
                  </a:lnTo>
                  <a:lnTo>
                    <a:pt x="12" y="14"/>
                  </a:lnTo>
                  <a:lnTo>
                    <a:pt x="18" y="8"/>
                  </a:lnTo>
                  <a:lnTo>
                    <a:pt x="25" y="3"/>
                  </a:lnTo>
                  <a:lnTo>
                    <a:pt x="35" y="1"/>
                  </a:lnTo>
                  <a:lnTo>
                    <a:pt x="44" y="0"/>
                  </a:lnTo>
                  <a:lnTo>
                    <a:pt x="54" y="1"/>
                  </a:lnTo>
                  <a:lnTo>
                    <a:pt x="62" y="3"/>
                  </a:lnTo>
                  <a:lnTo>
                    <a:pt x="69" y="8"/>
                  </a:lnTo>
                  <a:lnTo>
                    <a:pt x="75" y="13"/>
                  </a:lnTo>
                  <a:lnTo>
                    <a:pt x="79" y="19"/>
                  </a:lnTo>
                  <a:lnTo>
                    <a:pt x="82" y="26"/>
                  </a:lnTo>
                  <a:lnTo>
                    <a:pt x="84" y="34"/>
                  </a:lnTo>
                  <a:lnTo>
                    <a:pt x="84" y="44"/>
                  </a:lnTo>
                  <a:lnTo>
                    <a:pt x="84" y="47"/>
                  </a:lnTo>
                  <a:close/>
                  <a:moveTo>
                    <a:pt x="68" y="41"/>
                  </a:moveTo>
                  <a:lnTo>
                    <a:pt x="68" y="41"/>
                  </a:lnTo>
                  <a:lnTo>
                    <a:pt x="67" y="36"/>
                  </a:lnTo>
                  <a:lnTo>
                    <a:pt x="66" y="30"/>
                  </a:lnTo>
                  <a:lnTo>
                    <a:pt x="64" y="25"/>
                  </a:lnTo>
                  <a:lnTo>
                    <a:pt x="61" y="21"/>
                  </a:lnTo>
                  <a:lnTo>
                    <a:pt x="58" y="17"/>
                  </a:lnTo>
                  <a:lnTo>
                    <a:pt x="54" y="15"/>
                  </a:lnTo>
                  <a:lnTo>
                    <a:pt x="48" y="14"/>
                  </a:lnTo>
                  <a:lnTo>
                    <a:pt x="43" y="13"/>
                  </a:lnTo>
                  <a:lnTo>
                    <a:pt x="37" y="14"/>
                  </a:lnTo>
                  <a:lnTo>
                    <a:pt x="32" y="16"/>
                  </a:lnTo>
                  <a:lnTo>
                    <a:pt x="28" y="18"/>
                  </a:lnTo>
                  <a:lnTo>
                    <a:pt x="24" y="22"/>
                  </a:lnTo>
                  <a:lnTo>
                    <a:pt x="21" y="26"/>
                  </a:lnTo>
                  <a:lnTo>
                    <a:pt x="20" y="31"/>
                  </a:lnTo>
                  <a:lnTo>
                    <a:pt x="17" y="36"/>
                  </a:lnTo>
                  <a:lnTo>
                    <a:pt x="17" y="41"/>
                  </a:lnTo>
                  <a:lnTo>
                    <a:pt x="68" y="4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31">
              <a:extLst>
                <a:ext uri="{FF2B5EF4-FFF2-40B4-BE49-F238E27FC236}">
                  <a16:creationId xmlns:a16="http://schemas.microsoft.com/office/drawing/2014/main" id="{FD539B00-5424-16E0-17E5-06F7B430CCEA}"/>
                </a:ext>
              </a:extLst>
            </p:cNvPr>
            <p:cNvSpPr>
              <a:spLocks/>
            </p:cNvSpPr>
            <p:nvPr userDrawn="1"/>
          </p:nvSpPr>
          <p:spPr bwMode="auto">
            <a:xfrm>
              <a:off x="4208" y="1975"/>
              <a:ext cx="33" cy="51"/>
            </a:xfrm>
            <a:custGeom>
              <a:avLst/>
              <a:gdLst>
                <a:gd name="T0" fmla="*/ 1 w 65"/>
                <a:gd name="T1" fmla="*/ 1 h 101"/>
                <a:gd name="T2" fmla="*/ 1 w 65"/>
                <a:gd name="T3" fmla="*/ 1 h 101"/>
                <a:gd name="T4" fmla="*/ 1 w 65"/>
                <a:gd name="T5" fmla="*/ 1 h 101"/>
                <a:gd name="T6" fmla="*/ 1 w 65"/>
                <a:gd name="T7" fmla="*/ 1 h 101"/>
                <a:gd name="T8" fmla="*/ 1 w 65"/>
                <a:gd name="T9" fmla="*/ 1 h 101"/>
                <a:gd name="T10" fmla="*/ 1 w 65"/>
                <a:gd name="T11" fmla="*/ 1 h 101"/>
                <a:gd name="T12" fmla="*/ 1 w 65"/>
                <a:gd name="T13" fmla="*/ 1 h 101"/>
                <a:gd name="T14" fmla="*/ 1 w 65"/>
                <a:gd name="T15" fmla="*/ 1 h 101"/>
                <a:gd name="T16" fmla="*/ 1 w 65"/>
                <a:gd name="T17" fmla="*/ 1 h 101"/>
                <a:gd name="T18" fmla="*/ 1 w 65"/>
                <a:gd name="T19" fmla="*/ 1 h 101"/>
                <a:gd name="T20" fmla="*/ 1 w 65"/>
                <a:gd name="T21" fmla="*/ 1 h 101"/>
                <a:gd name="T22" fmla="*/ 1 w 65"/>
                <a:gd name="T23" fmla="*/ 1 h 101"/>
                <a:gd name="T24" fmla="*/ 1 w 65"/>
                <a:gd name="T25" fmla="*/ 1 h 101"/>
                <a:gd name="T26" fmla="*/ 1 w 65"/>
                <a:gd name="T27" fmla="*/ 1 h 101"/>
                <a:gd name="T28" fmla="*/ 1 w 65"/>
                <a:gd name="T29" fmla="*/ 1 h 101"/>
                <a:gd name="T30" fmla="*/ 1 w 65"/>
                <a:gd name="T31" fmla="*/ 1 h 101"/>
                <a:gd name="T32" fmla="*/ 1 w 65"/>
                <a:gd name="T33" fmla="*/ 1 h 101"/>
                <a:gd name="T34" fmla="*/ 1 w 65"/>
                <a:gd name="T35" fmla="*/ 1 h 101"/>
                <a:gd name="T36" fmla="*/ 1 w 65"/>
                <a:gd name="T37" fmla="*/ 1 h 101"/>
                <a:gd name="T38" fmla="*/ 1 w 65"/>
                <a:gd name="T39" fmla="*/ 1 h 101"/>
                <a:gd name="T40" fmla="*/ 1 w 65"/>
                <a:gd name="T41" fmla="*/ 1 h 101"/>
                <a:gd name="T42" fmla="*/ 1 w 65"/>
                <a:gd name="T43" fmla="*/ 1 h 101"/>
                <a:gd name="T44" fmla="*/ 1 w 65"/>
                <a:gd name="T45" fmla="*/ 1 h 101"/>
                <a:gd name="T46" fmla="*/ 1 w 65"/>
                <a:gd name="T47" fmla="*/ 1 h 101"/>
                <a:gd name="T48" fmla="*/ 1 w 65"/>
                <a:gd name="T49" fmla="*/ 1 h 101"/>
                <a:gd name="T50" fmla="*/ 1 w 65"/>
                <a:gd name="T51" fmla="*/ 1 h 101"/>
                <a:gd name="T52" fmla="*/ 1 w 65"/>
                <a:gd name="T53" fmla="*/ 1 h 101"/>
                <a:gd name="T54" fmla="*/ 1 w 65"/>
                <a:gd name="T55" fmla="*/ 0 h 101"/>
                <a:gd name="T56" fmla="*/ 1 w 65"/>
                <a:gd name="T57" fmla="*/ 1 h 101"/>
                <a:gd name="T58" fmla="*/ 1 w 65"/>
                <a:gd name="T59" fmla="*/ 1 h 101"/>
                <a:gd name="T60" fmla="*/ 1 w 65"/>
                <a:gd name="T61" fmla="*/ 1 h 101"/>
                <a:gd name="T62" fmla="*/ 1 w 65"/>
                <a:gd name="T63" fmla="*/ 1 h 101"/>
                <a:gd name="T64" fmla="*/ 1 w 65"/>
                <a:gd name="T65" fmla="*/ 1 h 101"/>
                <a:gd name="T66" fmla="*/ 1 w 65"/>
                <a:gd name="T67" fmla="*/ 1 h 101"/>
                <a:gd name="T68" fmla="*/ 1 w 65"/>
                <a:gd name="T69" fmla="*/ 1 h 101"/>
                <a:gd name="T70" fmla="*/ 1 w 65"/>
                <a:gd name="T71" fmla="*/ 1 h 101"/>
                <a:gd name="T72" fmla="*/ 1 w 65"/>
                <a:gd name="T73" fmla="*/ 1 h 101"/>
                <a:gd name="T74" fmla="*/ 1 w 65"/>
                <a:gd name="T75" fmla="*/ 1 h 101"/>
                <a:gd name="T76" fmla="*/ 1 w 65"/>
                <a:gd name="T77" fmla="*/ 1 h 101"/>
                <a:gd name="T78" fmla="*/ 1 w 65"/>
                <a:gd name="T79" fmla="*/ 1 h 101"/>
                <a:gd name="T80" fmla="*/ 1 w 65"/>
                <a:gd name="T81" fmla="*/ 1 h 101"/>
                <a:gd name="T82" fmla="*/ 1 w 65"/>
                <a:gd name="T83" fmla="*/ 1 h 101"/>
                <a:gd name="T84" fmla="*/ 1 w 65"/>
                <a:gd name="T85" fmla="*/ 1 h 101"/>
                <a:gd name="T86" fmla="*/ 1 w 65"/>
                <a:gd name="T87" fmla="*/ 1 h 101"/>
                <a:gd name="T88" fmla="*/ 1 w 65"/>
                <a:gd name="T89" fmla="*/ 1 h 101"/>
                <a:gd name="T90" fmla="*/ 1 w 65"/>
                <a:gd name="T91" fmla="*/ 1 h 101"/>
                <a:gd name="T92" fmla="*/ 1 w 65"/>
                <a:gd name="T93" fmla="*/ 1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1">
                  <a:moveTo>
                    <a:pt x="65" y="71"/>
                  </a:moveTo>
                  <a:lnTo>
                    <a:pt x="65" y="71"/>
                  </a:lnTo>
                  <a:lnTo>
                    <a:pt x="65" y="78"/>
                  </a:lnTo>
                  <a:lnTo>
                    <a:pt x="63" y="84"/>
                  </a:lnTo>
                  <a:lnTo>
                    <a:pt x="59" y="90"/>
                  </a:lnTo>
                  <a:lnTo>
                    <a:pt x="56" y="94"/>
                  </a:lnTo>
                  <a:lnTo>
                    <a:pt x="50" y="97"/>
                  </a:lnTo>
                  <a:lnTo>
                    <a:pt x="44" y="100"/>
                  </a:lnTo>
                  <a:lnTo>
                    <a:pt x="38" y="101"/>
                  </a:lnTo>
                  <a:lnTo>
                    <a:pt x="29" y="101"/>
                  </a:lnTo>
                  <a:lnTo>
                    <a:pt x="20" y="101"/>
                  </a:lnTo>
                  <a:lnTo>
                    <a:pt x="12" y="99"/>
                  </a:lnTo>
                  <a:lnTo>
                    <a:pt x="5" y="97"/>
                  </a:lnTo>
                  <a:lnTo>
                    <a:pt x="2" y="94"/>
                  </a:lnTo>
                  <a:lnTo>
                    <a:pt x="1" y="91"/>
                  </a:lnTo>
                  <a:lnTo>
                    <a:pt x="0" y="86"/>
                  </a:lnTo>
                  <a:lnTo>
                    <a:pt x="1" y="83"/>
                  </a:lnTo>
                  <a:lnTo>
                    <a:pt x="1" y="81"/>
                  </a:lnTo>
                  <a:lnTo>
                    <a:pt x="2" y="79"/>
                  </a:lnTo>
                  <a:lnTo>
                    <a:pt x="3" y="79"/>
                  </a:lnTo>
                  <a:lnTo>
                    <a:pt x="6" y="81"/>
                  </a:lnTo>
                  <a:lnTo>
                    <a:pt x="12" y="84"/>
                  </a:lnTo>
                  <a:lnTo>
                    <a:pt x="19" y="86"/>
                  </a:lnTo>
                  <a:lnTo>
                    <a:pt x="24" y="87"/>
                  </a:lnTo>
                  <a:lnTo>
                    <a:pt x="29" y="87"/>
                  </a:lnTo>
                  <a:lnTo>
                    <a:pt x="38" y="87"/>
                  </a:lnTo>
                  <a:lnTo>
                    <a:pt x="43" y="84"/>
                  </a:lnTo>
                  <a:lnTo>
                    <a:pt x="46" y="83"/>
                  </a:lnTo>
                  <a:lnTo>
                    <a:pt x="48" y="79"/>
                  </a:lnTo>
                  <a:lnTo>
                    <a:pt x="49" y="77"/>
                  </a:lnTo>
                  <a:lnTo>
                    <a:pt x="49" y="74"/>
                  </a:lnTo>
                  <a:lnTo>
                    <a:pt x="48" y="70"/>
                  </a:lnTo>
                  <a:lnTo>
                    <a:pt x="47" y="67"/>
                  </a:lnTo>
                  <a:lnTo>
                    <a:pt x="41" y="62"/>
                  </a:lnTo>
                  <a:lnTo>
                    <a:pt x="34" y="59"/>
                  </a:lnTo>
                  <a:lnTo>
                    <a:pt x="26" y="55"/>
                  </a:lnTo>
                  <a:lnTo>
                    <a:pt x="17" y="51"/>
                  </a:lnTo>
                  <a:lnTo>
                    <a:pt x="10" y="46"/>
                  </a:lnTo>
                  <a:lnTo>
                    <a:pt x="6" y="43"/>
                  </a:lnTo>
                  <a:lnTo>
                    <a:pt x="4" y="38"/>
                  </a:lnTo>
                  <a:lnTo>
                    <a:pt x="3" y="33"/>
                  </a:lnTo>
                  <a:lnTo>
                    <a:pt x="2" y="28"/>
                  </a:lnTo>
                  <a:lnTo>
                    <a:pt x="3" y="22"/>
                  </a:lnTo>
                  <a:lnTo>
                    <a:pt x="4" y="17"/>
                  </a:lnTo>
                  <a:lnTo>
                    <a:pt x="8" y="13"/>
                  </a:lnTo>
                  <a:lnTo>
                    <a:pt x="11" y="8"/>
                  </a:lnTo>
                  <a:lnTo>
                    <a:pt x="16" y="5"/>
                  </a:lnTo>
                  <a:lnTo>
                    <a:pt x="21" y="2"/>
                  </a:lnTo>
                  <a:lnTo>
                    <a:pt x="28" y="0"/>
                  </a:lnTo>
                  <a:lnTo>
                    <a:pt x="36" y="0"/>
                  </a:lnTo>
                  <a:lnTo>
                    <a:pt x="43" y="0"/>
                  </a:lnTo>
                  <a:lnTo>
                    <a:pt x="50" y="2"/>
                  </a:lnTo>
                  <a:lnTo>
                    <a:pt x="55" y="5"/>
                  </a:lnTo>
                  <a:lnTo>
                    <a:pt x="58" y="6"/>
                  </a:lnTo>
                  <a:lnTo>
                    <a:pt x="59" y="7"/>
                  </a:lnTo>
                  <a:lnTo>
                    <a:pt x="61" y="9"/>
                  </a:lnTo>
                  <a:lnTo>
                    <a:pt x="61" y="10"/>
                  </a:lnTo>
                  <a:lnTo>
                    <a:pt x="61" y="14"/>
                  </a:lnTo>
                  <a:lnTo>
                    <a:pt x="61" y="16"/>
                  </a:lnTo>
                  <a:lnTo>
                    <a:pt x="61" y="18"/>
                  </a:lnTo>
                  <a:lnTo>
                    <a:pt x="59" y="19"/>
                  </a:lnTo>
                  <a:lnTo>
                    <a:pt x="58" y="21"/>
                  </a:lnTo>
                  <a:lnTo>
                    <a:pt x="56" y="19"/>
                  </a:lnTo>
                  <a:lnTo>
                    <a:pt x="51" y="16"/>
                  </a:lnTo>
                  <a:lnTo>
                    <a:pt x="44" y="14"/>
                  </a:lnTo>
                  <a:lnTo>
                    <a:pt x="36" y="13"/>
                  </a:lnTo>
                  <a:lnTo>
                    <a:pt x="28" y="14"/>
                  </a:lnTo>
                  <a:lnTo>
                    <a:pt x="23" y="17"/>
                  </a:lnTo>
                  <a:lnTo>
                    <a:pt x="19" y="21"/>
                  </a:lnTo>
                  <a:lnTo>
                    <a:pt x="19" y="26"/>
                  </a:lnTo>
                  <a:lnTo>
                    <a:pt x="19" y="30"/>
                  </a:lnTo>
                  <a:lnTo>
                    <a:pt x="20" y="33"/>
                  </a:lnTo>
                  <a:lnTo>
                    <a:pt x="26" y="38"/>
                  </a:lnTo>
                  <a:lnTo>
                    <a:pt x="34" y="41"/>
                  </a:lnTo>
                  <a:lnTo>
                    <a:pt x="42" y="45"/>
                  </a:lnTo>
                  <a:lnTo>
                    <a:pt x="50" y="49"/>
                  </a:lnTo>
                  <a:lnTo>
                    <a:pt x="58" y="54"/>
                  </a:lnTo>
                  <a:lnTo>
                    <a:pt x="62" y="58"/>
                  </a:lnTo>
                  <a:lnTo>
                    <a:pt x="64" y="62"/>
                  </a:lnTo>
                  <a:lnTo>
                    <a:pt x="65" y="67"/>
                  </a:lnTo>
                  <a:lnTo>
                    <a:pt x="65" y="7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32">
              <a:extLst>
                <a:ext uri="{FF2B5EF4-FFF2-40B4-BE49-F238E27FC236}">
                  <a16:creationId xmlns:a16="http://schemas.microsoft.com/office/drawing/2014/main" id="{0696352C-EED1-390F-D0F4-51140C7C316C}"/>
                </a:ext>
              </a:extLst>
            </p:cNvPr>
            <p:cNvSpPr>
              <a:spLocks/>
            </p:cNvSpPr>
            <p:nvPr userDrawn="1"/>
          </p:nvSpPr>
          <p:spPr bwMode="auto">
            <a:xfrm>
              <a:off x="4131" y="2272"/>
              <a:ext cx="50" cy="66"/>
            </a:xfrm>
            <a:custGeom>
              <a:avLst/>
              <a:gdLst>
                <a:gd name="T0" fmla="*/ 1 w 100"/>
                <a:gd name="T1" fmla="*/ 0 h 134"/>
                <a:gd name="T2" fmla="*/ 1 w 100"/>
                <a:gd name="T3" fmla="*/ 0 h 134"/>
                <a:gd name="T4" fmla="*/ 1 w 100"/>
                <a:gd name="T5" fmla="*/ 0 h 134"/>
                <a:gd name="T6" fmla="*/ 1 w 100"/>
                <a:gd name="T7" fmla="*/ 0 h 134"/>
                <a:gd name="T8" fmla="*/ 1 w 100"/>
                <a:gd name="T9" fmla="*/ 0 h 134"/>
                <a:gd name="T10" fmla="*/ 1 w 100"/>
                <a:gd name="T11" fmla="*/ 0 h 134"/>
                <a:gd name="T12" fmla="*/ 1 w 100"/>
                <a:gd name="T13" fmla="*/ 0 h 134"/>
                <a:gd name="T14" fmla="*/ 1 w 100"/>
                <a:gd name="T15" fmla="*/ 0 h 134"/>
                <a:gd name="T16" fmla="*/ 1 w 100"/>
                <a:gd name="T17" fmla="*/ 0 h 134"/>
                <a:gd name="T18" fmla="*/ 1 w 100"/>
                <a:gd name="T19" fmla="*/ 0 h 134"/>
                <a:gd name="T20" fmla="*/ 1 w 100"/>
                <a:gd name="T21" fmla="*/ 0 h 134"/>
                <a:gd name="T22" fmla="*/ 1 w 100"/>
                <a:gd name="T23" fmla="*/ 0 h 134"/>
                <a:gd name="T24" fmla="*/ 1 w 100"/>
                <a:gd name="T25" fmla="*/ 0 h 134"/>
                <a:gd name="T26" fmla="*/ 1 w 100"/>
                <a:gd name="T27" fmla="*/ 0 h 134"/>
                <a:gd name="T28" fmla="*/ 1 w 100"/>
                <a:gd name="T29" fmla="*/ 0 h 134"/>
                <a:gd name="T30" fmla="*/ 1 w 100"/>
                <a:gd name="T31" fmla="*/ 0 h 134"/>
                <a:gd name="T32" fmla="*/ 1 w 100"/>
                <a:gd name="T33" fmla="*/ 0 h 134"/>
                <a:gd name="T34" fmla="*/ 1 w 100"/>
                <a:gd name="T35" fmla="*/ 0 h 134"/>
                <a:gd name="T36" fmla="*/ 1 w 100"/>
                <a:gd name="T37" fmla="*/ 0 h 134"/>
                <a:gd name="T38" fmla="*/ 1 w 100"/>
                <a:gd name="T39" fmla="*/ 0 h 134"/>
                <a:gd name="T40" fmla="*/ 1 w 100"/>
                <a:gd name="T41" fmla="*/ 0 h 134"/>
                <a:gd name="T42" fmla="*/ 0 w 100"/>
                <a:gd name="T43" fmla="*/ 0 h 134"/>
                <a:gd name="T44" fmla="*/ 0 w 100"/>
                <a:gd name="T45" fmla="*/ 0 h 134"/>
                <a:gd name="T46" fmla="*/ 0 w 100"/>
                <a:gd name="T47" fmla="*/ 0 h 134"/>
                <a:gd name="T48" fmla="*/ 1 w 100"/>
                <a:gd name="T49" fmla="*/ 0 h 134"/>
                <a:gd name="T50" fmla="*/ 1 w 100"/>
                <a:gd name="T51" fmla="*/ 0 h 134"/>
                <a:gd name="T52" fmla="*/ 1 w 100"/>
                <a:gd name="T53" fmla="*/ 0 h 134"/>
                <a:gd name="T54" fmla="*/ 1 w 100"/>
                <a:gd name="T55" fmla="*/ 0 h 134"/>
                <a:gd name="T56" fmla="*/ 1 w 100"/>
                <a:gd name="T57" fmla="*/ 0 h 134"/>
                <a:gd name="T58" fmla="*/ 1 w 100"/>
                <a:gd name="T59" fmla="*/ 0 h 134"/>
                <a:gd name="T60" fmla="*/ 1 w 100"/>
                <a:gd name="T61" fmla="*/ 0 h 134"/>
                <a:gd name="T62" fmla="*/ 1 w 100"/>
                <a:gd name="T63" fmla="*/ 0 h 134"/>
                <a:gd name="T64" fmla="*/ 1 w 100"/>
                <a:gd name="T65" fmla="*/ 0 h 134"/>
                <a:gd name="T66" fmla="*/ 1 w 100"/>
                <a:gd name="T67" fmla="*/ 0 h 134"/>
                <a:gd name="T68" fmla="*/ 1 w 100"/>
                <a:gd name="T69" fmla="*/ 0 h 134"/>
                <a:gd name="T70" fmla="*/ 1 w 100"/>
                <a:gd name="T71" fmla="*/ 0 h 134"/>
                <a:gd name="T72" fmla="*/ 1 w 100"/>
                <a:gd name="T73" fmla="*/ 0 h 134"/>
                <a:gd name="T74" fmla="*/ 1 w 100"/>
                <a:gd name="T75" fmla="*/ 0 h 134"/>
                <a:gd name="T76" fmla="*/ 1 w 100"/>
                <a:gd name="T77" fmla="*/ 0 h 134"/>
                <a:gd name="T78" fmla="*/ 1 w 100"/>
                <a:gd name="T79" fmla="*/ 0 h 134"/>
                <a:gd name="T80" fmla="*/ 1 w 100"/>
                <a:gd name="T81" fmla="*/ 0 h 134"/>
                <a:gd name="T82" fmla="*/ 1 w 100"/>
                <a:gd name="T83" fmla="*/ 0 h 134"/>
                <a:gd name="T84" fmla="*/ 1 w 100"/>
                <a:gd name="T85" fmla="*/ 0 h 134"/>
                <a:gd name="T86" fmla="*/ 1 w 100"/>
                <a:gd name="T87" fmla="*/ 0 h 134"/>
                <a:gd name="T88" fmla="*/ 1 w 100"/>
                <a:gd name="T89" fmla="*/ 0 h 134"/>
                <a:gd name="T90" fmla="*/ 1 w 100"/>
                <a:gd name="T91" fmla="*/ 0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4">
                  <a:moveTo>
                    <a:pt x="100" y="126"/>
                  </a:moveTo>
                  <a:lnTo>
                    <a:pt x="100" y="126"/>
                  </a:lnTo>
                  <a:lnTo>
                    <a:pt x="99" y="130"/>
                  </a:lnTo>
                  <a:lnTo>
                    <a:pt x="98" y="133"/>
                  </a:lnTo>
                  <a:lnTo>
                    <a:pt x="96" y="134"/>
                  </a:lnTo>
                  <a:lnTo>
                    <a:pt x="92" y="134"/>
                  </a:lnTo>
                  <a:lnTo>
                    <a:pt x="87" y="134"/>
                  </a:lnTo>
                  <a:lnTo>
                    <a:pt x="82" y="134"/>
                  </a:lnTo>
                  <a:lnTo>
                    <a:pt x="78" y="131"/>
                  </a:lnTo>
                  <a:lnTo>
                    <a:pt x="74" y="127"/>
                  </a:lnTo>
                  <a:lnTo>
                    <a:pt x="70" y="121"/>
                  </a:lnTo>
                  <a:lnTo>
                    <a:pt x="30" y="45"/>
                  </a:lnTo>
                  <a:lnTo>
                    <a:pt x="23" y="32"/>
                  </a:lnTo>
                  <a:lnTo>
                    <a:pt x="17" y="20"/>
                  </a:lnTo>
                  <a:lnTo>
                    <a:pt x="17" y="35"/>
                  </a:lnTo>
                  <a:lnTo>
                    <a:pt x="17" y="51"/>
                  </a:lnTo>
                  <a:lnTo>
                    <a:pt x="17" y="131"/>
                  </a:lnTo>
                  <a:lnTo>
                    <a:pt x="17" y="133"/>
                  </a:lnTo>
                  <a:lnTo>
                    <a:pt x="15" y="134"/>
                  </a:lnTo>
                  <a:lnTo>
                    <a:pt x="13" y="134"/>
                  </a:lnTo>
                  <a:lnTo>
                    <a:pt x="8" y="134"/>
                  </a:lnTo>
                  <a:lnTo>
                    <a:pt x="5" y="134"/>
                  </a:lnTo>
                  <a:lnTo>
                    <a:pt x="1" y="134"/>
                  </a:lnTo>
                  <a:lnTo>
                    <a:pt x="0" y="133"/>
                  </a:lnTo>
                  <a:lnTo>
                    <a:pt x="0" y="131"/>
                  </a:lnTo>
                  <a:lnTo>
                    <a:pt x="0" y="8"/>
                  </a:lnTo>
                  <a:lnTo>
                    <a:pt x="0" y="5"/>
                  </a:lnTo>
                  <a:lnTo>
                    <a:pt x="2" y="2"/>
                  </a:lnTo>
                  <a:lnTo>
                    <a:pt x="5" y="1"/>
                  </a:lnTo>
                  <a:lnTo>
                    <a:pt x="7" y="0"/>
                  </a:lnTo>
                  <a:lnTo>
                    <a:pt x="16" y="0"/>
                  </a:lnTo>
                  <a:lnTo>
                    <a:pt x="21" y="1"/>
                  </a:lnTo>
                  <a:lnTo>
                    <a:pt x="24" y="2"/>
                  </a:lnTo>
                  <a:lnTo>
                    <a:pt x="28" y="6"/>
                  </a:lnTo>
                  <a:lnTo>
                    <a:pt x="31" y="12"/>
                  </a:lnTo>
                  <a:lnTo>
                    <a:pt x="62" y="69"/>
                  </a:lnTo>
                  <a:lnTo>
                    <a:pt x="68" y="80"/>
                  </a:lnTo>
                  <a:lnTo>
                    <a:pt x="73" y="90"/>
                  </a:lnTo>
                  <a:lnTo>
                    <a:pt x="78" y="100"/>
                  </a:lnTo>
                  <a:lnTo>
                    <a:pt x="83" y="110"/>
                  </a:lnTo>
                  <a:lnTo>
                    <a:pt x="83" y="92"/>
                  </a:lnTo>
                  <a:lnTo>
                    <a:pt x="83" y="76"/>
                  </a:lnTo>
                  <a:lnTo>
                    <a:pt x="83" y="4"/>
                  </a:lnTo>
                  <a:lnTo>
                    <a:pt x="83" y="2"/>
                  </a:lnTo>
                  <a:lnTo>
                    <a:pt x="84" y="1"/>
                  </a:lnTo>
                  <a:lnTo>
                    <a:pt x="88" y="0"/>
                  </a:lnTo>
                  <a:lnTo>
                    <a:pt x="91" y="0"/>
                  </a:lnTo>
                  <a:lnTo>
                    <a:pt x="96" y="0"/>
                  </a:lnTo>
                  <a:lnTo>
                    <a:pt x="98" y="1"/>
                  </a:lnTo>
                  <a:lnTo>
                    <a:pt x="100" y="2"/>
                  </a:lnTo>
                  <a:lnTo>
                    <a:pt x="100" y="4"/>
                  </a:lnTo>
                  <a:lnTo>
                    <a:pt x="100" y="126"/>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33">
              <a:extLst>
                <a:ext uri="{FF2B5EF4-FFF2-40B4-BE49-F238E27FC236}">
                  <a16:creationId xmlns:a16="http://schemas.microsoft.com/office/drawing/2014/main" id="{F6E660FF-AEE3-21B1-176D-CF158012A309}"/>
                </a:ext>
              </a:extLst>
            </p:cNvPr>
            <p:cNvSpPr>
              <a:spLocks noEditPoints="1"/>
            </p:cNvSpPr>
            <p:nvPr userDrawn="1"/>
          </p:nvSpPr>
          <p:spPr bwMode="auto">
            <a:xfrm>
              <a:off x="4194" y="2288"/>
              <a:ext cx="47" cy="52"/>
            </a:xfrm>
            <a:custGeom>
              <a:avLst/>
              <a:gdLst>
                <a:gd name="T0" fmla="*/ 1 w 93"/>
                <a:gd name="T1" fmla="*/ 1 h 102"/>
                <a:gd name="T2" fmla="*/ 1 w 93"/>
                <a:gd name="T3" fmla="*/ 1 h 102"/>
                <a:gd name="T4" fmla="*/ 1 w 93"/>
                <a:gd name="T5" fmla="*/ 1 h 102"/>
                <a:gd name="T6" fmla="*/ 1 w 93"/>
                <a:gd name="T7" fmla="*/ 1 h 102"/>
                <a:gd name="T8" fmla="*/ 1 w 93"/>
                <a:gd name="T9" fmla="*/ 1 h 102"/>
                <a:gd name="T10" fmla="*/ 1 w 93"/>
                <a:gd name="T11" fmla="*/ 1 h 102"/>
                <a:gd name="T12" fmla="*/ 1 w 93"/>
                <a:gd name="T13" fmla="*/ 1 h 102"/>
                <a:gd name="T14" fmla="*/ 1 w 93"/>
                <a:gd name="T15" fmla="*/ 1 h 102"/>
                <a:gd name="T16" fmla="*/ 1 w 93"/>
                <a:gd name="T17" fmla="*/ 1 h 102"/>
                <a:gd name="T18" fmla="*/ 1 w 93"/>
                <a:gd name="T19" fmla="*/ 1 h 102"/>
                <a:gd name="T20" fmla="*/ 1 w 93"/>
                <a:gd name="T21" fmla="*/ 1 h 102"/>
                <a:gd name="T22" fmla="*/ 1 w 93"/>
                <a:gd name="T23" fmla="*/ 1 h 102"/>
                <a:gd name="T24" fmla="*/ 0 w 93"/>
                <a:gd name="T25" fmla="*/ 1 h 102"/>
                <a:gd name="T26" fmla="*/ 1 w 93"/>
                <a:gd name="T27" fmla="*/ 1 h 102"/>
                <a:gd name="T28" fmla="*/ 1 w 93"/>
                <a:gd name="T29" fmla="*/ 1 h 102"/>
                <a:gd name="T30" fmla="*/ 1 w 93"/>
                <a:gd name="T31" fmla="*/ 1 h 102"/>
                <a:gd name="T32" fmla="*/ 1 w 93"/>
                <a:gd name="T33" fmla="*/ 1 h 102"/>
                <a:gd name="T34" fmla="*/ 1 w 93"/>
                <a:gd name="T35" fmla="*/ 1 h 102"/>
                <a:gd name="T36" fmla="*/ 1 w 93"/>
                <a:gd name="T37" fmla="*/ 0 h 102"/>
                <a:gd name="T38" fmla="*/ 1 w 93"/>
                <a:gd name="T39" fmla="*/ 1 h 102"/>
                <a:gd name="T40" fmla="*/ 1 w 93"/>
                <a:gd name="T41" fmla="*/ 1 h 102"/>
                <a:gd name="T42" fmla="*/ 1 w 93"/>
                <a:gd name="T43" fmla="*/ 1 h 102"/>
                <a:gd name="T44" fmla="*/ 1 w 93"/>
                <a:gd name="T45" fmla="*/ 1 h 102"/>
                <a:gd name="T46" fmla="*/ 1 w 93"/>
                <a:gd name="T47" fmla="*/ 1 h 102"/>
                <a:gd name="T48" fmla="*/ 1 w 93"/>
                <a:gd name="T49" fmla="*/ 1 h 102"/>
                <a:gd name="T50" fmla="*/ 1 w 93"/>
                <a:gd name="T51" fmla="*/ 1 h 102"/>
                <a:gd name="T52" fmla="*/ 1 w 93"/>
                <a:gd name="T53" fmla="*/ 1 h 102"/>
                <a:gd name="T54" fmla="*/ 1 w 93"/>
                <a:gd name="T55" fmla="*/ 1 h 102"/>
                <a:gd name="T56" fmla="*/ 1 w 93"/>
                <a:gd name="T57" fmla="*/ 1 h 102"/>
                <a:gd name="T58" fmla="*/ 1 w 93"/>
                <a:gd name="T59" fmla="*/ 1 h 102"/>
                <a:gd name="T60" fmla="*/ 1 w 93"/>
                <a:gd name="T61" fmla="*/ 1 h 102"/>
                <a:gd name="T62" fmla="*/ 1 w 93"/>
                <a:gd name="T63" fmla="*/ 1 h 102"/>
                <a:gd name="T64" fmla="*/ 1 w 93"/>
                <a:gd name="T65" fmla="*/ 1 h 102"/>
                <a:gd name="T66" fmla="*/ 1 w 93"/>
                <a:gd name="T67" fmla="*/ 1 h 102"/>
                <a:gd name="T68" fmla="*/ 1 w 93"/>
                <a:gd name="T69" fmla="*/ 1 h 102"/>
                <a:gd name="T70" fmla="*/ 1 w 93"/>
                <a:gd name="T71" fmla="*/ 1 h 102"/>
                <a:gd name="T72" fmla="*/ 1 w 93"/>
                <a:gd name="T73" fmla="*/ 1 h 102"/>
                <a:gd name="T74" fmla="*/ 1 w 93"/>
                <a:gd name="T75" fmla="*/ 1 h 102"/>
                <a:gd name="T76" fmla="*/ 1 w 93"/>
                <a:gd name="T77" fmla="*/ 1 h 102"/>
                <a:gd name="T78" fmla="*/ 1 w 93"/>
                <a:gd name="T79" fmla="*/ 1 h 102"/>
                <a:gd name="T80" fmla="*/ 1 w 93"/>
                <a:gd name="T81" fmla="*/ 1 h 102"/>
                <a:gd name="T82" fmla="*/ 1 w 93"/>
                <a:gd name="T83" fmla="*/ 1 h 102"/>
                <a:gd name="T84" fmla="*/ 1 w 93"/>
                <a:gd name="T85" fmla="*/ 1 h 102"/>
                <a:gd name="T86" fmla="*/ 1 w 93"/>
                <a:gd name="T87" fmla="*/ 1 h 102"/>
                <a:gd name="T88" fmla="*/ 1 w 93"/>
                <a:gd name="T89" fmla="*/ 1 h 102"/>
                <a:gd name="T90" fmla="*/ 1 w 93"/>
                <a:gd name="T91" fmla="*/ 1 h 102"/>
                <a:gd name="T92" fmla="*/ 1 w 93"/>
                <a:gd name="T93" fmla="*/ 1 h 102"/>
                <a:gd name="T94" fmla="*/ 1 w 93"/>
                <a:gd name="T95" fmla="*/ 1 h 102"/>
                <a:gd name="T96" fmla="*/ 1 w 93"/>
                <a:gd name="T97" fmla="*/ 1 h 102"/>
                <a:gd name="T98" fmla="*/ 1 w 93"/>
                <a:gd name="T99" fmla="*/ 1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2">
                  <a:moveTo>
                    <a:pt x="93" y="50"/>
                  </a:moveTo>
                  <a:lnTo>
                    <a:pt x="93" y="50"/>
                  </a:lnTo>
                  <a:lnTo>
                    <a:pt x="92" y="61"/>
                  </a:lnTo>
                  <a:lnTo>
                    <a:pt x="90" y="71"/>
                  </a:lnTo>
                  <a:lnTo>
                    <a:pt x="86" y="79"/>
                  </a:lnTo>
                  <a:lnTo>
                    <a:pt x="81" y="87"/>
                  </a:lnTo>
                  <a:lnTo>
                    <a:pt x="75" y="93"/>
                  </a:lnTo>
                  <a:lnTo>
                    <a:pt x="67" y="97"/>
                  </a:lnTo>
                  <a:lnTo>
                    <a:pt x="56" y="101"/>
                  </a:lnTo>
                  <a:lnTo>
                    <a:pt x="46" y="102"/>
                  </a:lnTo>
                  <a:lnTo>
                    <a:pt x="34" y="101"/>
                  </a:lnTo>
                  <a:lnTo>
                    <a:pt x="25" y="99"/>
                  </a:lnTo>
                  <a:lnTo>
                    <a:pt x="18" y="94"/>
                  </a:lnTo>
                  <a:lnTo>
                    <a:pt x="11" y="88"/>
                  </a:lnTo>
                  <a:lnTo>
                    <a:pt x="7" y="81"/>
                  </a:lnTo>
                  <a:lnTo>
                    <a:pt x="3" y="72"/>
                  </a:lnTo>
                  <a:lnTo>
                    <a:pt x="1" y="63"/>
                  </a:lnTo>
                  <a:lnTo>
                    <a:pt x="0" y="51"/>
                  </a:lnTo>
                  <a:lnTo>
                    <a:pt x="1" y="41"/>
                  </a:lnTo>
                  <a:lnTo>
                    <a:pt x="3" y="31"/>
                  </a:lnTo>
                  <a:lnTo>
                    <a:pt x="7" y="21"/>
                  </a:lnTo>
                  <a:lnTo>
                    <a:pt x="13" y="15"/>
                  </a:lnTo>
                  <a:lnTo>
                    <a:pt x="18" y="8"/>
                  </a:lnTo>
                  <a:lnTo>
                    <a:pt x="26" y="4"/>
                  </a:lnTo>
                  <a:lnTo>
                    <a:pt x="37" y="1"/>
                  </a:lnTo>
                  <a:lnTo>
                    <a:pt x="47" y="0"/>
                  </a:lnTo>
                  <a:lnTo>
                    <a:pt x="59" y="1"/>
                  </a:lnTo>
                  <a:lnTo>
                    <a:pt x="68" y="3"/>
                  </a:lnTo>
                  <a:lnTo>
                    <a:pt x="75" y="8"/>
                  </a:lnTo>
                  <a:lnTo>
                    <a:pt x="82" y="13"/>
                  </a:lnTo>
                  <a:lnTo>
                    <a:pt x="86" y="20"/>
                  </a:lnTo>
                  <a:lnTo>
                    <a:pt x="90" y="28"/>
                  </a:lnTo>
                  <a:lnTo>
                    <a:pt x="92" y="39"/>
                  </a:lnTo>
                  <a:lnTo>
                    <a:pt x="93" y="50"/>
                  </a:lnTo>
                  <a:close/>
                  <a:moveTo>
                    <a:pt x="75" y="51"/>
                  </a:moveTo>
                  <a:lnTo>
                    <a:pt x="75" y="51"/>
                  </a:lnTo>
                  <a:lnTo>
                    <a:pt x="75" y="43"/>
                  </a:lnTo>
                  <a:lnTo>
                    <a:pt x="74" y="36"/>
                  </a:lnTo>
                  <a:lnTo>
                    <a:pt x="72" y="31"/>
                  </a:lnTo>
                  <a:lnTo>
                    <a:pt x="69" y="25"/>
                  </a:lnTo>
                  <a:lnTo>
                    <a:pt x="66" y="20"/>
                  </a:lnTo>
                  <a:lnTo>
                    <a:pt x="61" y="17"/>
                  </a:lnTo>
                  <a:lnTo>
                    <a:pt x="54" y="15"/>
                  </a:lnTo>
                  <a:lnTo>
                    <a:pt x="47" y="15"/>
                  </a:lnTo>
                  <a:lnTo>
                    <a:pt x="40" y="15"/>
                  </a:lnTo>
                  <a:lnTo>
                    <a:pt x="33" y="17"/>
                  </a:lnTo>
                  <a:lnTo>
                    <a:pt x="29" y="20"/>
                  </a:lnTo>
                  <a:lnTo>
                    <a:pt x="25" y="24"/>
                  </a:lnTo>
                  <a:lnTo>
                    <a:pt x="22" y="30"/>
                  </a:lnTo>
                  <a:lnTo>
                    <a:pt x="19" y="35"/>
                  </a:lnTo>
                  <a:lnTo>
                    <a:pt x="18" y="43"/>
                  </a:lnTo>
                  <a:lnTo>
                    <a:pt x="18" y="50"/>
                  </a:lnTo>
                  <a:lnTo>
                    <a:pt x="18" y="58"/>
                  </a:lnTo>
                  <a:lnTo>
                    <a:pt x="19" y="65"/>
                  </a:lnTo>
                  <a:lnTo>
                    <a:pt x="21" y="71"/>
                  </a:lnTo>
                  <a:lnTo>
                    <a:pt x="24" y="77"/>
                  </a:lnTo>
                  <a:lnTo>
                    <a:pt x="28" y="81"/>
                  </a:lnTo>
                  <a:lnTo>
                    <a:pt x="33" y="85"/>
                  </a:lnTo>
                  <a:lnTo>
                    <a:pt x="39" y="86"/>
                  </a:lnTo>
                  <a:lnTo>
                    <a:pt x="46" y="87"/>
                  </a:lnTo>
                  <a:lnTo>
                    <a:pt x="53" y="87"/>
                  </a:lnTo>
                  <a:lnTo>
                    <a:pt x="60" y="85"/>
                  </a:lnTo>
                  <a:lnTo>
                    <a:pt x="64" y="81"/>
                  </a:lnTo>
                  <a:lnTo>
                    <a:pt x="69" y="77"/>
                  </a:lnTo>
                  <a:lnTo>
                    <a:pt x="71" y="72"/>
                  </a:lnTo>
                  <a:lnTo>
                    <a:pt x="74" y="65"/>
                  </a:lnTo>
                  <a:lnTo>
                    <a:pt x="75" y="58"/>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34">
              <a:extLst>
                <a:ext uri="{FF2B5EF4-FFF2-40B4-BE49-F238E27FC236}">
                  <a16:creationId xmlns:a16="http://schemas.microsoft.com/office/drawing/2014/main" id="{76F228CA-3503-8A7E-D781-2ABEF24CBC1B}"/>
                </a:ext>
              </a:extLst>
            </p:cNvPr>
            <p:cNvSpPr>
              <a:spLocks/>
            </p:cNvSpPr>
            <p:nvPr userDrawn="1"/>
          </p:nvSpPr>
          <p:spPr bwMode="auto">
            <a:xfrm>
              <a:off x="4110" y="2497"/>
              <a:ext cx="48" cy="68"/>
            </a:xfrm>
            <a:custGeom>
              <a:avLst/>
              <a:gdLst>
                <a:gd name="T0" fmla="*/ 1 w 95"/>
                <a:gd name="T1" fmla="*/ 1 h 135"/>
                <a:gd name="T2" fmla="*/ 1 w 95"/>
                <a:gd name="T3" fmla="*/ 1 h 135"/>
                <a:gd name="T4" fmla="*/ 1 w 95"/>
                <a:gd name="T5" fmla="*/ 1 h 135"/>
                <a:gd name="T6" fmla="*/ 1 w 95"/>
                <a:gd name="T7" fmla="*/ 1 h 135"/>
                <a:gd name="T8" fmla="*/ 1 w 95"/>
                <a:gd name="T9" fmla="*/ 1 h 135"/>
                <a:gd name="T10" fmla="*/ 1 w 95"/>
                <a:gd name="T11" fmla="*/ 1 h 135"/>
                <a:gd name="T12" fmla="*/ 1 w 95"/>
                <a:gd name="T13" fmla="*/ 1 h 135"/>
                <a:gd name="T14" fmla="*/ 1 w 95"/>
                <a:gd name="T15" fmla="*/ 1 h 135"/>
                <a:gd name="T16" fmla="*/ 1 w 95"/>
                <a:gd name="T17" fmla="*/ 1 h 135"/>
                <a:gd name="T18" fmla="*/ 1 w 95"/>
                <a:gd name="T19" fmla="*/ 1 h 135"/>
                <a:gd name="T20" fmla="*/ 0 w 95"/>
                <a:gd name="T21" fmla="*/ 1 h 135"/>
                <a:gd name="T22" fmla="*/ 1 w 95"/>
                <a:gd name="T23" fmla="*/ 1 h 135"/>
                <a:gd name="T24" fmla="*/ 1 w 95"/>
                <a:gd name="T25" fmla="*/ 0 h 135"/>
                <a:gd name="T26" fmla="*/ 1 w 95"/>
                <a:gd name="T27" fmla="*/ 0 h 135"/>
                <a:gd name="T28" fmla="*/ 1 w 95"/>
                <a:gd name="T29" fmla="*/ 0 h 135"/>
                <a:gd name="T30" fmla="*/ 1 w 95"/>
                <a:gd name="T31" fmla="*/ 1 h 135"/>
                <a:gd name="T32" fmla="*/ 1 w 95"/>
                <a:gd name="T33" fmla="*/ 1 h 135"/>
                <a:gd name="T34" fmla="*/ 1 w 95"/>
                <a:gd name="T35" fmla="*/ 1 h 135"/>
                <a:gd name="T36" fmla="*/ 1 w 95"/>
                <a:gd name="T37" fmla="*/ 1 h 135"/>
                <a:gd name="T38" fmla="*/ 1 w 95"/>
                <a:gd name="T39" fmla="*/ 1 h 135"/>
                <a:gd name="T40" fmla="*/ 1 w 95"/>
                <a:gd name="T41" fmla="*/ 1 h 135"/>
                <a:gd name="T42" fmla="*/ 1 w 95"/>
                <a:gd name="T43" fmla="*/ 1 h 135"/>
                <a:gd name="T44" fmla="*/ 1 w 95"/>
                <a:gd name="T45" fmla="*/ 1 h 135"/>
                <a:gd name="T46" fmla="*/ 1 w 95"/>
                <a:gd name="T47" fmla="*/ 1 h 135"/>
                <a:gd name="T48" fmla="*/ 1 w 95"/>
                <a:gd name="T49" fmla="*/ 1 h 135"/>
                <a:gd name="T50" fmla="*/ 1 w 95"/>
                <a:gd name="T51" fmla="*/ 1 h 135"/>
                <a:gd name="T52" fmla="*/ 1 w 95"/>
                <a:gd name="T53" fmla="*/ 0 h 135"/>
                <a:gd name="T54" fmla="*/ 1 w 95"/>
                <a:gd name="T55" fmla="*/ 0 h 135"/>
                <a:gd name="T56" fmla="*/ 1 w 95"/>
                <a:gd name="T57" fmla="*/ 1 h 135"/>
                <a:gd name="T58" fmla="*/ 1 w 95"/>
                <a:gd name="T59" fmla="*/ 1 h 135"/>
                <a:gd name="T60" fmla="*/ 1 w 95"/>
                <a:gd name="T61" fmla="*/ 1 h 135"/>
                <a:gd name="T62" fmla="*/ 1 w 95"/>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5">
                  <a:moveTo>
                    <a:pt x="56" y="82"/>
                  </a:moveTo>
                  <a:lnTo>
                    <a:pt x="56" y="131"/>
                  </a:lnTo>
                  <a:lnTo>
                    <a:pt x="56" y="132"/>
                  </a:lnTo>
                  <a:lnTo>
                    <a:pt x="55" y="133"/>
                  </a:lnTo>
                  <a:lnTo>
                    <a:pt x="51" y="135"/>
                  </a:lnTo>
                  <a:lnTo>
                    <a:pt x="48" y="135"/>
                  </a:lnTo>
                  <a:lnTo>
                    <a:pt x="43" y="135"/>
                  </a:lnTo>
                  <a:lnTo>
                    <a:pt x="41" y="133"/>
                  </a:lnTo>
                  <a:lnTo>
                    <a:pt x="39" y="132"/>
                  </a:lnTo>
                  <a:lnTo>
                    <a:pt x="39" y="131"/>
                  </a:lnTo>
                  <a:lnTo>
                    <a:pt x="39" y="82"/>
                  </a:lnTo>
                  <a:lnTo>
                    <a:pt x="1" y="7"/>
                  </a:lnTo>
                  <a:lnTo>
                    <a:pt x="0" y="3"/>
                  </a:lnTo>
                  <a:lnTo>
                    <a:pt x="1" y="1"/>
                  </a:lnTo>
                  <a:lnTo>
                    <a:pt x="3" y="0"/>
                  </a:lnTo>
                  <a:lnTo>
                    <a:pt x="9" y="0"/>
                  </a:lnTo>
                  <a:lnTo>
                    <a:pt x="13" y="0"/>
                  </a:lnTo>
                  <a:lnTo>
                    <a:pt x="17" y="1"/>
                  </a:lnTo>
                  <a:lnTo>
                    <a:pt x="18" y="2"/>
                  </a:lnTo>
                  <a:lnTo>
                    <a:pt x="19" y="3"/>
                  </a:lnTo>
                  <a:lnTo>
                    <a:pt x="38" y="42"/>
                  </a:lnTo>
                  <a:lnTo>
                    <a:pt x="42" y="53"/>
                  </a:lnTo>
                  <a:lnTo>
                    <a:pt x="48" y="65"/>
                  </a:lnTo>
                  <a:lnTo>
                    <a:pt x="53" y="54"/>
                  </a:lnTo>
                  <a:lnTo>
                    <a:pt x="58" y="42"/>
                  </a:lnTo>
                  <a:lnTo>
                    <a:pt x="77" y="3"/>
                  </a:lnTo>
                  <a:lnTo>
                    <a:pt x="78" y="2"/>
                  </a:lnTo>
                  <a:lnTo>
                    <a:pt x="79" y="1"/>
                  </a:lnTo>
                  <a:lnTo>
                    <a:pt x="81" y="0"/>
                  </a:lnTo>
                  <a:lnTo>
                    <a:pt x="86" y="0"/>
                  </a:lnTo>
                  <a:lnTo>
                    <a:pt x="92" y="1"/>
                  </a:lnTo>
                  <a:lnTo>
                    <a:pt x="95" y="1"/>
                  </a:lnTo>
                  <a:lnTo>
                    <a:pt x="95" y="3"/>
                  </a:lnTo>
                  <a:lnTo>
                    <a:pt x="94"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35">
              <a:extLst>
                <a:ext uri="{FF2B5EF4-FFF2-40B4-BE49-F238E27FC236}">
                  <a16:creationId xmlns:a16="http://schemas.microsoft.com/office/drawing/2014/main" id="{D32688BD-C82C-D2F0-FBEF-16D051F905B9}"/>
                </a:ext>
              </a:extLst>
            </p:cNvPr>
            <p:cNvSpPr>
              <a:spLocks noEditPoints="1"/>
            </p:cNvSpPr>
            <p:nvPr userDrawn="1"/>
          </p:nvSpPr>
          <p:spPr bwMode="auto">
            <a:xfrm>
              <a:off x="4157" y="2515"/>
              <a:ext cx="42" cy="50"/>
            </a:xfrm>
            <a:custGeom>
              <a:avLst/>
              <a:gdLst>
                <a:gd name="T0" fmla="*/ 1 w 84"/>
                <a:gd name="T1" fmla="*/ 0 h 102"/>
                <a:gd name="T2" fmla="*/ 1 w 84"/>
                <a:gd name="T3" fmla="*/ 0 h 102"/>
                <a:gd name="T4" fmla="*/ 1 w 84"/>
                <a:gd name="T5" fmla="*/ 0 h 102"/>
                <a:gd name="T6" fmla="*/ 1 w 84"/>
                <a:gd name="T7" fmla="*/ 0 h 102"/>
                <a:gd name="T8" fmla="*/ 1 w 84"/>
                <a:gd name="T9" fmla="*/ 0 h 102"/>
                <a:gd name="T10" fmla="*/ 1 w 84"/>
                <a:gd name="T11" fmla="*/ 0 h 102"/>
                <a:gd name="T12" fmla="*/ 1 w 84"/>
                <a:gd name="T13" fmla="*/ 0 h 102"/>
                <a:gd name="T14" fmla="*/ 1 w 84"/>
                <a:gd name="T15" fmla="*/ 0 h 102"/>
                <a:gd name="T16" fmla="*/ 1 w 84"/>
                <a:gd name="T17" fmla="*/ 0 h 102"/>
                <a:gd name="T18" fmla="*/ 1 w 84"/>
                <a:gd name="T19" fmla="*/ 0 h 102"/>
                <a:gd name="T20" fmla="*/ 1 w 84"/>
                <a:gd name="T21" fmla="*/ 0 h 102"/>
                <a:gd name="T22" fmla="*/ 1 w 84"/>
                <a:gd name="T23" fmla="*/ 0 h 102"/>
                <a:gd name="T24" fmla="*/ 1 w 84"/>
                <a:gd name="T25" fmla="*/ 0 h 102"/>
                <a:gd name="T26" fmla="*/ 1 w 84"/>
                <a:gd name="T27" fmla="*/ 0 h 102"/>
                <a:gd name="T28" fmla="*/ 1 w 84"/>
                <a:gd name="T29" fmla="*/ 0 h 102"/>
                <a:gd name="T30" fmla="*/ 1 w 84"/>
                <a:gd name="T31" fmla="*/ 0 h 102"/>
                <a:gd name="T32" fmla="*/ 1 w 84"/>
                <a:gd name="T33" fmla="*/ 0 h 102"/>
                <a:gd name="T34" fmla="*/ 1 w 84"/>
                <a:gd name="T35" fmla="*/ 0 h 102"/>
                <a:gd name="T36" fmla="*/ 1 w 84"/>
                <a:gd name="T37" fmla="*/ 0 h 102"/>
                <a:gd name="T38" fmla="*/ 1 w 84"/>
                <a:gd name="T39" fmla="*/ 0 h 102"/>
                <a:gd name="T40" fmla="*/ 1 w 84"/>
                <a:gd name="T41" fmla="*/ 0 h 102"/>
                <a:gd name="T42" fmla="*/ 1 w 84"/>
                <a:gd name="T43" fmla="*/ 0 h 102"/>
                <a:gd name="T44" fmla="*/ 1 w 84"/>
                <a:gd name="T45" fmla="*/ 0 h 102"/>
                <a:gd name="T46" fmla="*/ 1 w 84"/>
                <a:gd name="T47" fmla="*/ 0 h 102"/>
                <a:gd name="T48" fmla="*/ 1 w 84"/>
                <a:gd name="T49" fmla="*/ 0 h 102"/>
                <a:gd name="T50" fmla="*/ 1 w 84"/>
                <a:gd name="T51" fmla="*/ 0 h 102"/>
                <a:gd name="T52" fmla="*/ 1 w 84"/>
                <a:gd name="T53" fmla="*/ 0 h 102"/>
                <a:gd name="T54" fmla="*/ 1 w 84"/>
                <a:gd name="T55" fmla="*/ 0 h 102"/>
                <a:gd name="T56" fmla="*/ 1 w 84"/>
                <a:gd name="T57" fmla="*/ 0 h 102"/>
                <a:gd name="T58" fmla="*/ 1 w 84"/>
                <a:gd name="T59" fmla="*/ 0 h 102"/>
                <a:gd name="T60" fmla="*/ 1 w 84"/>
                <a:gd name="T61" fmla="*/ 0 h 102"/>
                <a:gd name="T62" fmla="*/ 0 w 84"/>
                <a:gd name="T63" fmla="*/ 0 h 102"/>
                <a:gd name="T64" fmla="*/ 0 w 84"/>
                <a:gd name="T65" fmla="*/ 0 h 102"/>
                <a:gd name="T66" fmla="*/ 1 w 84"/>
                <a:gd name="T67" fmla="*/ 0 h 102"/>
                <a:gd name="T68" fmla="*/ 1 w 84"/>
                <a:gd name="T69" fmla="*/ 0 h 102"/>
                <a:gd name="T70" fmla="*/ 1 w 84"/>
                <a:gd name="T71" fmla="*/ 0 h 102"/>
                <a:gd name="T72" fmla="*/ 1 w 84"/>
                <a:gd name="T73" fmla="*/ 0 h 102"/>
                <a:gd name="T74" fmla="*/ 1 w 84"/>
                <a:gd name="T75" fmla="*/ 0 h 102"/>
                <a:gd name="T76" fmla="*/ 1 w 84"/>
                <a:gd name="T77" fmla="*/ 0 h 102"/>
                <a:gd name="T78" fmla="*/ 1 w 84"/>
                <a:gd name="T79" fmla="*/ 0 h 102"/>
                <a:gd name="T80" fmla="*/ 1 w 84"/>
                <a:gd name="T81" fmla="*/ 0 h 102"/>
                <a:gd name="T82" fmla="*/ 1 w 84"/>
                <a:gd name="T83" fmla="*/ 0 h 102"/>
                <a:gd name="T84" fmla="*/ 1 w 84"/>
                <a:gd name="T85" fmla="*/ 0 h 102"/>
                <a:gd name="T86" fmla="*/ 1 w 84"/>
                <a:gd name="T87" fmla="*/ 0 h 102"/>
                <a:gd name="T88" fmla="*/ 1 w 84"/>
                <a:gd name="T89" fmla="*/ 0 h 102"/>
                <a:gd name="T90" fmla="*/ 1 w 84"/>
                <a:gd name="T91" fmla="*/ 0 h 102"/>
                <a:gd name="T92" fmla="*/ 1 w 84"/>
                <a:gd name="T93" fmla="*/ 0 h 102"/>
                <a:gd name="T94" fmla="*/ 1 w 84"/>
                <a:gd name="T95" fmla="*/ 0 h 102"/>
                <a:gd name="T96" fmla="*/ 1 w 84"/>
                <a:gd name="T97" fmla="*/ 0 h 102"/>
                <a:gd name="T98" fmla="*/ 1 w 84"/>
                <a:gd name="T99" fmla="*/ 0 h 102"/>
                <a:gd name="T100" fmla="*/ 1 w 84"/>
                <a:gd name="T101" fmla="*/ 0 h 102"/>
                <a:gd name="T102" fmla="*/ 1 w 84"/>
                <a:gd name="T103" fmla="*/ 0 h 102"/>
                <a:gd name="T104" fmla="*/ 1 w 84"/>
                <a:gd name="T105" fmla="*/ 0 h 102"/>
                <a:gd name="T106" fmla="*/ 1 w 84"/>
                <a:gd name="T107" fmla="*/ 0 h 102"/>
                <a:gd name="T108" fmla="*/ 1 w 84"/>
                <a:gd name="T109" fmla="*/ 0 h 102"/>
                <a:gd name="T110" fmla="*/ 1 w 84"/>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 h="102">
                  <a:moveTo>
                    <a:pt x="84" y="46"/>
                  </a:moveTo>
                  <a:lnTo>
                    <a:pt x="84" y="46"/>
                  </a:lnTo>
                  <a:lnTo>
                    <a:pt x="84" y="50"/>
                  </a:lnTo>
                  <a:lnTo>
                    <a:pt x="83" y="52"/>
                  </a:lnTo>
                  <a:lnTo>
                    <a:pt x="81" y="55"/>
                  </a:lnTo>
                  <a:lnTo>
                    <a:pt x="78" y="55"/>
                  </a:lnTo>
                  <a:lnTo>
                    <a:pt x="17" y="55"/>
                  </a:lnTo>
                  <a:lnTo>
                    <a:pt x="17" y="61"/>
                  </a:lnTo>
                  <a:lnTo>
                    <a:pt x="18" y="68"/>
                  </a:lnTo>
                  <a:lnTo>
                    <a:pt x="21" y="74"/>
                  </a:lnTo>
                  <a:lnTo>
                    <a:pt x="24" y="79"/>
                  </a:lnTo>
                  <a:lnTo>
                    <a:pt x="28" y="83"/>
                  </a:lnTo>
                  <a:lnTo>
                    <a:pt x="33" y="86"/>
                  </a:lnTo>
                  <a:lnTo>
                    <a:pt x="39" y="88"/>
                  </a:lnTo>
                  <a:lnTo>
                    <a:pt x="47" y="88"/>
                  </a:lnTo>
                  <a:lnTo>
                    <a:pt x="59" y="87"/>
                  </a:lnTo>
                  <a:lnTo>
                    <a:pt x="68" y="84"/>
                  </a:lnTo>
                  <a:lnTo>
                    <a:pt x="74" y="82"/>
                  </a:lnTo>
                  <a:lnTo>
                    <a:pt x="78" y="81"/>
                  </a:lnTo>
                  <a:lnTo>
                    <a:pt x="79" y="81"/>
                  </a:lnTo>
                  <a:lnTo>
                    <a:pt x="81" y="82"/>
                  </a:lnTo>
                  <a:lnTo>
                    <a:pt x="81" y="84"/>
                  </a:lnTo>
                  <a:lnTo>
                    <a:pt x="81" y="88"/>
                  </a:lnTo>
                  <a:lnTo>
                    <a:pt x="81" y="90"/>
                  </a:lnTo>
                  <a:lnTo>
                    <a:pt x="81" y="91"/>
                  </a:lnTo>
                  <a:lnTo>
                    <a:pt x="79" y="94"/>
                  </a:lnTo>
                  <a:lnTo>
                    <a:pt x="79" y="95"/>
                  </a:lnTo>
                  <a:lnTo>
                    <a:pt x="76" y="96"/>
                  </a:lnTo>
                  <a:lnTo>
                    <a:pt x="68" y="98"/>
                  </a:lnTo>
                  <a:lnTo>
                    <a:pt x="58" y="101"/>
                  </a:lnTo>
                  <a:lnTo>
                    <a:pt x="46" y="102"/>
                  </a:lnTo>
                  <a:lnTo>
                    <a:pt x="35" y="101"/>
                  </a:lnTo>
                  <a:lnTo>
                    <a:pt x="25" y="98"/>
                  </a:lnTo>
                  <a:lnTo>
                    <a:pt x="17" y="95"/>
                  </a:lnTo>
                  <a:lnTo>
                    <a:pt x="12" y="89"/>
                  </a:lnTo>
                  <a:lnTo>
                    <a:pt x="6" y="82"/>
                  </a:lnTo>
                  <a:lnTo>
                    <a:pt x="2" y="73"/>
                  </a:lnTo>
                  <a:lnTo>
                    <a:pt x="0" y="64"/>
                  </a:lnTo>
                  <a:lnTo>
                    <a:pt x="0" y="51"/>
                  </a:lnTo>
                  <a:lnTo>
                    <a:pt x="0" y="41"/>
                  </a:lnTo>
                  <a:lnTo>
                    <a:pt x="2" y="30"/>
                  </a:lnTo>
                  <a:lnTo>
                    <a:pt x="6" y="21"/>
                  </a:lnTo>
                  <a:lnTo>
                    <a:pt x="12" y="14"/>
                  </a:lnTo>
                  <a:lnTo>
                    <a:pt x="18" y="8"/>
                  </a:lnTo>
                  <a:lnTo>
                    <a:pt x="25" y="4"/>
                  </a:lnTo>
                  <a:lnTo>
                    <a:pt x="35" y="2"/>
                  </a:lnTo>
                  <a:lnTo>
                    <a:pt x="44" y="0"/>
                  </a:lnTo>
                  <a:lnTo>
                    <a:pt x="54" y="2"/>
                  </a:lnTo>
                  <a:lnTo>
                    <a:pt x="62" y="4"/>
                  </a:lnTo>
                  <a:lnTo>
                    <a:pt x="69" y="7"/>
                  </a:lnTo>
                  <a:lnTo>
                    <a:pt x="75" y="13"/>
                  </a:lnTo>
                  <a:lnTo>
                    <a:pt x="79" y="20"/>
                  </a:lnTo>
                  <a:lnTo>
                    <a:pt x="82" y="27"/>
                  </a:lnTo>
                  <a:lnTo>
                    <a:pt x="84" y="35"/>
                  </a:lnTo>
                  <a:lnTo>
                    <a:pt x="84" y="44"/>
                  </a:lnTo>
                  <a:lnTo>
                    <a:pt x="84" y="46"/>
                  </a:lnTo>
                  <a:close/>
                  <a:moveTo>
                    <a:pt x="68" y="42"/>
                  </a:moveTo>
                  <a:lnTo>
                    <a:pt x="68" y="42"/>
                  </a:lnTo>
                  <a:lnTo>
                    <a:pt x="67" y="36"/>
                  </a:lnTo>
                  <a:lnTo>
                    <a:pt x="66" y="30"/>
                  </a:lnTo>
                  <a:lnTo>
                    <a:pt x="64" y="26"/>
                  </a:lnTo>
                  <a:lnTo>
                    <a:pt x="61" y="21"/>
                  </a:lnTo>
                  <a:lnTo>
                    <a:pt x="58" y="18"/>
                  </a:lnTo>
                  <a:lnTo>
                    <a:pt x="54" y="15"/>
                  </a:lnTo>
                  <a:lnTo>
                    <a:pt x="48" y="14"/>
                  </a:lnTo>
                  <a:lnTo>
                    <a:pt x="43" y="13"/>
                  </a:lnTo>
                  <a:lnTo>
                    <a:pt x="37" y="14"/>
                  </a:lnTo>
                  <a:lnTo>
                    <a:pt x="32" y="15"/>
                  </a:lnTo>
                  <a:lnTo>
                    <a:pt x="28" y="19"/>
                  </a:lnTo>
                  <a:lnTo>
                    <a:pt x="24" y="22"/>
                  </a:lnTo>
                  <a:lnTo>
                    <a:pt x="21" y="26"/>
                  </a:lnTo>
                  <a:lnTo>
                    <a:pt x="20" y="31"/>
                  </a:lnTo>
                  <a:lnTo>
                    <a:pt x="17" y="36"/>
                  </a:lnTo>
                  <a:lnTo>
                    <a:pt x="17"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Freeform 136">
              <a:extLst>
                <a:ext uri="{FF2B5EF4-FFF2-40B4-BE49-F238E27FC236}">
                  <a16:creationId xmlns:a16="http://schemas.microsoft.com/office/drawing/2014/main" id="{DF1754C1-23B2-D948-FA73-45364C8D9E35}"/>
                </a:ext>
              </a:extLst>
            </p:cNvPr>
            <p:cNvSpPr>
              <a:spLocks/>
            </p:cNvSpPr>
            <p:nvPr userDrawn="1"/>
          </p:nvSpPr>
          <p:spPr bwMode="auto">
            <a:xfrm>
              <a:off x="4208" y="2515"/>
              <a:ext cx="33" cy="50"/>
            </a:xfrm>
            <a:custGeom>
              <a:avLst/>
              <a:gdLst>
                <a:gd name="T0" fmla="*/ 1 w 65"/>
                <a:gd name="T1" fmla="*/ 0 h 102"/>
                <a:gd name="T2" fmla="*/ 1 w 65"/>
                <a:gd name="T3" fmla="*/ 0 h 102"/>
                <a:gd name="T4" fmla="*/ 1 w 65"/>
                <a:gd name="T5" fmla="*/ 0 h 102"/>
                <a:gd name="T6" fmla="*/ 1 w 65"/>
                <a:gd name="T7" fmla="*/ 0 h 102"/>
                <a:gd name="T8" fmla="*/ 1 w 65"/>
                <a:gd name="T9" fmla="*/ 0 h 102"/>
                <a:gd name="T10" fmla="*/ 1 w 65"/>
                <a:gd name="T11" fmla="*/ 0 h 102"/>
                <a:gd name="T12" fmla="*/ 1 w 65"/>
                <a:gd name="T13" fmla="*/ 0 h 102"/>
                <a:gd name="T14" fmla="*/ 1 w 65"/>
                <a:gd name="T15" fmla="*/ 0 h 102"/>
                <a:gd name="T16" fmla="*/ 1 w 65"/>
                <a:gd name="T17" fmla="*/ 0 h 102"/>
                <a:gd name="T18" fmla="*/ 1 w 65"/>
                <a:gd name="T19" fmla="*/ 0 h 102"/>
                <a:gd name="T20" fmla="*/ 1 w 65"/>
                <a:gd name="T21" fmla="*/ 0 h 102"/>
                <a:gd name="T22" fmla="*/ 1 w 65"/>
                <a:gd name="T23" fmla="*/ 0 h 102"/>
                <a:gd name="T24" fmla="*/ 1 w 65"/>
                <a:gd name="T25" fmla="*/ 0 h 102"/>
                <a:gd name="T26" fmla="*/ 1 w 65"/>
                <a:gd name="T27" fmla="*/ 0 h 102"/>
                <a:gd name="T28" fmla="*/ 1 w 65"/>
                <a:gd name="T29" fmla="*/ 0 h 102"/>
                <a:gd name="T30" fmla="*/ 1 w 65"/>
                <a:gd name="T31" fmla="*/ 0 h 102"/>
                <a:gd name="T32" fmla="*/ 1 w 65"/>
                <a:gd name="T33" fmla="*/ 0 h 102"/>
                <a:gd name="T34" fmla="*/ 1 w 65"/>
                <a:gd name="T35" fmla="*/ 0 h 102"/>
                <a:gd name="T36" fmla="*/ 1 w 65"/>
                <a:gd name="T37" fmla="*/ 0 h 102"/>
                <a:gd name="T38" fmla="*/ 1 w 65"/>
                <a:gd name="T39" fmla="*/ 0 h 102"/>
                <a:gd name="T40" fmla="*/ 1 w 65"/>
                <a:gd name="T41" fmla="*/ 0 h 102"/>
                <a:gd name="T42" fmla="*/ 1 w 65"/>
                <a:gd name="T43" fmla="*/ 0 h 102"/>
                <a:gd name="T44" fmla="*/ 1 w 65"/>
                <a:gd name="T45" fmla="*/ 0 h 102"/>
                <a:gd name="T46" fmla="*/ 1 w 65"/>
                <a:gd name="T47" fmla="*/ 0 h 102"/>
                <a:gd name="T48" fmla="*/ 1 w 65"/>
                <a:gd name="T49" fmla="*/ 0 h 102"/>
                <a:gd name="T50" fmla="*/ 1 w 65"/>
                <a:gd name="T51" fmla="*/ 0 h 102"/>
                <a:gd name="T52" fmla="*/ 1 w 65"/>
                <a:gd name="T53" fmla="*/ 0 h 102"/>
                <a:gd name="T54" fmla="*/ 1 w 65"/>
                <a:gd name="T55" fmla="*/ 0 h 102"/>
                <a:gd name="T56" fmla="*/ 1 w 65"/>
                <a:gd name="T57" fmla="*/ 0 h 102"/>
                <a:gd name="T58" fmla="*/ 1 w 65"/>
                <a:gd name="T59" fmla="*/ 0 h 102"/>
                <a:gd name="T60" fmla="*/ 1 w 65"/>
                <a:gd name="T61" fmla="*/ 0 h 102"/>
                <a:gd name="T62" fmla="*/ 1 w 65"/>
                <a:gd name="T63" fmla="*/ 0 h 102"/>
                <a:gd name="T64" fmla="*/ 1 w 65"/>
                <a:gd name="T65" fmla="*/ 0 h 102"/>
                <a:gd name="T66" fmla="*/ 1 w 65"/>
                <a:gd name="T67" fmla="*/ 0 h 102"/>
                <a:gd name="T68" fmla="*/ 1 w 65"/>
                <a:gd name="T69" fmla="*/ 0 h 102"/>
                <a:gd name="T70" fmla="*/ 1 w 65"/>
                <a:gd name="T71" fmla="*/ 0 h 102"/>
                <a:gd name="T72" fmla="*/ 1 w 65"/>
                <a:gd name="T73" fmla="*/ 0 h 102"/>
                <a:gd name="T74" fmla="*/ 1 w 65"/>
                <a:gd name="T75" fmla="*/ 0 h 102"/>
                <a:gd name="T76" fmla="*/ 1 w 65"/>
                <a:gd name="T77" fmla="*/ 0 h 102"/>
                <a:gd name="T78" fmla="*/ 1 w 65"/>
                <a:gd name="T79" fmla="*/ 0 h 102"/>
                <a:gd name="T80" fmla="*/ 1 w 65"/>
                <a:gd name="T81" fmla="*/ 0 h 102"/>
                <a:gd name="T82" fmla="*/ 1 w 65"/>
                <a:gd name="T83" fmla="*/ 0 h 102"/>
                <a:gd name="T84" fmla="*/ 1 w 65"/>
                <a:gd name="T85" fmla="*/ 0 h 102"/>
                <a:gd name="T86" fmla="*/ 1 w 65"/>
                <a:gd name="T87" fmla="*/ 0 h 102"/>
                <a:gd name="T88" fmla="*/ 1 w 65"/>
                <a:gd name="T89" fmla="*/ 0 h 102"/>
                <a:gd name="T90" fmla="*/ 1 w 65"/>
                <a:gd name="T91" fmla="*/ 0 h 102"/>
                <a:gd name="T92" fmla="*/ 1 w 65"/>
                <a:gd name="T93" fmla="*/ 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65" y="72"/>
                  </a:moveTo>
                  <a:lnTo>
                    <a:pt x="65" y="72"/>
                  </a:lnTo>
                  <a:lnTo>
                    <a:pt x="65" y="79"/>
                  </a:lnTo>
                  <a:lnTo>
                    <a:pt x="63" y="84"/>
                  </a:lnTo>
                  <a:lnTo>
                    <a:pt x="59" y="90"/>
                  </a:lnTo>
                  <a:lnTo>
                    <a:pt x="56" y="94"/>
                  </a:lnTo>
                  <a:lnTo>
                    <a:pt x="50" y="97"/>
                  </a:lnTo>
                  <a:lnTo>
                    <a:pt x="44" y="99"/>
                  </a:lnTo>
                  <a:lnTo>
                    <a:pt x="38" y="102"/>
                  </a:lnTo>
                  <a:lnTo>
                    <a:pt x="29" y="102"/>
                  </a:lnTo>
                  <a:lnTo>
                    <a:pt x="20" y="101"/>
                  </a:lnTo>
                  <a:lnTo>
                    <a:pt x="12" y="99"/>
                  </a:lnTo>
                  <a:lnTo>
                    <a:pt x="5" y="97"/>
                  </a:lnTo>
                  <a:lnTo>
                    <a:pt x="2" y="95"/>
                  </a:lnTo>
                  <a:lnTo>
                    <a:pt x="1" y="91"/>
                  </a:lnTo>
                  <a:lnTo>
                    <a:pt x="0" y="87"/>
                  </a:lnTo>
                  <a:lnTo>
                    <a:pt x="1" y="83"/>
                  </a:lnTo>
                  <a:lnTo>
                    <a:pt x="1" y="81"/>
                  </a:lnTo>
                  <a:lnTo>
                    <a:pt x="2" y="80"/>
                  </a:lnTo>
                  <a:lnTo>
                    <a:pt x="3" y="80"/>
                  </a:lnTo>
                  <a:lnTo>
                    <a:pt x="6" y="81"/>
                  </a:lnTo>
                  <a:lnTo>
                    <a:pt x="12" y="83"/>
                  </a:lnTo>
                  <a:lnTo>
                    <a:pt x="19" y="87"/>
                  </a:lnTo>
                  <a:lnTo>
                    <a:pt x="24" y="88"/>
                  </a:lnTo>
                  <a:lnTo>
                    <a:pt x="29" y="88"/>
                  </a:lnTo>
                  <a:lnTo>
                    <a:pt x="38" y="88"/>
                  </a:lnTo>
                  <a:lnTo>
                    <a:pt x="43" y="84"/>
                  </a:lnTo>
                  <a:lnTo>
                    <a:pt x="46" y="82"/>
                  </a:lnTo>
                  <a:lnTo>
                    <a:pt x="48" y="80"/>
                  </a:lnTo>
                  <a:lnTo>
                    <a:pt x="49" y="78"/>
                  </a:lnTo>
                  <a:lnTo>
                    <a:pt x="49" y="73"/>
                  </a:lnTo>
                  <a:lnTo>
                    <a:pt x="48" y="70"/>
                  </a:lnTo>
                  <a:lnTo>
                    <a:pt x="47" y="67"/>
                  </a:lnTo>
                  <a:lnTo>
                    <a:pt x="41" y="63"/>
                  </a:lnTo>
                  <a:lnTo>
                    <a:pt x="34" y="58"/>
                  </a:lnTo>
                  <a:lnTo>
                    <a:pt x="26" y="56"/>
                  </a:lnTo>
                  <a:lnTo>
                    <a:pt x="17" y="51"/>
                  </a:lnTo>
                  <a:lnTo>
                    <a:pt x="10" y="45"/>
                  </a:lnTo>
                  <a:lnTo>
                    <a:pt x="6" y="42"/>
                  </a:lnTo>
                  <a:lnTo>
                    <a:pt x="4" y="38"/>
                  </a:lnTo>
                  <a:lnTo>
                    <a:pt x="3" y="34"/>
                  </a:lnTo>
                  <a:lnTo>
                    <a:pt x="2" y="28"/>
                  </a:lnTo>
                  <a:lnTo>
                    <a:pt x="3" y="22"/>
                  </a:lnTo>
                  <a:lnTo>
                    <a:pt x="4" y="18"/>
                  </a:lnTo>
                  <a:lnTo>
                    <a:pt x="8" y="12"/>
                  </a:lnTo>
                  <a:lnTo>
                    <a:pt x="11" y="8"/>
                  </a:lnTo>
                  <a:lnTo>
                    <a:pt x="16" y="5"/>
                  </a:lnTo>
                  <a:lnTo>
                    <a:pt x="21" y="3"/>
                  </a:lnTo>
                  <a:lnTo>
                    <a:pt x="28" y="0"/>
                  </a:lnTo>
                  <a:lnTo>
                    <a:pt x="36" y="0"/>
                  </a:lnTo>
                  <a:lnTo>
                    <a:pt x="43" y="0"/>
                  </a:lnTo>
                  <a:lnTo>
                    <a:pt x="50" y="3"/>
                  </a:lnTo>
                  <a:lnTo>
                    <a:pt x="55" y="4"/>
                  </a:lnTo>
                  <a:lnTo>
                    <a:pt x="58" y="6"/>
                  </a:lnTo>
                  <a:lnTo>
                    <a:pt x="59" y="7"/>
                  </a:lnTo>
                  <a:lnTo>
                    <a:pt x="61" y="8"/>
                  </a:lnTo>
                  <a:lnTo>
                    <a:pt x="61" y="11"/>
                  </a:lnTo>
                  <a:lnTo>
                    <a:pt x="61" y="14"/>
                  </a:lnTo>
                  <a:lnTo>
                    <a:pt x="61" y="17"/>
                  </a:lnTo>
                  <a:lnTo>
                    <a:pt x="61" y="19"/>
                  </a:lnTo>
                  <a:lnTo>
                    <a:pt x="59" y="20"/>
                  </a:lnTo>
                  <a:lnTo>
                    <a:pt x="58" y="20"/>
                  </a:lnTo>
                  <a:lnTo>
                    <a:pt x="56" y="19"/>
                  </a:lnTo>
                  <a:lnTo>
                    <a:pt x="51" y="17"/>
                  </a:lnTo>
                  <a:lnTo>
                    <a:pt x="44" y="14"/>
                  </a:lnTo>
                  <a:lnTo>
                    <a:pt x="36" y="13"/>
                  </a:lnTo>
                  <a:lnTo>
                    <a:pt x="28" y="14"/>
                  </a:lnTo>
                  <a:lnTo>
                    <a:pt x="23" y="17"/>
                  </a:lnTo>
                  <a:lnTo>
                    <a:pt x="19" y="21"/>
                  </a:lnTo>
                  <a:lnTo>
                    <a:pt x="19" y="27"/>
                  </a:lnTo>
                  <a:lnTo>
                    <a:pt x="19" y="30"/>
                  </a:lnTo>
                  <a:lnTo>
                    <a:pt x="20" y="34"/>
                  </a:lnTo>
                  <a:lnTo>
                    <a:pt x="26" y="38"/>
                  </a:lnTo>
                  <a:lnTo>
                    <a:pt x="34" y="42"/>
                  </a:lnTo>
                  <a:lnTo>
                    <a:pt x="42" y="45"/>
                  </a:lnTo>
                  <a:lnTo>
                    <a:pt x="50" y="49"/>
                  </a:lnTo>
                  <a:lnTo>
                    <a:pt x="58" y="55"/>
                  </a:lnTo>
                  <a:lnTo>
                    <a:pt x="62" y="58"/>
                  </a:lnTo>
                  <a:lnTo>
                    <a:pt x="64" y="61"/>
                  </a:lnTo>
                  <a:lnTo>
                    <a:pt x="65" y="66"/>
                  </a:lnTo>
                  <a:lnTo>
                    <a:pt x="65"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 name="Freeform 137">
              <a:extLst>
                <a:ext uri="{FF2B5EF4-FFF2-40B4-BE49-F238E27FC236}">
                  <a16:creationId xmlns:a16="http://schemas.microsoft.com/office/drawing/2014/main" id="{62E09EF4-3E36-1928-4746-9A0356117670}"/>
                </a:ext>
              </a:extLst>
            </p:cNvPr>
            <p:cNvSpPr>
              <a:spLocks/>
            </p:cNvSpPr>
            <p:nvPr userDrawn="1"/>
          </p:nvSpPr>
          <p:spPr bwMode="auto">
            <a:xfrm>
              <a:off x="4131" y="2811"/>
              <a:ext cx="50" cy="67"/>
            </a:xfrm>
            <a:custGeom>
              <a:avLst/>
              <a:gdLst>
                <a:gd name="T0" fmla="*/ 1 w 100"/>
                <a:gd name="T1" fmla="*/ 1 h 133"/>
                <a:gd name="T2" fmla="*/ 1 w 100"/>
                <a:gd name="T3" fmla="*/ 1 h 133"/>
                <a:gd name="T4" fmla="*/ 1 w 100"/>
                <a:gd name="T5" fmla="*/ 1 h 133"/>
                <a:gd name="T6" fmla="*/ 1 w 100"/>
                <a:gd name="T7" fmla="*/ 1 h 133"/>
                <a:gd name="T8" fmla="*/ 1 w 100"/>
                <a:gd name="T9" fmla="*/ 1 h 133"/>
                <a:gd name="T10" fmla="*/ 1 w 100"/>
                <a:gd name="T11" fmla="*/ 1 h 133"/>
                <a:gd name="T12" fmla="*/ 1 w 100"/>
                <a:gd name="T13" fmla="*/ 1 h 133"/>
                <a:gd name="T14" fmla="*/ 1 w 100"/>
                <a:gd name="T15" fmla="*/ 1 h 133"/>
                <a:gd name="T16" fmla="*/ 1 w 100"/>
                <a:gd name="T17" fmla="*/ 1 h 133"/>
                <a:gd name="T18" fmla="*/ 1 w 100"/>
                <a:gd name="T19" fmla="*/ 1 h 133"/>
                <a:gd name="T20" fmla="*/ 1 w 100"/>
                <a:gd name="T21" fmla="*/ 1 h 133"/>
                <a:gd name="T22" fmla="*/ 1 w 100"/>
                <a:gd name="T23" fmla="*/ 1 h 133"/>
                <a:gd name="T24" fmla="*/ 1 w 100"/>
                <a:gd name="T25" fmla="*/ 1 h 133"/>
                <a:gd name="T26" fmla="*/ 1 w 100"/>
                <a:gd name="T27" fmla="*/ 1 h 133"/>
                <a:gd name="T28" fmla="*/ 1 w 100"/>
                <a:gd name="T29" fmla="*/ 1 h 133"/>
                <a:gd name="T30" fmla="*/ 1 w 100"/>
                <a:gd name="T31" fmla="*/ 1 h 133"/>
                <a:gd name="T32" fmla="*/ 1 w 100"/>
                <a:gd name="T33" fmla="*/ 1 h 133"/>
                <a:gd name="T34" fmla="*/ 1 w 100"/>
                <a:gd name="T35" fmla="*/ 1 h 133"/>
                <a:gd name="T36" fmla="*/ 1 w 100"/>
                <a:gd name="T37" fmla="*/ 1 h 133"/>
                <a:gd name="T38" fmla="*/ 1 w 100"/>
                <a:gd name="T39" fmla="*/ 1 h 133"/>
                <a:gd name="T40" fmla="*/ 1 w 100"/>
                <a:gd name="T41" fmla="*/ 1 h 133"/>
                <a:gd name="T42" fmla="*/ 0 w 100"/>
                <a:gd name="T43" fmla="*/ 1 h 133"/>
                <a:gd name="T44" fmla="*/ 0 w 100"/>
                <a:gd name="T45" fmla="*/ 1 h 133"/>
                <a:gd name="T46" fmla="*/ 0 w 100"/>
                <a:gd name="T47" fmla="*/ 1 h 133"/>
                <a:gd name="T48" fmla="*/ 1 w 100"/>
                <a:gd name="T49" fmla="*/ 1 h 133"/>
                <a:gd name="T50" fmla="*/ 1 w 100"/>
                <a:gd name="T51" fmla="*/ 0 h 133"/>
                <a:gd name="T52" fmla="*/ 1 w 100"/>
                <a:gd name="T53" fmla="*/ 0 h 133"/>
                <a:gd name="T54" fmla="*/ 1 w 100"/>
                <a:gd name="T55" fmla="*/ 1 h 133"/>
                <a:gd name="T56" fmla="*/ 1 w 100"/>
                <a:gd name="T57" fmla="*/ 1 h 133"/>
                <a:gd name="T58" fmla="*/ 1 w 100"/>
                <a:gd name="T59" fmla="*/ 1 h 133"/>
                <a:gd name="T60" fmla="*/ 1 w 100"/>
                <a:gd name="T61" fmla="*/ 1 h 133"/>
                <a:gd name="T62" fmla="*/ 1 w 100"/>
                <a:gd name="T63" fmla="*/ 1 h 133"/>
                <a:gd name="T64" fmla="*/ 1 w 100"/>
                <a:gd name="T65" fmla="*/ 1 h 133"/>
                <a:gd name="T66" fmla="*/ 1 w 100"/>
                <a:gd name="T67" fmla="*/ 1 h 133"/>
                <a:gd name="T68" fmla="*/ 1 w 100"/>
                <a:gd name="T69" fmla="*/ 1 h 133"/>
                <a:gd name="T70" fmla="*/ 1 w 100"/>
                <a:gd name="T71" fmla="*/ 1 h 133"/>
                <a:gd name="T72" fmla="*/ 1 w 100"/>
                <a:gd name="T73" fmla="*/ 1 h 133"/>
                <a:gd name="T74" fmla="*/ 1 w 100"/>
                <a:gd name="T75" fmla="*/ 1 h 133"/>
                <a:gd name="T76" fmla="*/ 1 w 100"/>
                <a:gd name="T77" fmla="*/ 1 h 133"/>
                <a:gd name="T78" fmla="*/ 1 w 100"/>
                <a:gd name="T79" fmla="*/ 1 h 133"/>
                <a:gd name="T80" fmla="*/ 1 w 100"/>
                <a:gd name="T81" fmla="*/ 0 h 133"/>
                <a:gd name="T82" fmla="*/ 1 w 100"/>
                <a:gd name="T83" fmla="*/ 0 h 133"/>
                <a:gd name="T84" fmla="*/ 1 w 100"/>
                <a:gd name="T85" fmla="*/ 0 h 133"/>
                <a:gd name="T86" fmla="*/ 1 w 100"/>
                <a:gd name="T87" fmla="*/ 1 h 133"/>
                <a:gd name="T88" fmla="*/ 1 w 100"/>
                <a:gd name="T89" fmla="*/ 1 h 133"/>
                <a:gd name="T90" fmla="*/ 1 w 100"/>
                <a:gd name="T91" fmla="*/ 1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3">
                  <a:moveTo>
                    <a:pt x="100" y="125"/>
                  </a:moveTo>
                  <a:lnTo>
                    <a:pt x="100" y="125"/>
                  </a:lnTo>
                  <a:lnTo>
                    <a:pt x="99" y="129"/>
                  </a:lnTo>
                  <a:lnTo>
                    <a:pt x="98" y="131"/>
                  </a:lnTo>
                  <a:lnTo>
                    <a:pt x="96" y="133"/>
                  </a:lnTo>
                  <a:lnTo>
                    <a:pt x="92" y="133"/>
                  </a:lnTo>
                  <a:lnTo>
                    <a:pt x="87" y="133"/>
                  </a:lnTo>
                  <a:lnTo>
                    <a:pt x="82" y="132"/>
                  </a:lnTo>
                  <a:lnTo>
                    <a:pt x="78" y="131"/>
                  </a:lnTo>
                  <a:lnTo>
                    <a:pt x="74" y="126"/>
                  </a:lnTo>
                  <a:lnTo>
                    <a:pt x="70" y="119"/>
                  </a:lnTo>
                  <a:lnTo>
                    <a:pt x="30" y="45"/>
                  </a:lnTo>
                  <a:lnTo>
                    <a:pt x="23" y="32"/>
                  </a:lnTo>
                  <a:lnTo>
                    <a:pt x="17" y="19"/>
                  </a:lnTo>
                  <a:lnTo>
                    <a:pt x="17" y="34"/>
                  </a:lnTo>
                  <a:lnTo>
                    <a:pt x="17" y="50"/>
                  </a:lnTo>
                  <a:lnTo>
                    <a:pt x="17" y="130"/>
                  </a:lnTo>
                  <a:lnTo>
                    <a:pt x="17" y="132"/>
                  </a:lnTo>
                  <a:lnTo>
                    <a:pt x="15" y="132"/>
                  </a:lnTo>
                  <a:lnTo>
                    <a:pt x="13" y="133"/>
                  </a:lnTo>
                  <a:lnTo>
                    <a:pt x="8" y="133"/>
                  </a:lnTo>
                  <a:lnTo>
                    <a:pt x="5" y="133"/>
                  </a:lnTo>
                  <a:lnTo>
                    <a:pt x="1" y="132"/>
                  </a:lnTo>
                  <a:lnTo>
                    <a:pt x="0" y="132"/>
                  </a:lnTo>
                  <a:lnTo>
                    <a:pt x="0" y="130"/>
                  </a:lnTo>
                  <a:lnTo>
                    <a:pt x="0" y="8"/>
                  </a:lnTo>
                  <a:lnTo>
                    <a:pt x="0" y="4"/>
                  </a:lnTo>
                  <a:lnTo>
                    <a:pt x="2" y="2"/>
                  </a:lnTo>
                  <a:lnTo>
                    <a:pt x="5" y="0"/>
                  </a:lnTo>
                  <a:lnTo>
                    <a:pt x="7" y="0"/>
                  </a:lnTo>
                  <a:lnTo>
                    <a:pt x="16" y="0"/>
                  </a:lnTo>
                  <a:lnTo>
                    <a:pt x="21" y="1"/>
                  </a:lnTo>
                  <a:lnTo>
                    <a:pt x="24" y="2"/>
                  </a:lnTo>
                  <a:lnTo>
                    <a:pt x="28" y="5"/>
                  </a:lnTo>
                  <a:lnTo>
                    <a:pt x="31" y="10"/>
                  </a:lnTo>
                  <a:lnTo>
                    <a:pt x="62" y="69"/>
                  </a:lnTo>
                  <a:lnTo>
                    <a:pt x="68" y="79"/>
                  </a:lnTo>
                  <a:lnTo>
                    <a:pt x="73" y="89"/>
                  </a:lnTo>
                  <a:lnTo>
                    <a:pt x="78" y="99"/>
                  </a:lnTo>
                  <a:lnTo>
                    <a:pt x="83" y="109"/>
                  </a:lnTo>
                  <a:lnTo>
                    <a:pt x="83" y="92"/>
                  </a:lnTo>
                  <a:lnTo>
                    <a:pt x="83" y="75"/>
                  </a:lnTo>
                  <a:lnTo>
                    <a:pt x="83" y="3"/>
                  </a:lnTo>
                  <a:lnTo>
                    <a:pt x="83" y="2"/>
                  </a:lnTo>
                  <a:lnTo>
                    <a:pt x="84" y="1"/>
                  </a:lnTo>
                  <a:lnTo>
                    <a:pt x="88" y="0"/>
                  </a:lnTo>
                  <a:lnTo>
                    <a:pt x="91" y="0"/>
                  </a:lnTo>
                  <a:lnTo>
                    <a:pt x="96" y="0"/>
                  </a:lnTo>
                  <a:lnTo>
                    <a:pt x="98" y="1"/>
                  </a:lnTo>
                  <a:lnTo>
                    <a:pt x="100" y="2"/>
                  </a:lnTo>
                  <a:lnTo>
                    <a:pt x="100" y="3"/>
                  </a:lnTo>
                  <a:lnTo>
                    <a:pt x="100" y="12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 name="Freeform 138">
              <a:extLst>
                <a:ext uri="{FF2B5EF4-FFF2-40B4-BE49-F238E27FC236}">
                  <a16:creationId xmlns:a16="http://schemas.microsoft.com/office/drawing/2014/main" id="{A4034DB8-12E4-9481-4A01-BC97D3106D5F}"/>
                </a:ext>
              </a:extLst>
            </p:cNvPr>
            <p:cNvSpPr>
              <a:spLocks noEditPoints="1"/>
            </p:cNvSpPr>
            <p:nvPr userDrawn="1"/>
          </p:nvSpPr>
          <p:spPr bwMode="auto">
            <a:xfrm>
              <a:off x="4194" y="2828"/>
              <a:ext cx="47" cy="50"/>
            </a:xfrm>
            <a:custGeom>
              <a:avLst/>
              <a:gdLst>
                <a:gd name="T0" fmla="*/ 1 w 93"/>
                <a:gd name="T1" fmla="*/ 0 h 101"/>
                <a:gd name="T2" fmla="*/ 1 w 93"/>
                <a:gd name="T3" fmla="*/ 0 h 101"/>
                <a:gd name="T4" fmla="*/ 1 w 93"/>
                <a:gd name="T5" fmla="*/ 0 h 101"/>
                <a:gd name="T6" fmla="*/ 1 w 93"/>
                <a:gd name="T7" fmla="*/ 0 h 101"/>
                <a:gd name="T8" fmla="*/ 1 w 93"/>
                <a:gd name="T9" fmla="*/ 0 h 101"/>
                <a:gd name="T10" fmla="*/ 1 w 93"/>
                <a:gd name="T11" fmla="*/ 0 h 101"/>
                <a:gd name="T12" fmla="*/ 1 w 93"/>
                <a:gd name="T13" fmla="*/ 0 h 101"/>
                <a:gd name="T14" fmla="*/ 1 w 93"/>
                <a:gd name="T15" fmla="*/ 0 h 101"/>
                <a:gd name="T16" fmla="*/ 1 w 93"/>
                <a:gd name="T17" fmla="*/ 0 h 101"/>
                <a:gd name="T18" fmla="*/ 1 w 93"/>
                <a:gd name="T19" fmla="*/ 0 h 101"/>
                <a:gd name="T20" fmla="*/ 1 w 93"/>
                <a:gd name="T21" fmla="*/ 0 h 101"/>
                <a:gd name="T22" fmla="*/ 1 w 93"/>
                <a:gd name="T23" fmla="*/ 0 h 101"/>
                <a:gd name="T24" fmla="*/ 0 w 93"/>
                <a:gd name="T25" fmla="*/ 0 h 101"/>
                <a:gd name="T26" fmla="*/ 1 w 93"/>
                <a:gd name="T27" fmla="*/ 0 h 101"/>
                <a:gd name="T28" fmla="*/ 1 w 93"/>
                <a:gd name="T29" fmla="*/ 0 h 101"/>
                <a:gd name="T30" fmla="*/ 1 w 93"/>
                <a:gd name="T31" fmla="*/ 0 h 101"/>
                <a:gd name="T32" fmla="*/ 1 w 93"/>
                <a:gd name="T33" fmla="*/ 0 h 101"/>
                <a:gd name="T34" fmla="*/ 1 w 93"/>
                <a:gd name="T35" fmla="*/ 0 h 101"/>
                <a:gd name="T36" fmla="*/ 1 w 93"/>
                <a:gd name="T37" fmla="*/ 0 h 101"/>
                <a:gd name="T38" fmla="*/ 1 w 93"/>
                <a:gd name="T39" fmla="*/ 0 h 101"/>
                <a:gd name="T40" fmla="*/ 1 w 93"/>
                <a:gd name="T41" fmla="*/ 0 h 101"/>
                <a:gd name="T42" fmla="*/ 1 w 93"/>
                <a:gd name="T43" fmla="*/ 0 h 101"/>
                <a:gd name="T44" fmla="*/ 1 w 93"/>
                <a:gd name="T45" fmla="*/ 0 h 101"/>
                <a:gd name="T46" fmla="*/ 1 w 93"/>
                <a:gd name="T47" fmla="*/ 0 h 101"/>
                <a:gd name="T48" fmla="*/ 1 w 93"/>
                <a:gd name="T49" fmla="*/ 0 h 101"/>
                <a:gd name="T50" fmla="*/ 1 w 93"/>
                <a:gd name="T51" fmla="*/ 0 h 101"/>
                <a:gd name="T52" fmla="*/ 1 w 93"/>
                <a:gd name="T53" fmla="*/ 0 h 101"/>
                <a:gd name="T54" fmla="*/ 1 w 93"/>
                <a:gd name="T55" fmla="*/ 0 h 101"/>
                <a:gd name="T56" fmla="*/ 1 w 93"/>
                <a:gd name="T57" fmla="*/ 0 h 101"/>
                <a:gd name="T58" fmla="*/ 1 w 93"/>
                <a:gd name="T59" fmla="*/ 0 h 101"/>
                <a:gd name="T60" fmla="*/ 1 w 93"/>
                <a:gd name="T61" fmla="*/ 0 h 101"/>
                <a:gd name="T62" fmla="*/ 1 w 93"/>
                <a:gd name="T63" fmla="*/ 0 h 101"/>
                <a:gd name="T64" fmla="*/ 1 w 93"/>
                <a:gd name="T65" fmla="*/ 0 h 101"/>
                <a:gd name="T66" fmla="*/ 1 w 93"/>
                <a:gd name="T67" fmla="*/ 0 h 101"/>
                <a:gd name="T68" fmla="*/ 1 w 93"/>
                <a:gd name="T69" fmla="*/ 0 h 101"/>
                <a:gd name="T70" fmla="*/ 1 w 93"/>
                <a:gd name="T71" fmla="*/ 0 h 101"/>
                <a:gd name="T72" fmla="*/ 1 w 93"/>
                <a:gd name="T73" fmla="*/ 0 h 101"/>
                <a:gd name="T74" fmla="*/ 1 w 93"/>
                <a:gd name="T75" fmla="*/ 0 h 101"/>
                <a:gd name="T76" fmla="*/ 1 w 93"/>
                <a:gd name="T77" fmla="*/ 0 h 101"/>
                <a:gd name="T78" fmla="*/ 1 w 93"/>
                <a:gd name="T79" fmla="*/ 0 h 101"/>
                <a:gd name="T80" fmla="*/ 1 w 93"/>
                <a:gd name="T81" fmla="*/ 0 h 101"/>
                <a:gd name="T82" fmla="*/ 1 w 93"/>
                <a:gd name="T83" fmla="*/ 0 h 101"/>
                <a:gd name="T84" fmla="*/ 1 w 93"/>
                <a:gd name="T85" fmla="*/ 0 h 101"/>
                <a:gd name="T86" fmla="*/ 1 w 93"/>
                <a:gd name="T87" fmla="*/ 0 h 101"/>
                <a:gd name="T88" fmla="*/ 1 w 93"/>
                <a:gd name="T89" fmla="*/ 0 h 101"/>
                <a:gd name="T90" fmla="*/ 1 w 93"/>
                <a:gd name="T91" fmla="*/ 0 h 101"/>
                <a:gd name="T92" fmla="*/ 1 w 93"/>
                <a:gd name="T93" fmla="*/ 0 h 101"/>
                <a:gd name="T94" fmla="*/ 1 w 93"/>
                <a:gd name="T95" fmla="*/ 0 h 101"/>
                <a:gd name="T96" fmla="*/ 1 w 93"/>
                <a:gd name="T97" fmla="*/ 0 h 101"/>
                <a:gd name="T98" fmla="*/ 1 w 93"/>
                <a:gd name="T99" fmla="*/ 0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1">
                  <a:moveTo>
                    <a:pt x="93" y="50"/>
                  </a:moveTo>
                  <a:lnTo>
                    <a:pt x="93" y="50"/>
                  </a:lnTo>
                  <a:lnTo>
                    <a:pt x="92" y="61"/>
                  </a:lnTo>
                  <a:lnTo>
                    <a:pt x="90" y="70"/>
                  </a:lnTo>
                  <a:lnTo>
                    <a:pt x="86" y="80"/>
                  </a:lnTo>
                  <a:lnTo>
                    <a:pt x="81" y="88"/>
                  </a:lnTo>
                  <a:lnTo>
                    <a:pt x="75" y="93"/>
                  </a:lnTo>
                  <a:lnTo>
                    <a:pt x="67" y="98"/>
                  </a:lnTo>
                  <a:lnTo>
                    <a:pt x="56" y="101"/>
                  </a:lnTo>
                  <a:lnTo>
                    <a:pt x="46" y="101"/>
                  </a:lnTo>
                  <a:lnTo>
                    <a:pt x="34" y="101"/>
                  </a:lnTo>
                  <a:lnTo>
                    <a:pt x="25" y="98"/>
                  </a:lnTo>
                  <a:lnTo>
                    <a:pt x="18" y="95"/>
                  </a:lnTo>
                  <a:lnTo>
                    <a:pt x="11" y="89"/>
                  </a:lnTo>
                  <a:lnTo>
                    <a:pt x="7" y="82"/>
                  </a:lnTo>
                  <a:lnTo>
                    <a:pt x="3" y="73"/>
                  </a:lnTo>
                  <a:lnTo>
                    <a:pt x="1" y="63"/>
                  </a:lnTo>
                  <a:lnTo>
                    <a:pt x="0" y="52"/>
                  </a:lnTo>
                  <a:lnTo>
                    <a:pt x="1" y="42"/>
                  </a:lnTo>
                  <a:lnTo>
                    <a:pt x="3" y="31"/>
                  </a:lnTo>
                  <a:lnTo>
                    <a:pt x="7" y="22"/>
                  </a:lnTo>
                  <a:lnTo>
                    <a:pt x="13" y="15"/>
                  </a:lnTo>
                  <a:lnTo>
                    <a:pt x="18" y="8"/>
                  </a:lnTo>
                  <a:lnTo>
                    <a:pt x="26" y="3"/>
                  </a:lnTo>
                  <a:lnTo>
                    <a:pt x="37" y="1"/>
                  </a:lnTo>
                  <a:lnTo>
                    <a:pt x="47" y="0"/>
                  </a:lnTo>
                  <a:lnTo>
                    <a:pt x="59" y="1"/>
                  </a:lnTo>
                  <a:lnTo>
                    <a:pt x="68" y="3"/>
                  </a:lnTo>
                  <a:lnTo>
                    <a:pt x="75" y="8"/>
                  </a:lnTo>
                  <a:lnTo>
                    <a:pt x="82" y="14"/>
                  </a:lnTo>
                  <a:lnTo>
                    <a:pt x="86" y="21"/>
                  </a:lnTo>
                  <a:lnTo>
                    <a:pt x="90" y="29"/>
                  </a:lnTo>
                  <a:lnTo>
                    <a:pt x="92" y="39"/>
                  </a:lnTo>
                  <a:lnTo>
                    <a:pt x="93" y="50"/>
                  </a:lnTo>
                  <a:close/>
                  <a:moveTo>
                    <a:pt x="75" y="51"/>
                  </a:moveTo>
                  <a:lnTo>
                    <a:pt x="75" y="51"/>
                  </a:lnTo>
                  <a:lnTo>
                    <a:pt x="75" y="44"/>
                  </a:lnTo>
                  <a:lnTo>
                    <a:pt x="74" y="37"/>
                  </a:lnTo>
                  <a:lnTo>
                    <a:pt x="72" y="31"/>
                  </a:lnTo>
                  <a:lnTo>
                    <a:pt x="69" y="25"/>
                  </a:lnTo>
                  <a:lnTo>
                    <a:pt x="66" y="21"/>
                  </a:lnTo>
                  <a:lnTo>
                    <a:pt x="61" y="17"/>
                  </a:lnTo>
                  <a:lnTo>
                    <a:pt x="54" y="15"/>
                  </a:lnTo>
                  <a:lnTo>
                    <a:pt x="47" y="14"/>
                  </a:lnTo>
                  <a:lnTo>
                    <a:pt x="40" y="15"/>
                  </a:lnTo>
                  <a:lnTo>
                    <a:pt x="33" y="17"/>
                  </a:lnTo>
                  <a:lnTo>
                    <a:pt x="29" y="20"/>
                  </a:lnTo>
                  <a:lnTo>
                    <a:pt x="25" y="24"/>
                  </a:lnTo>
                  <a:lnTo>
                    <a:pt x="22" y="30"/>
                  </a:lnTo>
                  <a:lnTo>
                    <a:pt x="19" y="36"/>
                  </a:lnTo>
                  <a:lnTo>
                    <a:pt x="18" y="43"/>
                  </a:lnTo>
                  <a:lnTo>
                    <a:pt x="18" y="51"/>
                  </a:lnTo>
                  <a:lnTo>
                    <a:pt x="18" y="58"/>
                  </a:lnTo>
                  <a:lnTo>
                    <a:pt x="19" y="65"/>
                  </a:lnTo>
                  <a:lnTo>
                    <a:pt x="21" y="71"/>
                  </a:lnTo>
                  <a:lnTo>
                    <a:pt x="24" y="77"/>
                  </a:lnTo>
                  <a:lnTo>
                    <a:pt x="28" y="81"/>
                  </a:lnTo>
                  <a:lnTo>
                    <a:pt x="33" y="84"/>
                  </a:lnTo>
                  <a:lnTo>
                    <a:pt x="39" y="86"/>
                  </a:lnTo>
                  <a:lnTo>
                    <a:pt x="46" y="88"/>
                  </a:lnTo>
                  <a:lnTo>
                    <a:pt x="53" y="86"/>
                  </a:lnTo>
                  <a:lnTo>
                    <a:pt x="60" y="85"/>
                  </a:lnTo>
                  <a:lnTo>
                    <a:pt x="64" y="82"/>
                  </a:lnTo>
                  <a:lnTo>
                    <a:pt x="69" y="77"/>
                  </a:lnTo>
                  <a:lnTo>
                    <a:pt x="71" y="73"/>
                  </a:lnTo>
                  <a:lnTo>
                    <a:pt x="74" y="66"/>
                  </a:lnTo>
                  <a:lnTo>
                    <a:pt x="75"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 name="Freeform 139">
              <a:extLst>
                <a:ext uri="{FF2B5EF4-FFF2-40B4-BE49-F238E27FC236}">
                  <a16:creationId xmlns:a16="http://schemas.microsoft.com/office/drawing/2014/main" id="{9F5A5CEF-85E8-F79C-42E4-6CB517FE3905}"/>
                </a:ext>
              </a:extLst>
            </p:cNvPr>
            <p:cNvSpPr>
              <a:spLocks/>
            </p:cNvSpPr>
            <p:nvPr userDrawn="1"/>
          </p:nvSpPr>
          <p:spPr bwMode="auto">
            <a:xfrm>
              <a:off x="2721" y="2106"/>
              <a:ext cx="48" cy="68"/>
            </a:xfrm>
            <a:custGeom>
              <a:avLst/>
              <a:gdLst>
                <a:gd name="T0" fmla="*/ 1 w 96"/>
                <a:gd name="T1" fmla="*/ 1 h 135"/>
                <a:gd name="T2" fmla="*/ 1 w 96"/>
                <a:gd name="T3" fmla="*/ 1 h 135"/>
                <a:gd name="T4" fmla="*/ 1 w 96"/>
                <a:gd name="T5" fmla="*/ 1 h 135"/>
                <a:gd name="T6" fmla="*/ 1 w 96"/>
                <a:gd name="T7" fmla="*/ 1 h 135"/>
                <a:gd name="T8" fmla="*/ 1 w 96"/>
                <a:gd name="T9" fmla="*/ 1 h 135"/>
                <a:gd name="T10" fmla="*/ 1 w 96"/>
                <a:gd name="T11" fmla="*/ 1 h 135"/>
                <a:gd name="T12" fmla="*/ 1 w 96"/>
                <a:gd name="T13" fmla="*/ 1 h 135"/>
                <a:gd name="T14" fmla="*/ 1 w 96"/>
                <a:gd name="T15" fmla="*/ 1 h 135"/>
                <a:gd name="T16" fmla="*/ 1 w 96"/>
                <a:gd name="T17" fmla="*/ 1 h 135"/>
                <a:gd name="T18" fmla="*/ 1 w 96"/>
                <a:gd name="T19" fmla="*/ 1 h 135"/>
                <a:gd name="T20" fmla="*/ 0 w 96"/>
                <a:gd name="T21" fmla="*/ 1 h 135"/>
                <a:gd name="T22" fmla="*/ 0 w 96"/>
                <a:gd name="T23" fmla="*/ 1 h 135"/>
                <a:gd name="T24" fmla="*/ 1 w 96"/>
                <a:gd name="T25" fmla="*/ 0 h 135"/>
                <a:gd name="T26" fmla="*/ 1 w 96"/>
                <a:gd name="T27" fmla="*/ 0 h 135"/>
                <a:gd name="T28" fmla="*/ 1 w 96"/>
                <a:gd name="T29" fmla="*/ 0 h 135"/>
                <a:gd name="T30" fmla="*/ 1 w 96"/>
                <a:gd name="T31" fmla="*/ 1 h 135"/>
                <a:gd name="T32" fmla="*/ 1 w 96"/>
                <a:gd name="T33" fmla="*/ 1 h 135"/>
                <a:gd name="T34" fmla="*/ 1 w 96"/>
                <a:gd name="T35" fmla="*/ 1 h 135"/>
                <a:gd name="T36" fmla="*/ 1 w 96"/>
                <a:gd name="T37" fmla="*/ 1 h 135"/>
                <a:gd name="T38" fmla="*/ 1 w 96"/>
                <a:gd name="T39" fmla="*/ 1 h 135"/>
                <a:gd name="T40" fmla="*/ 1 w 96"/>
                <a:gd name="T41" fmla="*/ 1 h 135"/>
                <a:gd name="T42" fmla="*/ 1 w 96"/>
                <a:gd name="T43" fmla="*/ 1 h 135"/>
                <a:gd name="T44" fmla="*/ 1 w 96"/>
                <a:gd name="T45" fmla="*/ 1 h 135"/>
                <a:gd name="T46" fmla="*/ 1 w 96"/>
                <a:gd name="T47" fmla="*/ 1 h 135"/>
                <a:gd name="T48" fmla="*/ 1 w 96"/>
                <a:gd name="T49" fmla="*/ 1 h 135"/>
                <a:gd name="T50" fmla="*/ 1 w 96"/>
                <a:gd name="T51" fmla="*/ 1 h 135"/>
                <a:gd name="T52" fmla="*/ 1 w 96"/>
                <a:gd name="T53" fmla="*/ 0 h 135"/>
                <a:gd name="T54" fmla="*/ 1 w 96"/>
                <a:gd name="T55" fmla="*/ 0 h 135"/>
                <a:gd name="T56" fmla="*/ 1 w 96"/>
                <a:gd name="T57" fmla="*/ 0 h 135"/>
                <a:gd name="T58" fmla="*/ 1 w 96"/>
                <a:gd name="T59" fmla="*/ 1 h 135"/>
                <a:gd name="T60" fmla="*/ 1 w 96"/>
                <a:gd name="T61" fmla="*/ 1 h 135"/>
                <a:gd name="T62" fmla="*/ 1 w 96"/>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35">
                  <a:moveTo>
                    <a:pt x="56" y="82"/>
                  </a:moveTo>
                  <a:lnTo>
                    <a:pt x="56" y="132"/>
                  </a:lnTo>
                  <a:lnTo>
                    <a:pt x="56" y="133"/>
                  </a:lnTo>
                  <a:lnTo>
                    <a:pt x="54" y="134"/>
                  </a:lnTo>
                  <a:lnTo>
                    <a:pt x="52" y="134"/>
                  </a:lnTo>
                  <a:lnTo>
                    <a:pt x="47" y="135"/>
                  </a:lnTo>
                  <a:lnTo>
                    <a:pt x="44" y="134"/>
                  </a:lnTo>
                  <a:lnTo>
                    <a:pt x="40" y="134"/>
                  </a:lnTo>
                  <a:lnTo>
                    <a:pt x="39" y="133"/>
                  </a:lnTo>
                  <a:lnTo>
                    <a:pt x="39" y="132"/>
                  </a:lnTo>
                  <a:lnTo>
                    <a:pt x="39" y="82"/>
                  </a:lnTo>
                  <a:lnTo>
                    <a:pt x="1" y="7"/>
                  </a:lnTo>
                  <a:lnTo>
                    <a:pt x="0" y="4"/>
                  </a:lnTo>
                  <a:lnTo>
                    <a:pt x="0" y="2"/>
                  </a:lnTo>
                  <a:lnTo>
                    <a:pt x="4" y="0"/>
                  </a:lnTo>
                  <a:lnTo>
                    <a:pt x="8" y="0"/>
                  </a:lnTo>
                  <a:lnTo>
                    <a:pt x="14" y="0"/>
                  </a:lnTo>
                  <a:lnTo>
                    <a:pt x="16" y="2"/>
                  </a:lnTo>
                  <a:lnTo>
                    <a:pt x="18" y="2"/>
                  </a:lnTo>
                  <a:lnTo>
                    <a:pt x="20" y="4"/>
                  </a:lnTo>
                  <a:lnTo>
                    <a:pt x="38" y="42"/>
                  </a:lnTo>
                  <a:lnTo>
                    <a:pt x="43" y="53"/>
                  </a:lnTo>
                  <a:lnTo>
                    <a:pt x="48" y="65"/>
                  </a:lnTo>
                  <a:lnTo>
                    <a:pt x="53" y="53"/>
                  </a:lnTo>
                  <a:lnTo>
                    <a:pt x="58" y="42"/>
                  </a:lnTo>
                  <a:lnTo>
                    <a:pt x="77" y="4"/>
                  </a:lnTo>
                  <a:lnTo>
                    <a:pt x="77" y="2"/>
                  </a:lnTo>
                  <a:lnTo>
                    <a:pt x="80" y="2"/>
                  </a:lnTo>
                  <a:lnTo>
                    <a:pt x="82" y="0"/>
                  </a:lnTo>
                  <a:lnTo>
                    <a:pt x="86" y="0"/>
                  </a:lnTo>
                  <a:lnTo>
                    <a:pt x="92" y="0"/>
                  </a:lnTo>
                  <a:lnTo>
                    <a:pt x="95" y="2"/>
                  </a:lnTo>
                  <a:lnTo>
                    <a:pt x="96" y="4"/>
                  </a:lnTo>
                  <a:lnTo>
                    <a:pt x="95"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6" name="Freeform 140">
              <a:extLst>
                <a:ext uri="{FF2B5EF4-FFF2-40B4-BE49-F238E27FC236}">
                  <a16:creationId xmlns:a16="http://schemas.microsoft.com/office/drawing/2014/main" id="{227994B3-8D8B-DB78-4369-D0EE8CEE5A1F}"/>
                </a:ext>
              </a:extLst>
            </p:cNvPr>
            <p:cNvSpPr>
              <a:spLocks noEditPoints="1"/>
            </p:cNvSpPr>
            <p:nvPr userDrawn="1"/>
          </p:nvSpPr>
          <p:spPr bwMode="auto">
            <a:xfrm>
              <a:off x="2768" y="2123"/>
              <a:ext cx="42" cy="51"/>
            </a:xfrm>
            <a:custGeom>
              <a:avLst/>
              <a:gdLst>
                <a:gd name="T0" fmla="*/ 0 w 86"/>
                <a:gd name="T1" fmla="*/ 1 h 102"/>
                <a:gd name="T2" fmla="*/ 0 w 86"/>
                <a:gd name="T3" fmla="*/ 1 h 102"/>
                <a:gd name="T4" fmla="*/ 0 w 86"/>
                <a:gd name="T5" fmla="*/ 1 h 102"/>
                <a:gd name="T6" fmla="*/ 0 w 86"/>
                <a:gd name="T7" fmla="*/ 1 h 102"/>
                <a:gd name="T8" fmla="*/ 0 w 86"/>
                <a:gd name="T9" fmla="*/ 1 h 102"/>
                <a:gd name="T10" fmla="*/ 0 w 86"/>
                <a:gd name="T11" fmla="*/ 1 h 102"/>
                <a:gd name="T12" fmla="*/ 0 w 86"/>
                <a:gd name="T13" fmla="*/ 1 h 102"/>
                <a:gd name="T14" fmla="*/ 0 w 86"/>
                <a:gd name="T15" fmla="*/ 1 h 102"/>
                <a:gd name="T16" fmla="*/ 0 w 86"/>
                <a:gd name="T17" fmla="*/ 1 h 102"/>
                <a:gd name="T18" fmla="*/ 0 w 86"/>
                <a:gd name="T19" fmla="*/ 1 h 102"/>
                <a:gd name="T20" fmla="*/ 0 w 86"/>
                <a:gd name="T21" fmla="*/ 1 h 102"/>
                <a:gd name="T22" fmla="*/ 0 w 86"/>
                <a:gd name="T23" fmla="*/ 1 h 102"/>
                <a:gd name="T24" fmla="*/ 0 w 86"/>
                <a:gd name="T25" fmla="*/ 1 h 102"/>
                <a:gd name="T26" fmla="*/ 0 w 86"/>
                <a:gd name="T27" fmla="*/ 1 h 102"/>
                <a:gd name="T28" fmla="*/ 0 w 86"/>
                <a:gd name="T29" fmla="*/ 1 h 102"/>
                <a:gd name="T30" fmla="*/ 0 w 86"/>
                <a:gd name="T31" fmla="*/ 1 h 102"/>
                <a:gd name="T32" fmla="*/ 0 w 86"/>
                <a:gd name="T33" fmla="*/ 1 h 102"/>
                <a:gd name="T34" fmla="*/ 0 w 86"/>
                <a:gd name="T35" fmla="*/ 1 h 102"/>
                <a:gd name="T36" fmla="*/ 0 w 86"/>
                <a:gd name="T37" fmla="*/ 1 h 102"/>
                <a:gd name="T38" fmla="*/ 0 w 86"/>
                <a:gd name="T39" fmla="*/ 1 h 102"/>
                <a:gd name="T40" fmla="*/ 0 w 86"/>
                <a:gd name="T41" fmla="*/ 1 h 102"/>
                <a:gd name="T42" fmla="*/ 0 w 86"/>
                <a:gd name="T43" fmla="*/ 1 h 102"/>
                <a:gd name="T44" fmla="*/ 0 w 86"/>
                <a:gd name="T45" fmla="*/ 1 h 102"/>
                <a:gd name="T46" fmla="*/ 0 w 86"/>
                <a:gd name="T47" fmla="*/ 1 h 102"/>
                <a:gd name="T48" fmla="*/ 0 w 86"/>
                <a:gd name="T49" fmla="*/ 1 h 102"/>
                <a:gd name="T50" fmla="*/ 0 w 86"/>
                <a:gd name="T51" fmla="*/ 1 h 102"/>
                <a:gd name="T52" fmla="*/ 0 w 86"/>
                <a:gd name="T53" fmla="*/ 1 h 102"/>
                <a:gd name="T54" fmla="*/ 0 w 86"/>
                <a:gd name="T55" fmla="*/ 1 h 102"/>
                <a:gd name="T56" fmla="*/ 0 w 86"/>
                <a:gd name="T57" fmla="*/ 1 h 102"/>
                <a:gd name="T58" fmla="*/ 0 w 86"/>
                <a:gd name="T59" fmla="*/ 1 h 102"/>
                <a:gd name="T60" fmla="*/ 0 w 86"/>
                <a:gd name="T61" fmla="*/ 1 h 102"/>
                <a:gd name="T62" fmla="*/ 0 w 86"/>
                <a:gd name="T63" fmla="*/ 1 h 102"/>
                <a:gd name="T64" fmla="*/ 0 w 86"/>
                <a:gd name="T65" fmla="*/ 1 h 102"/>
                <a:gd name="T66" fmla="*/ 0 w 86"/>
                <a:gd name="T67" fmla="*/ 1 h 102"/>
                <a:gd name="T68" fmla="*/ 0 w 86"/>
                <a:gd name="T69" fmla="*/ 1 h 102"/>
                <a:gd name="T70" fmla="*/ 0 w 86"/>
                <a:gd name="T71" fmla="*/ 1 h 102"/>
                <a:gd name="T72" fmla="*/ 0 w 86"/>
                <a:gd name="T73" fmla="*/ 1 h 102"/>
                <a:gd name="T74" fmla="*/ 0 w 86"/>
                <a:gd name="T75" fmla="*/ 0 h 102"/>
                <a:gd name="T76" fmla="*/ 0 w 86"/>
                <a:gd name="T77" fmla="*/ 1 h 102"/>
                <a:gd name="T78" fmla="*/ 0 w 86"/>
                <a:gd name="T79" fmla="*/ 1 h 102"/>
                <a:gd name="T80" fmla="*/ 0 w 86"/>
                <a:gd name="T81" fmla="*/ 1 h 102"/>
                <a:gd name="T82" fmla="*/ 0 w 86"/>
                <a:gd name="T83" fmla="*/ 1 h 102"/>
                <a:gd name="T84" fmla="*/ 0 w 86"/>
                <a:gd name="T85" fmla="*/ 1 h 102"/>
                <a:gd name="T86" fmla="*/ 0 w 86"/>
                <a:gd name="T87" fmla="*/ 1 h 102"/>
                <a:gd name="T88" fmla="*/ 0 w 86"/>
                <a:gd name="T89" fmla="*/ 1 h 102"/>
                <a:gd name="T90" fmla="*/ 0 w 86"/>
                <a:gd name="T91" fmla="*/ 1 h 102"/>
                <a:gd name="T92" fmla="*/ 0 w 86"/>
                <a:gd name="T93" fmla="*/ 1 h 102"/>
                <a:gd name="T94" fmla="*/ 0 w 86"/>
                <a:gd name="T95" fmla="*/ 1 h 102"/>
                <a:gd name="T96" fmla="*/ 0 w 86"/>
                <a:gd name="T97" fmla="*/ 1 h 102"/>
                <a:gd name="T98" fmla="*/ 0 w 86"/>
                <a:gd name="T99" fmla="*/ 1 h 102"/>
                <a:gd name="T100" fmla="*/ 0 w 86"/>
                <a:gd name="T101" fmla="*/ 1 h 102"/>
                <a:gd name="T102" fmla="*/ 0 w 86"/>
                <a:gd name="T103" fmla="*/ 1 h 102"/>
                <a:gd name="T104" fmla="*/ 0 w 86"/>
                <a:gd name="T105" fmla="*/ 1 h 102"/>
                <a:gd name="T106" fmla="*/ 0 w 86"/>
                <a:gd name="T107" fmla="*/ 1 h 102"/>
                <a:gd name="T108" fmla="*/ 0 w 86"/>
                <a:gd name="T109" fmla="*/ 1 h 102"/>
                <a:gd name="T110" fmla="*/ 0 w 86"/>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02">
                  <a:moveTo>
                    <a:pt x="86" y="47"/>
                  </a:moveTo>
                  <a:lnTo>
                    <a:pt x="86" y="47"/>
                  </a:lnTo>
                  <a:lnTo>
                    <a:pt x="86" y="51"/>
                  </a:lnTo>
                  <a:lnTo>
                    <a:pt x="83" y="53"/>
                  </a:lnTo>
                  <a:lnTo>
                    <a:pt x="82" y="54"/>
                  </a:lnTo>
                  <a:lnTo>
                    <a:pt x="79" y="54"/>
                  </a:lnTo>
                  <a:lnTo>
                    <a:pt x="18" y="54"/>
                  </a:lnTo>
                  <a:lnTo>
                    <a:pt x="19" y="62"/>
                  </a:lnTo>
                  <a:lnTo>
                    <a:pt x="20" y="69"/>
                  </a:lnTo>
                  <a:lnTo>
                    <a:pt x="22" y="75"/>
                  </a:lnTo>
                  <a:lnTo>
                    <a:pt x="25" y="79"/>
                  </a:lnTo>
                  <a:lnTo>
                    <a:pt x="29" y="83"/>
                  </a:lnTo>
                  <a:lnTo>
                    <a:pt x="34" y="86"/>
                  </a:lnTo>
                  <a:lnTo>
                    <a:pt x="41" y="87"/>
                  </a:lnTo>
                  <a:lnTo>
                    <a:pt x="49" y="89"/>
                  </a:lnTo>
                  <a:lnTo>
                    <a:pt x="60" y="87"/>
                  </a:lnTo>
                  <a:lnTo>
                    <a:pt x="69" y="85"/>
                  </a:lnTo>
                  <a:lnTo>
                    <a:pt x="75" y="83"/>
                  </a:lnTo>
                  <a:lnTo>
                    <a:pt x="79" y="82"/>
                  </a:lnTo>
                  <a:lnTo>
                    <a:pt x="80" y="82"/>
                  </a:lnTo>
                  <a:lnTo>
                    <a:pt x="81" y="83"/>
                  </a:lnTo>
                  <a:lnTo>
                    <a:pt x="82" y="85"/>
                  </a:lnTo>
                  <a:lnTo>
                    <a:pt x="82" y="87"/>
                  </a:lnTo>
                  <a:lnTo>
                    <a:pt x="82" y="90"/>
                  </a:lnTo>
                  <a:lnTo>
                    <a:pt x="81" y="92"/>
                  </a:lnTo>
                  <a:lnTo>
                    <a:pt x="81" y="93"/>
                  </a:lnTo>
                  <a:lnTo>
                    <a:pt x="80" y="94"/>
                  </a:lnTo>
                  <a:lnTo>
                    <a:pt x="76" y="97"/>
                  </a:lnTo>
                  <a:lnTo>
                    <a:pt x="69" y="99"/>
                  </a:lnTo>
                  <a:lnTo>
                    <a:pt x="59" y="101"/>
                  </a:lnTo>
                  <a:lnTo>
                    <a:pt x="46" y="102"/>
                  </a:lnTo>
                  <a:lnTo>
                    <a:pt x="36" y="101"/>
                  </a:lnTo>
                  <a:lnTo>
                    <a:pt x="27" y="99"/>
                  </a:lnTo>
                  <a:lnTo>
                    <a:pt x="19" y="94"/>
                  </a:lnTo>
                  <a:lnTo>
                    <a:pt x="12" y="90"/>
                  </a:lnTo>
                  <a:lnTo>
                    <a:pt x="7" y="83"/>
                  </a:lnTo>
                  <a:lnTo>
                    <a:pt x="4" y="74"/>
                  </a:lnTo>
                  <a:lnTo>
                    <a:pt x="2" y="63"/>
                  </a:lnTo>
                  <a:lnTo>
                    <a:pt x="0" y="52"/>
                  </a:lnTo>
                  <a:lnTo>
                    <a:pt x="2" y="40"/>
                  </a:lnTo>
                  <a:lnTo>
                    <a:pt x="4" y="30"/>
                  </a:lnTo>
                  <a:lnTo>
                    <a:pt x="7" y="22"/>
                  </a:lnTo>
                  <a:lnTo>
                    <a:pt x="13" y="14"/>
                  </a:lnTo>
                  <a:lnTo>
                    <a:pt x="19" y="8"/>
                  </a:lnTo>
                  <a:lnTo>
                    <a:pt x="27" y="3"/>
                  </a:lnTo>
                  <a:lnTo>
                    <a:pt x="35" y="1"/>
                  </a:lnTo>
                  <a:lnTo>
                    <a:pt x="45" y="0"/>
                  </a:lnTo>
                  <a:lnTo>
                    <a:pt x="56" y="1"/>
                  </a:lnTo>
                  <a:lnTo>
                    <a:pt x="64" y="3"/>
                  </a:lnTo>
                  <a:lnTo>
                    <a:pt x="71" y="8"/>
                  </a:lnTo>
                  <a:lnTo>
                    <a:pt x="76" y="14"/>
                  </a:lnTo>
                  <a:lnTo>
                    <a:pt x="81" y="19"/>
                  </a:lnTo>
                  <a:lnTo>
                    <a:pt x="83" y="28"/>
                  </a:lnTo>
                  <a:lnTo>
                    <a:pt x="86" y="36"/>
                  </a:lnTo>
                  <a:lnTo>
                    <a:pt x="86" y="44"/>
                  </a:lnTo>
                  <a:lnTo>
                    <a:pt x="86" y="47"/>
                  </a:lnTo>
                  <a:close/>
                  <a:moveTo>
                    <a:pt x="68" y="43"/>
                  </a:moveTo>
                  <a:lnTo>
                    <a:pt x="68" y="43"/>
                  </a:lnTo>
                  <a:lnTo>
                    <a:pt x="68" y="36"/>
                  </a:lnTo>
                  <a:lnTo>
                    <a:pt x="67" y="30"/>
                  </a:lnTo>
                  <a:lnTo>
                    <a:pt x="66" y="25"/>
                  </a:lnTo>
                  <a:lnTo>
                    <a:pt x="63" y="21"/>
                  </a:lnTo>
                  <a:lnTo>
                    <a:pt x="59" y="18"/>
                  </a:lnTo>
                  <a:lnTo>
                    <a:pt x="55" y="15"/>
                  </a:lnTo>
                  <a:lnTo>
                    <a:pt x="50" y="14"/>
                  </a:lnTo>
                  <a:lnTo>
                    <a:pt x="44" y="14"/>
                  </a:lnTo>
                  <a:lnTo>
                    <a:pt x="38" y="14"/>
                  </a:lnTo>
                  <a:lnTo>
                    <a:pt x="33" y="16"/>
                  </a:lnTo>
                  <a:lnTo>
                    <a:pt x="29" y="18"/>
                  </a:lnTo>
                  <a:lnTo>
                    <a:pt x="26" y="22"/>
                  </a:lnTo>
                  <a:lnTo>
                    <a:pt x="22" y="26"/>
                  </a:lnTo>
                  <a:lnTo>
                    <a:pt x="20" y="31"/>
                  </a:lnTo>
                  <a:lnTo>
                    <a:pt x="19" y="37"/>
                  </a:lnTo>
                  <a:lnTo>
                    <a:pt x="18" y="43"/>
                  </a:lnTo>
                  <a:lnTo>
                    <a:pt x="68" y="4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7" name="Freeform 141">
              <a:extLst>
                <a:ext uri="{FF2B5EF4-FFF2-40B4-BE49-F238E27FC236}">
                  <a16:creationId xmlns:a16="http://schemas.microsoft.com/office/drawing/2014/main" id="{4A47B3AF-946D-61E2-0C6B-F1ADB34F978B}"/>
                </a:ext>
              </a:extLst>
            </p:cNvPr>
            <p:cNvSpPr>
              <a:spLocks/>
            </p:cNvSpPr>
            <p:nvPr userDrawn="1"/>
          </p:nvSpPr>
          <p:spPr bwMode="auto">
            <a:xfrm>
              <a:off x="2820" y="2123"/>
              <a:ext cx="32" cy="51"/>
            </a:xfrm>
            <a:custGeom>
              <a:avLst/>
              <a:gdLst>
                <a:gd name="T0" fmla="*/ 0 w 66"/>
                <a:gd name="T1" fmla="*/ 1 h 102"/>
                <a:gd name="T2" fmla="*/ 0 w 66"/>
                <a:gd name="T3" fmla="*/ 1 h 102"/>
                <a:gd name="T4" fmla="*/ 0 w 66"/>
                <a:gd name="T5" fmla="*/ 1 h 102"/>
                <a:gd name="T6" fmla="*/ 0 w 66"/>
                <a:gd name="T7" fmla="*/ 1 h 102"/>
                <a:gd name="T8" fmla="*/ 0 w 66"/>
                <a:gd name="T9" fmla="*/ 1 h 102"/>
                <a:gd name="T10" fmla="*/ 0 w 66"/>
                <a:gd name="T11" fmla="*/ 1 h 102"/>
                <a:gd name="T12" fmla="*/ 0 w 66"/>
                <a:gd name="T13" fmla="*/ 1 h 102"/>
                <a:gd name="T14" fmla="*/ 0 w 66"/>
                <a:gd name="T15" fmla="*/ 1 h 102"/>
                <a:gd name="T16" fmla="*/ 0 w 66"/>
                <a:gd name="T17" fmla="*/ 1 h 102"/>
                <a:gd name="T18" fmla="*/ 0 w 66"/>
                <a:gd name="T19" fmla="*/ 1 h 102"/>
                <a:gd name="T20" fmla="*/ 0 w 66"/>
                <a:gd name="T21" fmla="*/ 1 h 102"/>
                <a:gd name="T22" fmla="*/ 0 w 66"/>
                <a:gd name="T23" fmla="*/ 1 h 102"/>
                <a:gd name="T24" fmla="*/ 0 w 66"/>
                <a:gd name="T25" fmla="*/ 1 h 102"/>
                <a:gd name="T26" fmla="*/ 0 w 66"/>
                <a:gd name="T27" fmla="*/ 1 h 102"/>
                <a:gd name="T28" fmla="*/ 0 w 66"/>
                <a:gd name="T29" fmla="*/ 1 h 102"/>
                <a:gd name="T30" fmla="*/ 0 w 66"/>
                <a:gd name="T31" fmla="*/ 1 h 102"/>
                <a:gd name="T32" fmla="*/ 0 w 66"/>
                <a:gd name="T33" fmla="*/ 1 h 102"/>
                <a:gd name="T34" fmla="*/ 0 w 66"/>
                <a:gd name="T35" fmla="*/ 1 h 102"/>
                <a:gd name="T36" fmla="*/ 0 w 66"/>
                <a:gd name="T37" fmla="*/ 1 h 102"/>
                <a:gd name="T38" fmla="*/ 0 w 66"/>
                <a:gd name="T39" fmla="*/ 1 h 102"/>
                <a:gd name="T40" fmla="*/ 0 w 66"/>
                <a:gd name="T41" fmla="*/ 1 h 102"/>
                <a:gd name="T42" fmla="*/ 0 w 66"/>
                <a:gd name="T43" fmla="*/ 1 h 102"/>
                <a:gd name="T44" fmla="*/ 0 w 66"/>
                <a:gd name="T45" fmla="*/ 1 h 102"/>
                <a:gd name="T46" fmla="*/ 0 w 66"/>
                <a:gd name="T47" fmla="*/ 1 h 102"/>
                <a:gd name="T48" fmla="*/ 0 w 66"/>
                <a:gd name="T49" fmla="*/ 1 h 102"/>
                <a:gd name="T50" fmla="*/ 0 w 66"/>
                <a:gd name="T51" fmla="*/ 1 h 102"/>
                <a:gd name="T52" fmla="*/ 0 w 66"/>
                <a:gd name="T53" fmla="*/ 1 h 102"/>
                <a:gd name="T54" fmla="*/ 0 w 66"/>
                <a:gd name="T55" fmla="*/ 0 h 102"/>
                <a:gd name="T56" fmla="*/ 0 w 66"/>
                <a:gd name="T57" fmla="*/ 1 h 102"/>
                <a:gd name="T58" fmla="*/ 0 w 66"/>
                <a:gd name="T59" fmla="*/ 1 h 102"/>
                <a:gd name="T60" fmla="*/ 0 w 66"/>
                <a:gd name="T61" fmla="*/ 1 h 102"/>
                <a:gd name="T62" fmla="*/ 0 w 66"/>
                <a:gd name="T63" fmla="*/ 1 h 102"/>
                <a:gd name="T64" fmla="*/ 0 w 66"/>
                <a:gd name="T65" fmla="*/ 1 h 102"/>
                <a:gd name="T66" fmla="*/ 0 w 66"/>
                <a:gd name="T67" fmla="*/ 1 h 102"/>
                <a:gd name="T68" fmla="*/ 0 w 66"/>
                <a:gd name="T69" fmla="*/ 1 h 102"/>
                <a:gd name="T70" fmla="*/ 0 w 66"/>
                <a:gd name="T71" fmla="*/ 1 h 102"/>
                <a:gd name="T72" fmla="*/ 0 w 66"/>
                <a:gd name="T73" fmla="*/ 1 h 102"/>
                <a:gd name="T74" fmla="*/ 0 w 66"/>
                <a:gd name="T75" fmla="*/ 1 h 102"/>
                <a:gd name="T76" fmla="*/ 0 w 66"/>
                <a:gd name="T77" fmla="*/ 1 h 102"/>
                <a:gd name="T78" fmla="*/ 0 w 66"/>
                <a:gd name="T79" fmla="*/ 1 h 102"/>
                <a:gd name="T80" fmla="*/ 0 w 66"/>
                <a:gd name="T81" fmla="*/ 1 h 102"/>
                <a:gd name="T82" fmla="*/ 0 w 66"/>
                <a:gd name="T83" fmla="*/ 1 h 102"/>
                <a:gd name="T84" fmla="*/ 0 w 66"/>
                <a:gd name="T85" fmla="*/ 1 h 102"/>
                <a:gd name="T86" fmla="*/ 0 w 66"/>
                <a:gd name="T87" fmla="*/ 1 h 102"/>
                <a:gd name="T88" fmla="*/ 0 w 66"/>
                <a:gd name="T89" fmla="*/ 1 h 102"/>
                <a:gd name="T90" fmla="*/ 0 w 66"/>
                <a:gd name="T91" fmla="*/ 1 h 102"/>
                <a:gd name="T92" fmla="*/ 0 w 66"/>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2"/>
                  </a:moveTo>
                  <a:lnTo>
                    <a:pt x="66" y="72"/>
                  </a:lnTo>
                  <a:lnTo>
                    <a:pt x="65" y="79"/>
                  </a:lnTo>
                  <a:lnTo>
                    <a:pt x="63" y="85"/>
                  </a:lnTo>
                  <a:lnTo>
                    <a:pt x="60" y="90"/>
                  </a:lnTo>
                  <a:lnTo>
                    <a:pt x="55" y="94"/>
                  </a:lnTo>
                  <a:lnTo>
                    <a:pt x="51" y="98"/>
                  </a:lnTo>
                  <a:lnTo>
                    <a:pt x="44" y="100"/>
                  </a:lnTo>
                  <a:lnTo>
                    <a:pt x="37" y="101"/>
                  </a:lnTo>
                  <a:lnTo>
                    <a:pt x="30" y="102"/>
                  </a:lnTo>
                  <a:lnTo>
                    <a:pt x="20" y="101"/>
                  </a:lnTo>
                  <a:lnTo>
                    <a:pt x="12" y="99"/>
                  </a:lnTo>
                  <a:lnTo>
                    <a:pt x="6" y="97"/>
                  </a:lnTo>
                  <a:lnTo>
                    <a:pt x="2" y="94"/>
                  </a:lnTo>
                  <a:lnTo>
                    <a:pt x="1" y="92"/>
                  </a:lnTo>
                  <a:lnTo>
                    <a:pt x="0" y="86"/>
                  </a:lnTo>
                  <a:lnTo>
                    <a:pt x="0" y="83"/>
                  </a:lnTo>
                  <a:lnTo>
                    <a:pt x="1" y="82"/>
                  </a:lnTo>
                  <a:lnTo>
                    <a:pt x="2" y="81"/>
                  </a:lnTo>
                  <a:lnTo>
                    <a:pt x="3" y="79"/>
                  </a:lnTo>
                  <a:lnTo>
                    <a:pt x="7" y="81"/>
                  </a:lnTo>
                  <a:lnTo>
                    <a:pt x="12" y="84"/>
                  </a:lnTo>
                  <a:lnTo>
                    <a:pt x="20" y="87"/>
                  </a:lnTo>
                  <a:lnTo>
                    <a:pt x="24" y="89"/>
                  </a:lnTo>
                  <a:lnTo>
                    <a:pt x="30" y="89"/>
                  </a:lnTo>
                  <a:lnTo>
                    <a:pt x="38" y="87"/>
                  </a:lnTo>
                  <a:lnTo>
                    <a:pt x="44" y="85"/>
                  </a:lnTo>
                  <a:lnTo>
                    <a:pt x="46" y="83"/>
                  </a:lnTo>
                  <a:lnTo>
                    <a:pt x="47" y="81"/>
                  </a:lnTo>
                  <a:lnTo>
                    <a:pt x="48" y="77"/>
                  </a:lnTo>
                  <a:lnTo>
                    <a:pt x="50" y="74"/>
                  </a:lnTo>
                  <a:lnTo>
                    <a:pt x="48" y="70"/>
                  </a:lnTo>
                  <a:lnTo>
                    <a:pt x="47" y="67"/>
                  </a:lnTo>
                  <a:lnTo>
                    <a:pt x="42" y="62"/>
                  </a:lnTo>
                  <a:lnTo>
                    <a:pt x="35" y="59"/>
                  </a:lnTo>
                  <a:lnTo>
                    <a:pt x="25" y="55"/>
                  </a:lnTo>
                  <a:lnTo>
                    <a:pt x="17" y="52"/>
                  </a:lnTo>
                  <a:lnTo>
                    <a:pt x="9" y="46"/>
                  </a:lnTo>
                  <a:lnTo>
                    <a:pt x="7" y="43"/>
                  </a:lnTo>
                  <a:lnTo>
                    <a:pt x="5" y="38"/>
                  </a:lnTo>
                  <a:lnTo>
                    <a:pt x="3" y="33"/>
                  </a:lnTo>
                  <a:lnTo>
                    <a:pt x="2" y="28"/>
                  </a:lnTo>
                  <a:lnTo>
                    <a:pt x="3" y="23"/>
                  </a:lnTo>
                  <a:lnTo>
                    <a:pt x="5" y="17"/>
                  </a:lnTo>
                  <a:lnTo>
                    <a:pt x="7" y="13"/>
                  </a:lnTo>
                  <a:lnTo>
                    <a:pt x="10" y="9"/>
                  </a:lnTo>
                  <a:lnTo>
                    <a:pt x="16" y="6"/>
                  </a:lnTo>
                  <a:lnTo>
                    <a:pt x="22" y="2"/>
                  </a:lnTo>
                  <a:lnTo>
                    <a:pt x="29" y="1"/>
                  </a:lnTo>
                  <a:lnTo>
                    <a:pt x="36" y="0"/>
                  </a:lnTo>
                  <a:lnTo>
                    <a:pt x="44" y="1"/>
                  </a:lnTo>
                  <a:lnTo>
                    <a:pt x="51" y="2"/>
                  </a:lnTo>
                  <a:lnTo>
                    <a:pt x="55" y="4"/>
                  </a:lnTo>
                  <a:lnTo>
                    <a:pt x="59" y="7"/>
                  </a:lnTo>
                  <a:lnTo>
                    <a:pt x="60" y="8"/>
                  </a:lnTo>
                  <a:lnTo>
                    <a:pt x="61" y="9"/>
                  </a:lnTo>
                  <a:lnTo>
                    <a:pt x="61" y="11"/>
                  </a:lnTo>
                  <a:lnTo>
                    <a:pt x="61" y="14"/>
                  </a:lnTo>
                  <a:lnTo>
                    <a:pt x="61" y="17"/>
                  </a:lnTo>
                  <a:lnTo>
                    <a:pt x="60" y="19"/>
                  </a:lnTo>
                  <a:lnTo>
                    <a:pt x="60" y="21"/>
                  </a:lnTo>
                  <a:lnTo>
                    <a:pt x="59" y="21"/>
                  </a:lnTo>
                  <a:lnTo>
                    <a:pt x="55" y="19"/>
                  </a:lnTo>
                  <a:lnTo>
                    <a:pt x="51" y="17"/>
                  </a:lnTo>
                  <a:lnTo>
                    <a:pt x="45" y="15"/>
                  </a:lnTo>
                  <a:lnTo>
                    <a:pt x="36" y="14"/>
                  </a:lnTo>
                  <a:lnTo>
                    <a:pt x="29" y="15"/>
                  </a:lnTo>
                  <a:lnTo>
                    <a:pt x="23" y="17"/>
                  </a:lnTo>
                  <a:lnTo>
                    <a:pt x="20" y="22"/>
                  </a:lnTo>
                  <a:lnTo>
                    <a:pt x="18" y="26"/>
                  </a:lnTo>
                  <a:lnTo>
                    <a:pt x="20" y="31"/>
                  </a:lnTo>
                  <a:lnTo>
                    <a:pt x="21" y="33"/>
                  </a:lnTo>
                  <a:lnTo>
                    <a:pt x="27" y="38"/>
                  </a:lnTo>
                  <a:lnTo>
                    <a:pt x="33" y="43"/>
                  </a:lnTo>
                  <a:lnTo>
                    <a:pt x="43" y="46"/>
                  </a:lnTo>
                  <a:lnTo>
                    <a:pt x="51" y="49"/>
                  </a:lnTo>
                  <a:lnTo>
                    <a:pt x="59" y="54"/>
                  </a:lnTo>
                  <a:lnTo>
                    <a:pt x="61" y="57"/>
                  </a:lnTo>
                  <a:lnTo>
                    <a:pt x="63" y="62"/>
                  </a:lnTo>
                  <a:lnTo>
                    <a:pt x="66" y="67"/>
                  </a:lnTo>
                  <a:lnTo>
                    <a:pt x="66"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8" name="Freeform 142">
              <a:extLst>
                <a:ext uri="{FF2B5EF4-FFF2-40B4-BE49-F238E27FC236}">
                  <a16:creationId xmlns:a16="http://schemas.microsoft.com/office/drawing/2014/main" id="{24454B28-75F8-3EAE-4B82-169D3295EA08}"/>
                </a:ext>
              </a:extLst>
            </p:cNvPr>
            <p:cNvSpPr>
              <a:spLocks/>
            </p:cNvSpPr>
            <p:nvPr userDrawn="1"/>
          </p:nvSpPr>
          <p:spPr bwMode="auto">
            <a:xfrm>
              <a:off x="2735" y="2672"/>
              <a:ext cx="51" cy="67"/>
            </a:xfrm>
            <a:custGeom>
              <a:avLst/>
              <a:gdLst>
                <a:gd name="T0" fmla="*/ 1 w 101"/>
                <a:gd name="T1" fmla="*/ 1 h 134"/>
                <a:gd name="T2" fmla="*/ 1 w 101"/>
                <a:gd name="T3" fmla="*/ 1 h 134"/>
                <a:gd name="T4" fmla="*/ 1 w 101"/>
                <a:gd name="T5" fmla="*/ 1 h 134"/>
                <a:gd name="T6" fmla="*/ 1 w 101"/>
                <a:gd name="T7" fmla="*/ 1 h 134"/>
                <a:gd name="T8" fmla="*/ 1 w 101"/>
                <a:gd name="T9" fmla="*/ 1 h 134"/>
                <a:gd name="T10" fmla="*/ 1 w 101"/>
                <a:gd name="T11" fmla="*/ 1 h 134"/>
                <a:gd name="T12" fmla="*/ 1 w 101"/>
                <a:gd name="T13" fmla="*/ 1 h 134"/>
                <a:gd name="T14" fmla="*/ 1 w 101"/>
                <a:gd name="T15" fmla="*/ 1 h 134"/>
                <a:gd name="T16" fmla="*/ 1 w 101"/>
                <a:gd name="T17" fmla="*/ 1 h 134"/>
                <a:gd name="T18" fmla="*/ 1 w 101"/>
                <a:gd name="T19" fmla="*/ 1 h 134"/>
                <a:gd name="T20" fmla="*/ 1 w 101"/>
                <a:gd name="T21" fmla="*/ 1 h 134"/>
                <a:gd name="T22" fmla="*/ 1 w 101"/>
                <a:gd name="T23" fmla="*/ 1 h 134"/>
                <a:gd name="T24" fmla="*/ 1 w 101"/>
                <a:gd name="T25" fmla="*/ 1 h 134"/>
                <a:gd name="T26" fmla="*/ 1 w 101"/>
                <a:gd name="T27" fmla="*/ 1 h 134"/>
                <a:gd name="T28" fmla="*/ 1 w 101"/>
                <a:gd name="T29" fmla="*/ 1 h 134"/>
                <a:gd name="T30" fmla="*/ 1 w 101"/>
                <a:gd name="T31" fmla="*/ 1 h 134"/>
                <a:gd name="T32" fmla="*/ 1 w 101"/>
                <a:gd name="T33" fmla="*/ 1 h 134"/>
                <a:gd name="T34" fmla="*/ 1 w 101"/>
                <a:gd name="T35" fmla="*/ 1 h 134"/>
                <a:gd name="T36" fmla="*/ 1 w 101"/>
                <a:gd name="T37" fmla="*/ 1 h 134"/>
                <a:gd name="T38" fmla="*/ 1 w 101"/>
                <a:gd name="T39" fmla="*/ 1 h 134"/>
                <a:gd name="T40" fmla="*/ 1 w 101"/>
                <a:gd name="T41" fmla="*/ 1 h 134"/>
                <a:gd name="T42" fmla="*/ 1 w 101"/>
                <a:gd name="T43" fmla="*/ 1 h 134"/>
                <a:gd name="T44" fmla="*/ 0 w 101"/>
                <a:gd name="T45" fmla="*/ 1 h 134"/>
                <a:gd name="T46" fmla="*/ 1 w 101"/>
                <a:gd name="T47" fmla="*/ 1 h 134"/>
                <a:gd name="T48" fmla="*/ 1 w 101"/>
                <a:gd name="T49" fmla="*/ 1 h 134"/>
                <a:gd name="T50" fmla="*/ 1 w 101"/>
                <a:gd name="T51" fmla="*/ 0 h 134"/>
                <a:gd name="T52" fmla="*/ 1 w 101"/>
                <a:gd name="T53" fmla="*/ 0 h 134"/>
                <a:gd name="T54" fmla="*/ 1 w 101"/>
                <a:gd name="T55" fmla="*/ 1 h 134"/>
                <a:gd name="T56" fmla="*/ 1 w 101"/>
                <a:gd name="T57" fmla="*/ 1 h 134"/>
                <a:gd name="T58" fmla="*/ 1 w 101"/>
                <a:gd name="T59" fmla="*/ 1 h 134"/>
                <a:gd name="T60" fmla="*/ 1 w 101"/>
                <a:gd name="T61" fmla="*/ 1 h 134"/>
                <a:gd name="T62" fmla="*/ 1 w 101"/>
                <a:gd name="T63" fmla="*/ 1 h 134"/>
                <a:gd name="T64" fmla="*/ 1 w 101"/>
                <a:gd name="T65" fmla="*/ 1 h 134"/>
                <a:gd name="T66" fmla="*/ 1 w 101"/>
                <a:gd name="T67" fmla="*/ 1 h 134"/>
                <a:gd name="T68" fmla="*/ 1 w 101"/>
                <a:gd name="T69" fmla="*/ 1 h 134"/>
                <a:gd name="T70" fmla="*/ 1 w 101"/>
                <a:gd name="T71" fmla="*/ 1 h 134"/>
                <a:gd name="T72" fmla="*/ 1 w 101"/>
                <a:gd name="T73" fmla="*/ 1 h 134"/>
                <a:gd name="T74" fmla="*/ 1 w 101"/>
                <a:gd name="T75" fmla="*/ 1 h 134"/>
                <a:gd name="T76" fmla="*/ 1 w 101"/>
                <a:gd name="T77" fmla="*/ 1 h 134"/>
                <a:gd name="T78" fmla="*/ 1 w 101"/>
                <a:gd name="T79" fmla="*/ 1 h 134"/>
                <a:gd name="T80" fmla="*/ 1 w 101"/>
                <a:gd name="T81" fmla="*/ 0 h 134"/>
                <a:gd name="T82" fmla="*/ 1 w 101"/>
                <a:gd name="T83" fmla="*/ 0 h 134"/>
                <a:gd name="T84" fmla="*/ 1 w 101"/>
                <a:gd name="T85" fmla="*/ 0 h 134"/>
                <a:gd name="T86" fmla="*/ 1 w 101"/>
                <a:gd name="T87" fmla="*/ 1 h 134"/>
                <a:gd name="T88" fmla="*/ 1 w 101"/>
                <a:gd name="T89" fmla="*/ 1 h 134"/>
                <a:gd name="T90" fmla="*/ 1 w 101"/>
                <a:gd name="T91" fmla="*/ 1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1" h="134">
                  <a:moveTo>
                    <a:pt x="101" y="127"/>
                  </a:moveTo>
                  <a:lnTo>
                    <a:pt x="101" y="127"/>
                  </a:lnTo>
                  <a:lnTo>
                    <a:pt x="100" y="130"/>
                  </a:lnTo>
                  <a:lnTo>
                    <a:pt x="98" y="132"/>
                  </a:lnTo>
                  <a:lnTo>
                    <a:pt x="95" y="134"/>
                  </a:lnTo>
                  <a:lnTo>
                    <a:pt x="93" y="134"/>
                  </a:lnTo>
                  <a:lnTo>
                    <a:pt x="87" y="134"/>
                  </a:lnTo>
                  <a:lnTo>
                    <a:pt x="83" y="134"/>
                  </a:lnTo>
                  <a:lnTo>
                    <a:pt x="78" y="131"/>
                  </a:lnTo>
                  <a:lnTo>
                    <a:pt x="75" y="127"/>
                  </a:lnTo>
                  <a:lnTo>
                    <a:pt x="71" y="121"/>
                  </a:lnTo>
                  <a:lnTo>
                    <a:pt x="30" y="45"/>
                  </a:lnTo>
                  <a:lnTo>
                    <a:pt x="24" y="32"/>
                  </a:lnTo>
                  <a:lnTo>
                    <a:pt x="17" y="20"/>
                  </a:lnTo>
                  <a:lnTo>
                    <a:pt x="18" y="36"/>
                  </a:lnTo>
                  <a:lnTo>
                    <a:pt x="18" y="51"/>
                  </a:lnTo>
                  <a:lnTo>
                    <a:pt x="18" y="131"/>
                  </a:lnTo>
                  <a:lnTo>
                    <a:pt x="17" y="132"/>
                  </a:lnTo>
                  <a:lnTo>
                    <a:pt x="16" y="134"/>
                  </a:lnTo>
                  <a:lnTo>
                    <a:pt x="14" y="134"/>
                  </a:lnTo>
                  <a:lnTo>
                    <a:pt x="9" y="134"/>
                  </a:lnTo>
                  <a:lnTo>
                    <a:pt x="4" y="134"/>
                  </a:lnTo>
                  <a:lnTo>
                    <a:pt x="2" y="134"/>
                  </a:lnTo>
                  <a:lnTo>
                    <a:pt x="1" y="132"/>
                  </a:lnTo>
                  <a:lnTo>
                    <a:pt x="0" y="131"/>
                  </a:lnTo>
                  <a:lnTo>
                    <a:pt x="0" y="8"/>
                  </a:lnTo>
                  <a:lnTo>
                    <a:pt x="1" y="5"/>
                  </a:lnTo>
                  <a:lnTo>
                    <a:pt x="2" y="2"/>
                  </a:lnTo>
                  <a:lnTo>
                    <a:pt x="4" y="1"/>
                  </a:lnTo>
                  <a:lnTo>
                    <a:pt x="8" y="0"/>
                  </a:lnTo>
                  <a:lnTo>
                    <a:pt x="16" y="0"/>
                  </a:lnTo>
                  <a:lnTo>
                    <a:pt x="22" y="1"/>
                  </a:lnTo>
                  <a:lnTo>
                    <a:pt x="25" y="2"/>
                  </a:lnTo>
                  <a:lnTo>
                    <a:pt x="28" y="6"/>
                  </a:lnTo>
                  <a:lnTo>
                    <a:pt x="32" y="11"/>
                  </a:lnTo>
                  <a:lnTo>
                    <a:pt x="63" y="69"/>
                  </a:lnTo>
                  <a:lnTo>
                    <a:pt x="68" y="81"/>
                  </a:lnTo>
                  <a:lnTo>
                    <a:pt x="73" y="90"/>
                  </a:lnTo>
                  <a:lnTo>
                    <a:pt x="78" y="100"/>
                  </a:lnTo>
                  <a:lnTo>
                    <a:pt x="83" y="109"/>
                  </a:lnTo>
                  <a:lnTo>
                    <a:pt x="84" y="109"/>
                  </a:lnTo>
                  <a:lnTo>
                    <a:pt x="83" y="92"/>
                  </a:lnTo>
                  <a:lnTo>
                    <a:pt x="83" y="76"/>
                  </a:lnTo>
                  <a:lnTo>
                    <a:pt x="83" y="3"/>
                  </a:lnTo>
                  <a:lnTo>
                    <a:pt x="84" y="2"/>
                  </a:lnTo>
                  <a:lnTo>
                    <a:pt x="85" y="1"/>
                  </a:lnTo>
                  <a:lnTo>
                    <a:pt x="87" y="0"/>
                  </a:lnTo>
                  <a:lnTo>
                    <a:pt x="92" y="0"/>
                  </a:lnTo>
                  <a:lnTo>
                    <a:pt x="96" y="0"/>
                  </a:lnTo>
                  <a:lnTo>
                    <a:pt x="99" y="1"/>
                  </a:lnTo>
                  <a:lnTo>
                    <a:pt x="100" y="2"/>
                  </a:lnTo>
                  <a:lnTo>
                    <a:pt x="101" y="3"/>
                  </a:lnTo>
                  <a:lnTo>
                    <a:pt x="101" y="127"/>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9" name="Freeform 143">
              <a:extLst>
                <a:ext uri="{FF2B5EF4-FFF2-40B4-BE49-F238E27FC236}">
                  <a16:creationId xmlns:a16="http://schemas.microsoft.com/office/drawing/2014/main" id="{0F9E0FCD-ADA0-CEA1-A712-C7CE8F00D010}"/>
                </a:ext>
              </a:extLst>
            </p:cNvPr>
            <p:cNvSpPr>
              <a:spLocks noEditPoints="1"/>
            </p:cNvSpPr>
            <p:nvPr userDrawn="1"/>
          </p:nvSpPr>
          <p:spPr bwMode="auto">
            <a:xfrm>
              <a:off x="2799" y="2689"/>
              <a:ext cx="46" cy="51"/>
            </a:xfrm>
            <a:custGeom>
              <a:avLst/>
              <a:gdLst>
                <a:gd name="T0" fmla="*/ 1 w 92"/>
                <a:gd name="T1" fmla="*/ 0 h 103"/>
                <a:gd name="T2" fmla="*/ 1 w 92"/>
                <a:gd name="T3" fmla="*/ 0 h 103"/>
                <a:gd name="T4" fmla="*/ 1 w 92"/>
                <a:gd name="T5" fmla="*/ 0 h 103"/>
                <a:gd name="T6" fmla="*/ 1 w 92"/>
                <a:gd name="T7" fmla="*/ 0 h 103"/>
                <a:gd name="T8" fmla="*/ 1 w 92"/>
                <a:gd name="T9" fmla="*/ 0 h 103"/>
                <a:gd name="T10" fmla="*/ 1 w 92"/>
                <a:gd name="T11" fmla="*/ 0 h 103"/>
                <a:gd name="T12" fmla="*/ 1 w 92"/>
                <a:gd name="T13" fmla="*/ 0 h 103"/>
                <a:gd name="T14" fmla="*/ 1 w 92"/>
                <a:gd name="T15" fmla="*/ 0 h 103"/>
                <a:gd name="T16" fmla="*/ 1 w 92"/>
                <a:gd name="T17" fmla="*/ 0 h 103"/>
                <a:gd name="T18" fmla="*/ 1 w 92"/>
                <a:gd name="T19" fmla="*/ 0 h 103"/>
                <a:gd name="T20" fmla="*/ 1 w 92"/>
                <a:gd name="T21" fmla="*/ 0 h 103"/>
                <a:gd name="T22" fmla="*/ 1 w 92"/>
                <a:gd name="T23" fmla="*/ 0 h 103"/>
                <a:gd name="T24" fmla="*/ 0 w 92"/>
                <a:gd name="T25" fmla="*/ 0 h 103"/>
                <a:gd name="T26" fmla="*/ 1 w 92"/>
                <a:gd name="T27" fmla="*/ 0 h 103"/>
                <a:gd name="T28" fmla="*/ 1 w 92"/>
                <a:gd name="T29" fmla="*/ 0 h 103"/>
                <a:gd name="T30" fmla="*/ 1 w 92"/>
                <a:gd name="T31" fmla="*/ 0 h 103"/>
                <a:gd name="T32" fmla="*/ 1 w 92"/>
                <a:gd name="T33" fmla="*/ 0 h 103"/>
                <a:gd name="T34" fmla="*/ 1 w 92"/>
                <a:gd name="T35" fmla="*/ 0 h 103"/>
                <a:gd name="T36" fmla="*/ 1 w 92"/>
                <a:gd name="T37" fmla="*/ 0 h 103"/>
                <a:gd name="T38" fmla="*/ 1 w 92"/>
                <a:gd name="T39" fmla="*/ 0 h 103"/>
                <a:gd name="T40" fmla="*/ 1 w 92"/>
                <a:gd name="T41" fmla="*/ 0 h 103"/>
                <a:gd name="T42" fmla="*/ 1 w 92"/>
                <a:gd name="T43" fmla="*/ 0 h 103"/>
                <a:gd name="T44" fmla="*/ 1 w 92"/>
                <a:gd name="T45" fmla="*/ 0 h 103"/>
                <a:gd name="T46" fmla="*/ 1 w 92"/>
                <a:gd name="T47" fmla="*/ 0 h 103"/>
                <a:gd name="T48" fmla="*/ 1 w 92"/>
                <a:gd name="T49" fmla="*/ 0 h 103"/>
                <a:gd name="T50" fmla="*/ 1 w 92"/>
                <a:gd name="T51" fmla="*/ 0 h 103"/>
                <a:gd name="T52" fmla="*/ 1 w 92"/>
                <a:gd name="T53" fmla="*/ 0 h 103"/>
                <a:gd name="T54" fmla="*/ 1 w 92"/>
                <a:gd name="T55" fmla="*/ 0 h 103"/>
                <a:gd name="T56" fmla="*/ 1 w 92"/>
                <a:gd name="T57" fmla="*/ 0 h 103"/>
                <a:gd name="T58" fmla="*/ 1 w 92"/>
                <a:gd name="T59" fmla="*/ 0 h 103"/>
                <a:gd name="T60" fmla="*/ 1 w 92"/>
                <a:gd name="T61" fmla="*/ 0 h 103"/>
                <a:gd name="T62" fmla="*/ 1 w 92"/>
                <a:gd name="T63" fmla="*/ 0 h 103"/>
                <a:gd name="T64" fmla="*/ 1 w 92"/>
                <a:gd name="T65" fmla="*/ 0 h 103"/>
                <a:gd name="T66" fmla="*/ 1 w 92"/>
                <a:gd name="T67" fmla="*/ 0 h 103"/>
                <a:gd name="T68" fmla="*/ 1 w 92"/>
                <a:gd name="T69" fmla="*/ 0 h 103"/>
                <a:gd name="T70" fmla="*/ 1 w 92"/>
                <a:gd name="T71" fmla="*/ 0 h 103"/>
                <a:gd name="T72" fmla="*/ 1 w 92"/>
                <a:gd name="T73" fmla="*/ 0 h 103"/>
                <a:gd name="T74" fmla="*/ 1 w 92"/>
                <a:gd name="T75" fmla="*/ 0 h 103"/>
                <a:gd name="T76" fmla="*/ 1 w 92"/>
                <a:gd name="T77" fmla="*/ 0 h 103"/>
                <a:gd name="T78" fmla="*/ 1 w 92"/>
                <a:gd name="T79" fmla="*/ 0 h 103"/>
                <a:gd name="T80" fmla="*/ 1 w 92"/>
                <a:gd name="T81" fmla="*/ 0 h 103"/>
                <a:gd name="T82" fmla="*/ 1 w 92"/>
                <a:gd name="T83" fmla="*/ 0 h 103"/>
                <a:gd name="T84" fmla="*/ 1 w 92"/>
                <a:gd name="T85" fmla="*/ 0 h 103"/>
                <a:gd name="T86" fmla="*/ 1 w 92"/>
                <a:gd name="T87" fmla="*/ 0 h 103"/>
                <a:gd name="T88" fmla="*/ 1 w 92"/>
                <a:gd name="T89" fmla="*/ 0 h 103"/>
                <a:gd name="T90" fmla="*/ 1 w 92"/>
                <a:gd name="T91" fmla="*/ 0 h 103"/>
                <a:gd name="T92" fmla="*/ 1 w 92"/>
                <a:gd name="T93" fmla="*/ 0 h 103"/>
                <a:gd name="T94" fmla="*/ 1 w 92"/>
                <a:gd name="T95" fmla="*/ 0 h 103"/>
                <a:gd name="T96" fmla="*/ 1 w 92"/>
                <a:gd name="T97" fmla="*/ 0 h 103"/>
                <a:gd name="T98" fmla="*/ 1 w 92"/>
                <a:gd name="T99" fmla="*/ 0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103">
                  <a:moveTo>
                    <a:pt x="92" y="51"/>
                  </a:moveTo>
                  <a:lnTo>
                    <a:pt x="92" y="51"/>
                  </a:lnTo>
                  <a:lnTo>
                    <a:pt x="92" y="61"/>
                  </a:lnTo>
                  <a:lnTo>
                    <a:pt x="89" y="72"/>
                  </a:lnTo>
                  <a:lnTo>
                    <a:pt x="86" y="80"/>
                  </a:lnTo>
                  <a:lnTo>
                    <a:pt x="80" y="88"/>
                  </a:lnTo>
                  <a:lnTo>
                    <a:pt x="73" y="94"/>
                  </a:lnTo>
                  <a:lnTo>
                    <a:pt x="65" y="98"/>
                  </a:lnTo>
                  <a:lnTo>
                    <a:pt x="56" y="102"/>
                  </a:lnTo>
                  <a:lnTo>
                    <a:pt x="44" y="103"/>
                  </a:lnTo>
                  <a:lnTo>
                    <a:pt x="34" y="102"/>
                  </a:lnTo>
                  <a:lnTo>
                    <a:pt x="25" y="99"/>
                  </a:lnTo>
                  <a:lnTo>
                    <a:pt x="17" y="95"/>
                  </a:lnTo>
                  <a:lnTo>
                    <a:pt x="11" y="89"/>
                  </a:lnTo>
                  <a:lnTo>
                    <a:pt x="5" y="82"/>
                  </a:lnTo>
                  <a:lnTo>
                    <a:pt x="2" y="73"/>
                  </a:lnTo>
                  <a:lnTo>
                    <a:pt x="1" y="64"/>
                  </a:lnTo>
                  <a:lnTo>
                    <a:pt x="0" y="52"/>
                  </a:lnTo>
                  <a:lnTo>
                    <a:pt x="1" y="42"/>
                  </a:lnTo>
                  <a:lnTo>
                    <a:pt x="3" y="31"/>
                  </a:lnTo>
                  <a:lnTo>
                    <a:pt x="6" y="22"/>
                  </a:lnTo>
                  <a:lnTo>
                    <a:pt x="11" y="15"/>
                  </a:lnTo>
                  <a:lnTo>
                    <a:pt x="18" y="10"/>
                  </a:lnTo>
                  <a:lnTo>
                    <a:pt x="26" y="5"/>
                  </a:lnTo>
                  <a:lnTo>
                    <a:pt x="35" y="1"/>
                  </a:lnTo>
                  <a:lnTo>
                    <a:pt x="47" y="0"/>
                  </a:lnTo>
                  <a:lnTo>
                    <a:pt x="57" y="1"/>
                  </a:lnTo>
                  <a:lnTo>
                    <a:pt x="66" y="4"/>
                  </a:lnTo>
                  <a:lnTo>
                    <a:pt x="74" y="8"/>
                  </a:lnTo>
                  <a:lnTo>
                    <a:pt x="81" y="14"/>
                  </a:lnTo>
                  <a:lnTo>
                    <a:pt x="86" y="21"/>
                  </a:lnTo>
                  <a:lnTo>
                    <a:pt x="89" y="29"/>
                  </a:lnTo>
                  <a:lnTo>
                    <a:pt x="92" y="40"/>
                  </a:lnTo>
                  <a:lnTo>
                    <a:pt x="92" y="51"/>
                  </a:lnTo>
                  <a:close/>
                  <a:moveTo>
                    <a:pt x="74" y="52"/>
                  </a:moveTo>
                  <a:lnTo>
                    <a:pt x="74" y="52"/>
                  </a:lnTo>
                  <a:lnTo>
                    <a:pt x="74" y="44"/>
                  </a:lnTo>
                  <a:lnTo>
                    <a:pt x="73" y="37"/>
                  </a:lnTo>
                  <a:lnTo>
                    <a:pt x="71" y="31"/>
                  </a:lnTo>
                  <a:lnTo>
                    <a:pt x="69" y="26"/>
                  </a:lnTo>
                  <a:lnTo>
                    <a:pt x="65" y="21"/>
                  </a:lnTo>
                  <a:lnTo>
                    <a:pt x="59" y="18"/>
                  </a:lnTo>
                  <a:lnTo>
                    <a:pt x="54" y="15"/>
                  </a:lnTo>
                  <a:lnTo>
                    <a:pt x="46" y="15"/>
                  </a:lnTo>
                  <a:lnTo>
                    <a:pt x="39" y="15"/>
                  </a:lnTo>
                  <a:lnTo>
                    <a:pt x="33" y="18"/>
                  </a:lnTo>
                  <a:lnTo>
                    <a:pt x="28" y="21"/>
                  </a:lnTo>
                  <a:lnTo>
                    <a:pt x="24" y="26"/>
                  </a:lnTo>
                  <a:lnTo>
                    <a:pt x="21" y="30"/>
                  </a:lnTo>
                  <a:lnTo>
                    <a:pt x="19" y="37"/>
                  </a:lnTo>
                  <a:lnTo>
                    <a:pt x="18" y="44"/>
                  </a:lnTo>
                  <a:lnTo>
                    <a:pt x="17" y="51"/>
                  </a:lnTo>
                  <a:lnTo>
                    <a:pt x="18" y="59"/>
                  </a:lnTo>
                  <a:lnTo>
                    <a:pt x="19" y="66"/>
                  </a:lnTo>
                  <a:lnTo>
                    <a:pt x="20" y="72"/>
                  </a:lnTo>
                  <a:lnTo>
                    <a:pt x="24" y="78"/>
                  </a:lnTo>
                  <a:lnTo>
                    <a:pt x="27" y="82"/>
                  </a:lnTo>
                  <a:lnTo>
                    <a:pt x="32" y="86"/>
                  </a:lnTo>
                  <a:lnTo>
                    <a:pt x="39" y="88"/>
                  </a:lnTo>
                  <a:lnTo>
                    <a:pt x="46" y="88"/>
                  </a:lnTo>
                  <a:lnTo>
                    <a:pt x="53" y="88"/>
                  </a:lnTo>
                  <a:lnTo>
                    <a:pt x="58" y="86"/>
                  </a:lnTo>
                  <a:lnTo>
                    <a:pt x="64" y="82"/>
                  </a:lnTo>
                  <a:lnTo>
                    <a:pt x="68" y="78"/>
                  </a:lnTo>
                  <a:lnTo>
                    <a:pt x="71" y="73"/>
                  </a:lnTo>
                  <a:lnTo>
                    <a:pt x="73" y="66"/>
                  </a:lnTo>
                  <a:lnTo>
                    <a:pt x="74" y="59"/>
                  </a:lnTo>
                  <a:lnTo>
                    <a:pt x="74" y="5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noProof="0" dirty="0"/>
          </a:p>
        </p:txBody>
      </p:sp>
      <p:sp>
        <p:nvSpPr>
          <p:cNvPr id="276" name="Text Placeholder 4"/>
          <p:cNvSpPr>
            <a:spLocks noGrp="1"/>
          </p:cNvSpPr>
          <p:nvPr>
            <p:ph type="body" sz="quarter" idx="68"/>
          </p:nvPr>
        </p:nvSpPr>
        <p:spPr>
          <a:xfrm>
            <a:off x="467544" y="1689100"/>
            <a:ext cx="1502544" cy="2525714"/>
          </a:xfrm>
        </p:spPr>
        <p:txBody>
          <a:bodyPr anchor="ctr">
            <a:noAutofit/>
          </a:bodyPr>
          <a:lstStyle>
            <a:lvl1pPr marL="0" indent="0" algn="ctr">
              <a:buNone/>
              <a:defRPr sz="1800">
                <a:solidFill>
                  <a:schemeClr val="tx1"/>
                </a:solidFill>
              </a:defRPr>
            </a:lvl1pPr>
          </a:lstStyle>
          <a:p>
            <a:pPr lvl="0"/>
            <a:r>
              <a:rPr lang="en-US" noProof="0"/>
              <a:t>Click to edit Master text styles</a:t>
            </a:r>
          </a:p>
        </p:txBody>
      </p:sp>
      <p:sp>
        <p:nvSpPr>
          <p:cNvPr id="277" name="Text Placeholder 4"/>
          <p:cNvSpPr>
            <a:spLocks noGrp="1"/>
          </p:cNvSpPr>
          <p:nvPr>
            <p:ph type="body" sz="quarter" idx="60"/>
          </p:nvPr>
        </p:nvSpPr>
        <p:spPr>
          <a:xfrm>
            <a:off x="6921500" y="1183382"/>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78" name="Text Placeholder 4"/>
          <p:cNvSpPr>
            <a:spLocks noGrp="1"/>
          </p:cNvSpPr>
          <p:nvPr>
            <p:ph type="body" sz="quarter" idx="69"/>
          </p:nvPr>
        </p:nvSpPr>
        <p:spPr>
          <a:xfrm>
            <a:off x="6921500" y="1609626"/>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79" name="Text Placeholder 4"/>
          <p:cNvSpPr>
            <a:spLocks noGrp="1"/>
          </p:cNvSpPr>
          <p:nvPr>
            <p:ph type="body" sz="quarter" idx="70"/>
          </p:nvPr>
        </p:nvSpPr>
        <p:spPr>
          <a:xfrm>
            <a:off x="6921500" y="2059781"/>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80" name="Text Placeholder 4"/>
          <p:cNvSpPr>
            <a:spLocks noGrp="1"/>
          </p:cNvSpPr>
          <p:nvPr>
            <p:ph type="body" sz="quarter" idx="71"/>
          </p:nvPr>
        </p:nvSpPr>
        <p:spPr>
          <a:xfrm>
            <a:off x="6921500" y="2486025"/>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81" name="Text Placeholder 4"/>
          <p:cNvSpPr>
            <a:spLocks noGrp="1"/>
          </p:cNvSpPr>
          <p:nvPr>
            <p:ph type="body" sz="quarter" idx="72"/>
          </p:nvPr>
        </p:nvSpPr>
        <p:spPr>
          <a:xfrm>
            <a:off x="6921500" y="2991644"/>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82" name="Text Placeholder 4"/>
          <p:cNvSpPr>
            <a:spLocks noGrp="1"/>
          </p:cNvSpPr>
          <p:nvPr>
            <p:ph type="body" sz="quarter" idx="73"/>
          </p:nvPr>
        </p:nvSpPr>
        <p:spPr>
          <a:xfrm>
            <a:off x="6921500" y="3417888"/>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83" name="Text Placeholder 4"/>
          <p:cNvSpPr>
            <a:spLocks noGrp="1"/>
          </p:cNvSpPr>
          <p:nvPr>
            <p:ph type="body" sz="quarter" idx="74"/>
          </p:nvPr>
        </p:nvSpPr>
        <p:spPr>
          <a:xfrm>
            <a:off x="6921500" y="3892550"/>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84" name="Text Placeholder 4"/>
          <p:cNvSpPr>
            <a:spLocks noGrp="1"/>
          </p:cNvSpPr>
          <p:nvPr>
            <p:ph type="body" sz="quarter" idx="75"/>
          </p:nvPr>
        </p:nvSpPr>
        <p:spPr>
          <a:xfrm>
            <a:off x="6921500" y="4318794"/>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285" name="Text Placeholder 4"/>
          <p:cNvSpPr>
            <a:spLocks noGrp="1"/>
          </p:cNvSpPr>
          <p:nvPr>
            <p:ph type="body" sz="quarter" idx="54"/>
          </p:nvPr>
        </p:nvSpPr>
        <p:spPr>
          <a:xfrm>
            <a:off x="2595563" y="1839070"/>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86" name="Text Placeholder 4"/>
          <p:cNvSpPr>
            <a:spLocks noGrp="1"/>
          </p:cNvSpPr>
          <p:nvPr>
            <p:ph type="body" sz="quarter" idx="76"/>
          </p:nvPr>
        </p:nvSpPr>
        <p:spPr>
          <a:xfrm>
            <a:off x="2595563" y="3669458"/>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87" name="Text Placeholder 4"/>
          <p:cNvSpPr>
            <a:spLocks noGrp="1"/>
          </p:cNvSpPr>
          <p:nvPr>
            <p:ph type="body" sz="quarter" idx="77"/>
          </p:nvPr>
        </p:nvSpPr>
        <p:spPr>
          <a:xfrm>
            <a:off x="4855370" y="4121102"/>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88" name="Text Placeholder 4"/>
          <p:cNvSpPr>
            <a:spLocks noGrp="1"/>
          </p:cNvSpPr>
          <p:nvPr>
            <p:ph type="body" sz="quarter" idx="78"/>
          </p:nvPr>
        </p:nvSpPr>
        <p:spPr>
          <a:xfrm>
            <a:off x="4855370" y="2286374"/>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89" name="Text Placeholder 4"/>
          <p:cNvSpPr>
            <a:spLocks noGrp="1"/>
          </p:cNvSpPr>
          <p:nvPr>
            <p:ph type="body" sz="quarter" idx="79"/>
          </p:nvPr>
        </p:nvSpPr>
        <p:spPr>
          <a:xfrm>
            <a:off x="4855370" y="1392611"/>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90" name="Text Placeholder 4"/>
          <p:cNvSpPr>
            <a:spLocks noGrp="1"/>
          </p:cNvSpPr>
          <p:nvPr>
            <p:ph type="body" sz="quarter" idx="80"/>
          </p:nvPr>
        </p:nvSpPr>
        <p:spPr>
          <a:xfrm>
            <a:off x="4855370" y="3221411"/>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60" name="Date Placeholder 2">
            <a:extLst>
              <a:ext uri="{FF2B5EF4-FFF2-40B4-BE49-F238E27FC236}">
                <a16:creationId xmlns:a16="http://schemas.microsoft.com/office/drawing/2014/main" id="{1917B050-9514-6BD8-1C8E-F32A8433BE64}"/>
              </a:ext>
            </a:extLst>
          </p:cNvPr>
          <p:cNvSpPr>
            <a:spLocks noGrp="1"/>
          </p:cNvSpPr>
          <p:nvPr>
            <p:ph type="dt" sz="half" idx="81"/>
          </p:nvPr>
        </p:nvSpPr>
        <p:spPr/>
        <p:txBody>
          <a:bodyPr/>
          <a:lstStyle>
            <a:lvl1pPr>
              <a:defRPr>
                <a:solidFill>
                  <a:schemeClr val="bg1">
                    <a:lumMod val="65000"/>
                  </a:schemeClr>
                </a:solidFill>
              </a:defRPr>
            </a:lvl1pPr>
          </a:lstStyle>
          <a:p>
            <a:pPr>
              <a:defRPr/>
            </a:pPr>
            <a:fld id="{5E8609B5-BBB4-467F-8673-D65673DBC2D3}" type="datetimeFigureOut">
              <a:rPr lang="en-US"/>
              <a:pPr>
                <a:defRPr/>
              </a:pPr>
              <a:t>07-Dec-2023</a:t>
            </a:fld>
            <a:endParaRPr lang="en-US" dirty="0"/>
          </a:p>
        </p:txBody>
      </p:sp>
      <p:sp>
        <p:nvSpPr>
          <p:cNvPr id="261" name="Footer Placeholder 3">
            <a:extLst>
              <a:ext uri="{FF2B5EF4-FFF2-40B4-BE49-F238E27FC236}">
                <a16:creationId xmlns:a16="http://schemas.microsoft.com/office/drawing/2014/main" id="{6A24450D-9759-BE45-D975-A1D9CB29EDE1}"/>
              </a:ext>
            </a:extLst>
          </p:cNvPr>
          <p:cNvSpPr>
            <a:spLocks noGrp="1"/>
          </p:cNvSpPr>
          <p:nvPr>
            <p:ph type="ftr" sz="quarter" idx="82"/>
          </p:nvPr>
        </p:nvSpPr>
        <p:spPr/>
        <p:txBody>
          <a:bodyPr/>
          <a:lstStyle>
            <a:lvl1pPr>
              <a:defRPr>
                <a:solidFill>
                  <a:schemeClr val="bg1">
                    <a:lumMod val="65000"/>
                  </a:schemeClr>
                </a:solidFill>
              </a:defRPr>
            </a:lvl1pPr>
          </a:lstStyle>
          <a:p>
            <a:pPr>
              <a:defRPr/>
            </a:pPr>
            <a:endParaRPr lang="en-US" dirty="0"/>
          </a:p>
        </p:txBody>
      </p:sp>
      <p:sp>
        <p:nvSpPr>
          <p:cNvPr id="262" name="Slide Number Placeholder 4">
            <a:extLst>
              <a:ext uri="{FF2B5EF4-FFF2-40B4-BE49-F238E27FC236}">
                <a16:creationId xmlns:a16="http://schemas.microsoft.com/office/drawing/2014/main" id="{E8F1CCC5-B811-C26A-5338-DC1015AF3333}"/>
              </a:ext>
            </a:extLst>
          </p:cNvPr>
          <p:cNvSpPr>
            <a:spLocks noGrp="1"/>
          </p:cNvSpPr>
          <p:nvPr>
            <p:ph type="sldNum" sz="quarter" idx="83"/>
          </p:nvPr>
        </p:nvSpPr>
        <p:spPr/>
        <p:txBody>
          <a:bodyPr/>
          <a:lstStyle>
            <a:lvl1pPr>
              <a:defRPr>
                <a:solidFill>
                  <a:srgbClr val="A6A6A6"/>
                </a:solidFill>
              </a:defRPr>
            </a:lvl1pPr>
          </a:lstStyle>
          <a:p>
            <a:pPr>
              <a:defRPr/>
            </a:pPr>
            <a:fld id="{65233CE8-8212-400C-A482-DD183983E284}" type="slidenum">
              <a:rPr lang="en-US" altLang="en-US"/>
              <a:pPr>
                <a:defRPr/>
              </a:pPr>
              <a:t>‹#›</a:t>
            </a:fld>
            <a:endParaRPr lang="en-US" altLang="en-US" dirty="0"/>
          </a:p>
        </p:txBody>
      </p:sp>
    </p:spTree>
    <p:extLst>
      <p:ext uri="{BB962C8B-B14F-4D97-AF65-F5344CB8AC3E}">
        <p14:creationId xmlns:p14="http://schemas.microsoft.com/office/powerpoint/2010/main" val="6535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9063" y="-3573"/>
            <a:ext cx="9162126" cy="180607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050"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445400"/>
            <a:ext cx="8299451"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004200"/>
            <a:ext cx="8299451" cy="34925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9144000" cy="180250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445400"/>
            <a:ext cx="8299451"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004200"/>
            <a:ext cx="8299451"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1802502"/>
            <a:ext cx="9144000" cy="3340999"/>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lvl="0" indent="-171450">
              <a:lnSpc>
                <a:spcPct val="90000"/>
              </a:lnSpc>
              <a:spcBef>
                <a:spcPts val="750"/>
              </a:spcBef>
              <a:buFont typeface="Arial" panose="020B0604020202020204" pitchFamily="34" charset="0"/>
              <a:buChar char="•"/>
            </a:pPr>
            <a:r>
              <a:rPr lang="en-US" sz="1050"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0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050"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0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050"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51434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285750" y="1"/>
            <a:ext cx="8629650" cy="1155032"/>
          </a:xfrm>
        </p:spPr>
        <p:txBody>
          <a:bodyPr tIns="0" bIns="91440" anchor="b">
            <a:normAutofit/>
          </a:bodyPr>
          <a:lstStyle>
            <a:lvl1pPr>
              <a:defRPr sz="2700"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606550"/>
            <a:ext cx="8629649" cy="302617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hasCustomPrompt="1"/>
          </p:nvPr>
        </p:nvSpPr>
        <p:spPr>
          <a:xfrm>
            <a:off x="285750" y="1"/>
            <a:ext cx="8629650" cy="1155032"/>
          </a:xfrm>
        </p:spPr>
        <p:txBody>
          <a:bodyPr tIns="0" bIns="91440" anchor="b"/>
          <a:lstStyle>
            <a:lvl1pPr>
              <a:defRPr cap="none"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1827609"/>
            <a:ext cx="8629649" cy="287774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347100"/>
            <a:ext cx="8629649" cy="46145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155031"/>
            <a:ext cx="9144000" cy="3988469"/>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4767263"/>
            <a:ext cx="317501" cy="273844"/>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hasCustomPrompt="1"/>
          </p:nvPr>
        </p:nvSpPr>
        <p:spPr>
          <a:xfrm>
            <a:off x="285750" y="1"/>
            <a:ext cx="8629650" cy="1155032"/>
          </a:xfrm>
        </p:spPr>
        <p:txBody>
          <a:bodyPr tIns="0" bIns="91440" anchor="b"/>
          <a:lstStyle>
            <a:lvl1pPr>
              <a:defRPr cap="none"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86678"/>
            <a:ext cx="317501" cy="273844"/>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15503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hasCustomPrompt="1"/>
          </p:nvPr>
        </p:nvSpPr>
        <p:spPr>
          <a:xfrm>
            <a:off x="285750" y="1"/>
            <a:ext cx="8629650" cy="1155032"/>
          </a:xfrm>
        </p:spPr>
        <p:txBody>
          <a:bodyPr tIns="0" bIns="91440" anchor="b"/>
          <a:lstStyle>
            <a:lvl1pPr>
              <a:defRPr cap="none"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ision Tree Diagrams 2">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C90782A3-381C-7912-EF75-5493E85C0257}"/>
              </a:ext>
            </a:extLst>
          </p:cNvPr>
          <p:cNvGrpSpPr>
            <a:grpSpLocks noChangeAspect="1"/>
          </p:cNvGrpSpPr>
          <p:nvPr userDrawn="1"/>
        </p:nvGrpSpPr>
        <p:grpSpPr bwMode="auto">
          <a:xfrm>
            <a:off x="714375" y="1941513"/>
            <a:ext cx="7715250" cy="1998662"/>
            <a:chOff x="450" y="1069"/>
            <a:chExt cx="4860" cy="1259"/>
          </a:xfrm>
        </p:grpSpPr>
        <p:sp>
          <p:nvSpPr>
            <p:cNvPr id="4" name="Freeform 7">
              <a:extLst>
                <a:ext uri="{FF2B5EF4-FFF2-40B4-BE49-F238E27FC236}">
                  <a16:creationId xmlns:a16="http://schemas.microsoft.com/office/drawing/2014/main" id="{6DFBE401-DEEA-B49A-65B9-D8A89704939C}"/>
                </a:ext>
              </a:extLst>
            </p:cNvPr>
            <p:cNvSpPr>
              <a:spLocks/>
            </p:cNvSpPr>
            <p:nvPr userDrawn="1"/>
          </p:nvSpPr>
          <p:spPr bwMode="auto">
            <a:xfrm>
              <a:off x="1084" y="1875"/>
              <a:ext cx="48" cy="68"/>
            </a:xfrm>
            <a:custGeom>
              <a:avLst/>
              <a:gdLst>
                <a:gd name="T0" fmla="*/ 0 w 97"/>
                <a:gd name="T1" fmla="*/ 1 h 135"/>
                <a:gd name="T2" fmla="*/ 0 w 97"/>
                <a:gd name="T3" fmla="*/ 1 h 135"/>
                <a:gd name="T4" fmla="*/ 0 w 97"/>
                <a:gd name="T5" fmla="*/ 1 h 135"/>
                <a:gd name="T6" fmla="*/ 0 w 97"/>
                <a:gd name="T7" fmla="*/ 1 h 135"/>
                <a:gd name="T8" fmla="*/ 0 w 97"/>
                <a:gd name="T9" fmla="*/ 1 h 135"/>
                <a:gd name="T10" fmla="*/ 0 w 97"/>
                <a:gd name="T11" fmla="*/ 1 h 135"/>
                <a:gd name="T12" fmla="*/ 0 w 97"/>
                <a:gd name="T13" fmla="*/ 1 h 135"/>
                <a:gd name="T14" fmla="*/ 0 w 97"/>
                <a:gd name="T15" fmla="*/ 1 h 135"/>
                <a:gd name="T16" fmla="*/ 0 w 97"/>
                <a:gd name="T17" fmla="*/ 1 h 135"/>
                <a:gd name="T18" fmla="*/ 0 w 97"/>
                <a:gd name="T19" fmla="*/ 1 h 135"/>
                <a:gd name="T20" fmla="*/ 0 w 97"/>
                <a:gd name="T21" fmla="*/ 1 h 135"/>
                <a:gd name="T22" fmla="*/ 0 w 97"/>
                <a:gd name="T23" fmla="*/ 1 h 135"/>
                <a:gd name="T24" fmla="*/ 0 w 97"/>
                <a:gd name="T25" fmla="*/ 0 h 135"/>
                <a:gd name="T26" fmla="*/ 0 w 97"/>
                <a:gd name="T27" fmla="*/ 0 h 135"/>
                <a:gd name="T28" fmla="*/ 0 w 97"/>
                <a:gd name="T29" fmla="*/ 0 h 135"/>
                <a:gd name="T30" fmla="*/ 0 w 97"/>
                <a:gd name="T31" fmla="*/ 1 h 135"/>
                <a:gd name="T32" fmla="*/ 0 w 97"/>
                <a:gd name="T33" fmla="*/ 1 h 135"/>
                <a:gd name="T34" fmla="*/ 0 w 97"/>
                <a:gd name="T35" fmla="*/ 1 h 135"/>
                <a:gd name="T36" fmla="*/ 0 w 97"/>
                <a:gd name="T37" fmla="*/ 1 h 135"/>
                <a:gd name="T38" fmla="*/ 0 w 97"/>
                <a:gd name="T39" fmla="*/ 1 h 135"/>
                <a:gd name="T40" fmla="*/ 0 w 97"/>
                <a:gd name="T41" fmla="*/ 1 h 135"/>
                <a:gd name="T42" fmla="*/ 0 w 97"/>
                <a:gd name="T43" fmla="*/ 1 h 135"/>
                <a:gd name="T44" fmla="*/ 0 w 97"/>
                <a:gd name="T45" fmla="*/ 1 h 135"/>
                <a:gd name="T46" fmla="*/ 0 w 97"/>
                <a:gd name="T47" fmla="*/ 1 h 135"/>
                <a:gd name="T48" fmla="*/ 0 w 97"/>
                <a:gd name="T49" fmla="*/ 1 h 135"/>
                <a:gd name="T50" fmla="*/ 0 w 97"/>
                <a:gd name="T51" fmla="*/ 1 h 135"/>
                <a:gd name="T52" fmla="*/ 0 w 97"/>
                <a:gd name="T53" fmla="*/ 0 h 135"/>
                <a:gd name="T54" fmla="*/ 0 w 97"/>
                <a:gd name="T55" fmla="*/ 0 h 135"/>
                <a:gd name="T56" fmla="*/ 0 w 97"/>
                <a:gd name="T57" fmla="*/ 0 h 135"/>
                <a:gd name="T58" fmla="*/ 0 w 97"/>
                <a:gd name="T59" fmla="*/ 1 h 135"/>
                <a:gd name="T60" fmla="*/ 0 w 97"/>
                <a:gd name="T61" fmla="*/ 1 h 135"/>
                <a:gd name="T62" fmla="*/ 0 w 97"/>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 h="135">
                  <a:moveTo>
                    <a:pt x="58" y="82"/>
                  </a:moveTo>
                  <a:lnTo>
                    <a:pt x="58" y="132"/>
                  </a:lnTo>
                  <a:lnTo>
                    <a:pt x="57" y="133"/>
                  </a:lnTo>
                  <a:lnTo>
                    <a:pt x="55" y="134"/>
                  </a:lnTo>
                  <a:lnTo>
                    <a:pt x="53" y="134"/>
                  </a:lnTo>
                  <a:lnTo>
                    <a:pt x="48" y="135"/>
                  </a:lnTo>
                  <a:lnTo>
                    <a:pt x="44" y="134"/>
                  </a:lnTo>
                  <a:lnTo>
                    <a:pt x="42" y="134"/>
                  </a:lnTo>
                  <a:lnTo>
                    <a:pt x="40" y="133"/>
                  </a:lnTo>
                  <a:lnTo>
                    <a:pt x="39" y="132"/>
                  </a:lnTo>
                  <a:lnTo>
                    <a:pt x="39" y="82"/>
                  </a:lnTo>
                  <a:lnTo>
                    <a:pt x="2" y="7"/>
                  </a:lnTo>
                  <a:lnTo>
                    <a:pt x="0" y="4"/>
                  </a:lnTo>
                  <a:lnTo>
                    <a:pt x="1" y="2"/>
                  </a:lnTo>
                  <a:lnTo>
                    <a:pt x="4" y="0"/>
                  </a:lnTo>
                  <a:lnTo>
                    <a:pt x="9" y="0"/>
                  </a:lnTo>
                  <a:lnTo>
                    <a:pt x="14" y="0"/>
                  </a:lnTo>
                  <a:lnTo>
                    <a:pt x="17" y="2"/>
                  </a:lnTo>
                  <a:lnTo>
                    <a:pt x="18" y="3"/>
                  </a:lnTo>
                  <a:lnTo>
                    <a:pt x="20" y="4"/>
                  </a:lnTo>
                  <a:lnTo>
                    <a:pt x="38" y="42"/>
                  </a:lnTo>
                  <a:lnTo>
                    <a:pt x="44" y="53"/>
                  </a:lnTo>
                  <a:lnTo>
                    <a:pt x="48" y="66"/>
                  </a:lnTo>
                  <a:lnTo>
                    <a:pt x="54" y="53"/>
                  </a:lnTo>
                  <a:lnTo>
                    <a:pt x="59" y="43"/>
                  </a:lnTo>
                  <a:lnTo>
                    <a:pt x="77" y="4"/>
                  </a:lnTo>
                  <a:lnTo>
                    <a:pt x="78" y="3"/>
                  </a:lnTo>
                  <a:lnTo>
                    <a:pt x="80" y="2"/>
                  </a:lnTo>
                  <a:lnTo>
                    <a:pt x="83" y="0"/>
                  </a:lnTo>
                  <a:lnTo>
                    <a:pt x="86" y="0"/>
                  </a:lnTo>
                  <a:lnTo>
                    <a:pt x="93" y="0"/>
                  </a:lnTo>
                  <a:lnTo>
                    <a:pt x="96" y="2"/>
                  </a:lnTo>
                  <a:lnTo>
                    <a:pt x="97" y="4"/>
                  </a:lnTo>
                  <a:lnTo>
                    <a:pt x="95" y="7"/>
                  </a:lnTo>
                  <a:lnTo>
                    <a:pt x="58"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8">
              <a:extLst>
                <a:ext uri="{FF2B5EF4-FFF2-40B4-BE49-F238E27FC236}">
                  <a16:creationId xmlns:a16="http://schemas.microsoft.com/office/drawing/2014/main" id="{42BBF088-8E61-2C27-88BA-C1A6716EBB88}"/>
                </a:ext>
              </a:extLst>
            </p:cNvPr>
            <p:cNvSpPr>
              <a:spLocks noEditPoints="1"/>
            </p:cNvSpPr>
            <p:nvPr userDrawn="1"/>
          </p:nvSpPr>
          <p:spPr bwMode="auto">
            <a:xfrm>
              <a:off x="1131" y="1892"/>
              <a:ext cx="43" cy="51"/>
            </a:xfrm>
            <a:custGeom>
              <a:avLst/>
              <a:gdLst>
                <a:gd name="T0" fmla="*/ 1 w 85"/>
                <a:gd name="T1" fmla="*/ 1 h 102"/>
                <a:gd name="T2" fmla="*/ 1 w 85"/>
                <a:gd name="T3" fmla="*/ 1 h 102"/>
                <a:gd name="T4" fmla="*/ 1 w 85"/>
                <a:gd name="T5" fmla="*/ 1 h 102"/>
                <a:gd name="T6" fmla="*/ 1 w 85"/>
                <a:gd name="T7" fmla="*/ 1 h 102"/>
                <a:gd name="T8" fmla="*/ 1 w 85"/>
                <a:gd name="T9" fmla="*/ 1 h 102"/>
                <a:gd name="T10" fmla="*/ 1 w 85"/>
                <a:gd name="T11" fmla="*/ 1 h 102"/>
                <a:gd name="T12" fmla="*/ 1 w 85"/>
                <a:gd name="T13" fmla="*/ 1 h 102"/>
                <a:gd name="T14" fmla="*/ 1 w 85"/>
                <a:gd name="T15" fmla="*/ 1 h 102"/>
                <a:gd name="T16" fmla="*/ 1 w 85"/>
                <a:gd name="T17" fmla="*/ 1 h 102"/>
                <a:gd name="T18" fmla="*/ 1 w 85"/>
                <a:gd name="T19" fmla="*/ 1 h 102"/>
                <a:gd name="T20" fmla="*/ 1 w 85"/>
                <a:gd name="T21" fmla="*/ 1 h 102"/>
                <a:gd name="T22" fmla="*/ 1 w 85"/>
                <a:gd name="T23" fmla="*/ 1 h 102"/>
                <a:gd name="T24" fmla="*/ 1 w 85"/>
                <a:gd name="T25" fmla="*/ 1 h 102"/>
                <a:gd name="T26" fmla="*/ 1 w 85"/>
                <a:gd name="T27" fmla="*/ 1 h 102"/>
                <a:gd name="T28" fmla="*/ 1 w 85"/>
                <a:gd name="T29" fmla="*/ 1 h 102"/>
                <a:gd name="T30" fmla="*/ 1 w 85"/>
                <a:gd name="T31" fmla="*/ 1 h 102"/>
                <a:gd name="T32" fmla="*/ 1 w 85"/>
                <a:gd name="T33" fmla="*/ 1 h 102"/>
                <a:gd name="T34" fmla="*/ 1 w 85"/>
                <a:gd name="T35" fmla="*/ 1 h 102"/>
                <a:gd name="T36" fmla="*/ 1 w 85"/>
                <a:gd name="T37" fmla="*/ 1 h 102"/>
                <a:gd name="T38" fmla="*/ 1 w 85"/>
                <a:gd name="T39" fmla="*/ 1 h 102"/>
                <a:gd name="T40" fmla="*/ 1 w 85"/>
                <a:gd name="T41" fmla="*/ 1 h 102"/>
                <a:gd name="T42" fmla="*/ 1 w 85"/>
                <a:gd name="T43" fmla="*/ 1 h 102"/>
                <a:gd name="T44" fmla="*/ 1 w 85"/>
                <a:gd name="T45" fmla="*/ 1 h 102"/>
                <a:gd name="T46" fmla="*/ 1 w 85"/>
                <a:gd name="T47" fmla="*/ 1 h 102"/>
                <a:gd name="T48" fmla="*/ 1 w 85"/>
                <a:gd name="T49" fmla="*/ 1 h 102"/>
                <a:gd name="T50" fmla="*/ 1 w 85"/>
                <a:gd name="T51" fmla="*/ 1 h 102"/>
                <a:gd name="T52" fmla="*/ 1 w 85"/>
                <a:gd name="T53" fmla="*/ 1 h 102"/>
                <a:gd name="T54" fmla="*/ 1 w 85"/>
                <a:gd name="T55" fmla="*/ 1 h 102"/>
                <a:gd name="T56" fmla="*/ 1 w 85"/>
                <a:gd name="T57" fmla="*/ 1 h 102"/>
                <a:gd name="T58" fmla="*/ 1 w 85"/>
                <a:gd name="T59" fmla="*/ 1 h 102"/>
                <a:gd name="T60" fmla="*/ 1 w 85"/>
                <a:gd name="T61" fmla="*/ 1 h 102"/>
                <a:gd name="T62" fmla="*/ 0 w 85"/>
                <a:gd name="T63" fmla="*/ 1 h 102"/>
                <a:gd name="T64" fmla="*/ 0 w 85"/>
                <a:gd name="T65" fmla="*/ 1 h 102"/>
                <a:gd name="T66" fmla="*/ 1 w 85"/>
                <a:gd name="T67" fmla="*/ 1 h 102"/>
                <a:gd name="T68" fmla="*/ 1 w 85"/>
                <a:gd name="T69" fmla="*/ 1 h 102"/>
                <a:gd name="T70" fmla="*/ 1 w 85"/>
                <a:gd name="T71" fmla="*/ 1 h 102"/>
                <a:gd name="T72" fmla="*/ 1 w 85"/>
                <a:gd name="T73" fmla="*/ 1 h 102"/>
                <a:gd name="T74" fmla="*/ 1 w 85"/>
                <a:gd name="T75" fmla="*/ 0 h 102"/>
                <a:gd name="T76" fmla="*/ 1 w 85"/>
                <a:gd name="T77" fmla="*/ 1 h 102"/>
                <a:gd name="T78" fmla="*/ 1 w 85"/>
                <a:gd name="T79" fmla="*/ 1 h 102"/>
                <a:gd name="T80" fmla="*/ 1 w 85"/>
                <a:gd name="T81" fmla="*/ 1 h 102"/>
                <a:gd name="T82" fmla="*/ 1 w 85"/>
                <a:gd name="T83" fmla="*/ 1 h 102"/>
                <a:gd name="T84" fmla="*/ 1 w 85"/>
                <a:gd name="T85" fmla="*/ 1 h 102"/>
                <a:gd name="T86" fmla="*/ 1 w 85"/>
                <a:gd name="T87" fmla="*/ 1 h 102"/>
                <a:gd name="T88" fmla="*/ 1 w 85"/>
                <a:gd name="T89" fmla="*/ 1 h 102"/>
                <a:gd name="T90" fmla="*/ 1 w 85"/>
                <a:gd name="T91" fmla="*/ 1 h 102"/>
                <a:gd name="T92" fmla="*/ 1 w 85"/>
                <a:gd name="T93" fmla="*/ 1 h 102"/>
                <a:gd name="T94" fmla="*/ 1 w 85"/>
                <a:gd name="T95" fmla="*/ 1 h 102"/>
                <a:gd name="T96" fmla="*/ 1 w 85"/>
                <a:gd name="T97" fmla="*/ 1 h 102"/>
                <a:gd name="T98" fmla="*/ 1 w 85"/>
                <a:gd name="T99" fmla="*/ 1 h 102"/>
                <a:gd name="T100" fmla="*/ 1 w 85"/>
                <a:gd name="T101" fmla="*/ 1 h 102"/>
                <a:gd name="T102" fmla="*/ 1 w 85"/>
                <a:gd name="T103" fmla="*/ 1 h 102"/>
                <a:gd name="T104" fmla="*/ 1 w 85"/>
                <a:gd name="T105" fmla="*/ 1 h 102"/>
                <a:gd name="T106" fmla="*/ 1 w 85"/>
                <a:gd name="T107" fmla="*/ 1 h 102"/>
                <a:gd name="T108" fmla="*/ 1 w 85"/>
                <a:gd name="T109" fmla="*/ 1 h 102"/>
                <a:gd name="T110" fmla="*/ 1 w 85"/>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 h="102">
                  <a:moveTo>
                    <a:pt x="85" y="47"/>
                  </a:moveTo>
                  <a:lnTo>
                    <a:pt x="85" y="47"/>
                  </a:lnTo>
                  <a:lnTo>
                    <a:pt x="84" y="51"/>
                  </a:lnTo>
                  <a:lnTo>
                    <a:pt x="82" y="53"/>
                  </a:lnTo>
                  <a:lnTo>
                    <a:pt x="80" y="54"/>
                  </a:lnTo>
                  <a:lnTo>
                    <a:pt x="78" y="55"/>
                  </a:lnTo>
                  <a:lnTo>
                    <a:pt x="17" y="55"/>
                  </a:lnTo>
                  <a:lnTo>
                    <a:pt x="17" y="62"/>
                  </a:lnTo>
                  <a:lnTo>
                    <a:pt x="18" y="69"/>
                  </a:lnTo>
                  <a:lnTo>
                    <a:pt x="20" y="75"/>
                  </a:lnTo>
                  <a:lnTo>
                    <a:pt x="24" y="79"/>
                  </a:lnTo>
                  <a:lnTo>
                    <a:pt x="28" y="83"/>
                  </a:lnTo>
                  <a:lnTo>
                    <a:pt x="33" y="86"/>
                  </a:lnTo>
                  <a:lnTo>
                    <a:pt x="40" y="87"/>
                  </a:lnTo>
                  <a:lnTo>
                    <a:pt x="47" y="89"/>
                  </a:lnTo>
                  <a:lnTo>
                    <a:pt x="59" y="87"/>
                  </a:lnTo>
                  <a:lnTo>
                    <a:pt x="67" y="85"/>
                  </a:lnTo>
                  <a:lnTo>
                    <a:pt x="74" y="83"/>
                  </a:lnTo>
                  <a:lnTo>
                    <a:pt x="78" y="82"/>
                  </a:lnTo>
                  <a:lnTo>
                    <a:pt x="79" y="82"/>
                  </a:lnTo>
                  <a:lnTo>
                    <a:pt x="80" y="83"/>
                  </a:lnTo>
                  <a:lnTo>
                    <a:pt x="80" y="85"/>
                  </a:lnTo>
                  <a:lnTo>
                    <a:pt x="80" y="87"/>
                  </a:lnTo>
                  <a:lnTo>
                    <a:pt x="80" y="90"/>
                  </a:lnTo>
                  <a:lnTo>
                    <a:pt x="80" y="92"/>
                  </a:lnTo>
                  <a:lnTo>
                    <a:pt x="80" y="93"/>
                  </a:lnTo>
                  <a:lnTo>
                    <a:pt x="79" y="94"/>
                  </a:lnTo>
                  <a:lnTo>
                    <a:pt x="76" y="97"/>
                  </a:lnTo>
                  <a:lnTo>
                    <a:pt x="69" y="99"/>
                  </a:lnTo>
                  <a:lnTo>
                    <a:pt x="58" y="101"/>
                  </a:lnTo>
                  <a:lnTo>
                    <a:pt x="46" y="102"/>
                  </a:lnTo>
                  <a:lnTo>
                    <a:pt x="35" y="101"/>
                  </a:lnTo>
                  <a:lnTo>
                    <a:pt x="26" y="99"/>
                  </a:lnTo>
                  <a:lnTo>
                    <a:pt x="18" y="95"/>
                  </a:lnTo>
                  <a:lnTo>
                    <a:pt x="11" y="90"/>
                  </a:lnTo>
                  <a:lnTo>
                    <a:pt x="6" y="83"/>
                  </a:lnTo>
                  <a:lnTo>
                    <a:pt x="2" y="74"/>
                  </a:lnTo>
                  <a:lnTo>
                    <a:pt x="0" y="63"/>
                  </a:lnTo>
                  <a:lnTo>
                    <a:pt x="0" y="52"/>
                  </a:lnTo>
                  <a:lnTo>
                    <a:pt x="0" y="40"/>
                  </a:lnTo>
                  <a:lnTo>
                    <a:pt x="2" y="30"/>
                  </a:lnTo>
                  <a:lnTo>
                    <a:pt x="6" y="22"/>
                  </a:lnTo>
                  <a:lnTo>
                    <a:pt x="11" y="14"/>
                  </a:lnTo>
                  <a:lnTo>
                    <a:pt x="18" y="8"/>
                  </a:lnTo>
                  <a:lnTo>
                    <a:pt x="25" y="4"/>
                  </a:lnTo>
                  <a:lnTo>
                    <a:pt x="34" y="1"/>
                  </a:lnTo>
                  <a:lnTo>
                    <a:pt x="43" y="0"/>
                  </a:lnTo>
                  <a:lnTo>
                    <a:pt x="54" y="1"/>
                  </a:lnTo>
                  <a:lnTo>
                    <a:pt x="63" y="4"/>
                  </a:lnTo>
                  <a:lnTo>
                    <a:pt x="70" y="8"/>
                  </a:lnTo>
                  <a:lnTo>
                    <a:pt x="74" y="14"/>
                  </a:lnTo>
                  <a:lnTo>
                    <a:pt x="79" y="19"/>
                  </a:lnTo>
                  <a:lnTo>
                    <a:pt x="82" y="27"/>
                  </a:lnTo>
                  <a:lnTo>
                    <a:pt x="84" y="36"/>
                  </a:lnTo>
                  <a:lnTo>
                    <a:pt x="85" y="45"/>
                  </a:lnTo>
                  <a:lnTo>
                    <a:pt x="85" y="47"/>
                  </a:lnTo>
                  <a:close/>
                  <a:moveTo>
                    <a:pt x="67" y="42"/>
                  </a:moveTo>
                  <a:lnTo>
                    <a:pt x="67" y="42"/>
                  </a:lnTo>
                  <a:lnTo>
                    <a:pt x="67" y="36"/>
                  </a:lnTo>
                  <a:lnTo>
                    <a:pt x="66" y="30"/>
                  </a:lnTo>
                  <a:lnTo>
                    <a:pt x="64" y="25"/>
                  </a:lnTo>
                  <a:lnTo>
                    <a:pt x="62" y="22"/>
                  </a:lnTo>
                  <a:lnTo>
                    <a:pt x="58" y="18"/>
                  </a:lnTo>
                  <a:lnTo>
                    <a:pt x="54" y="16"/>
                  </a:lnTo>
                  <a:lnTo>
                    <a:pt x="49" y="14"/>
                  </a:lnTo>
                  <a:lnTo>
                    <a:pt x="43" y="14"/>
                  </a:lnTo>
                  <a:lnTo>
                    <a:pt x="38" y="15"/>
                  </a:lnTo>
                  <a:lnTo>
                    <a:pt x="32" y="16"/>
                  </a:lnTo>
                  <a:lnTo>
                    <a:pt x="27" y="18"/>
                  </a:lnTo>
                  <a:lnTo>
                    <a:pt x="24" y="22"/>
                  </a:lnTo>
                  <a:lnTo>
                    <a:pt x="21" y="26"/>
                  </a:lnTo>
                  <a:lnTo>
                    <a:pt x="19" y="31"/>
                  </a:lnTo>
                  <a:lnTo>
                    <a:pt x="18" y="37"/>
                  </a:lnTo>
                  <a:lnTo>
                    <a:pt x="17" y="42"/>
                  </a:lnTo>
                  <a:lnTo>
                    <a:pt x="67"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9">
              <a:extLst>
                <a:ext uri="{FF2B5EF4-FFF2-40B4-BE49-F238E27FC236}">
                  <a16:creationId xmlns:a16="http://schemas.microsoft.com/office/drawing/2014/main" id="{509BE400-AC77-0DAE-F2F3-75B2A5D4CB31}"/>
                </a:ext>
              </a:extLst>
            </p:cNvPr>
            <p:cNvSpPr>
              <a:spLocks/>
            </p:cNvSpPr>
            <p:nvPr userDrawn="1"/>
          </p:nvSpPr>
          <p:spPr bwMode="auto">
            <a:xfrm>
              <a:off x="1183" y="1892"/>
              <a:ext cx="33" cy="51"/>
            </a:xfrm>
            <a:custGeom>
              <a:avLst/>
              <a:gdLst>
                <a:gd name="T0" fmla="*/ 1 w 66"/>
                <a:gd name="T1" fmla="*/ 1 h 102"/>
                <a:gd name="T2" fmla="*/ 1 w 66"/>
                <a:gd name="T3" fmla="*/ 1 h 102"/>
                <a:gd name="T4" fmla="*/ 1 w 66"/>
                <a:gd name="T5" fmla="*/ 1 h 102"/>
                <a:gd name="T6" fmla="*/ 1 w 66"/>
                <a:gd name="T7" fmla="*/ 1 h 102"/>
                <a:gd name="T8" fmla="*/ 1 w 66"/>
                <a:gd name="T9" fmla="*/ 1 h 102"/>
                <a:gd name="T10" fmla="*/ 1 w 66"/>
                <a:gd name="T11" fmla="*/ 1 h 102"/>
                <a:gd name="T12" fmla="*/ 1 w 66"/>
                <a:gd name="T13" fmla="*/ 1 h 102"/>
                <a:gd name="T14" fmla="*/ 0 w 66"/>
                <a:gd name="T15" fmla="*/ 1 h 102"/>
                <a:gd name="T16" fmla="*/ 0 w 66"/>
                <a:gd name="T17" fmla="*/ 1 h 102"/>
                <a:gd name="T18" fmla="*/ 0 w 66"/>
                <a:gd name="T19" fmla="*/ 1 h 102"/>
                <a:gd name="T20" fmla="*/ 1 w 66"/>
                <a:gd name="T21" fmla="*/ 1 h 102"/>
                <a:gd name="T22" fmla="*/ 1 w 66"/>
                <a:gd name="T23" fmla="*/ 1 h 102"/>
                <a:gd name="T24" fmla="*/ 1 w 66"/>
                <a:gd name="T25" fmla="*/ 1 h 102"/>
                <a:gd name="T26" fmla="*/ 1 w 66"/>
                <a:gd name="T27" fmla="*/ 1 h 102"/>
                <a:gd name="T28" fmla="*/ 1 w 66"/>
                <a:gd name="T29" fmla="*/ 1 h 102"/>
                <a:gd name="T30" fmla="*/ 1 w 66"/>
                <a:gd name="T31" fmla="*/ 1 h 102"/>
                <a:gd name="T32" fmla="*/ 1 w 66"/>
                <a:gd name="T33" fmla="*/ 1 h 102"/>
                <a:gd name="T34" fmla="*/ 1 w 66"/>
                <a:gd name="T35" fmla="*/ 1 h 102"/>
                <a:gd name="T36" fmla="*/ 1 w 66"/>
                <a:gd name="T37" fmla="*/ 1 h 102"/>
                <a:gd name="T38" fmla="*/ 1 w 66"/>
                <a:gd name="T39" fmla="*/ 1 h 102"/>
                <a:gd name="T40" fmla="*/ 1 w 66"/>
                <a:gd name="T41" fmla="*/ 1 h 102"/>
                <a:gd name="T42" fmla="*/ 1 w 66"/>
                <a:gd name="T43" fmla="*/ 1 h 102"/>
                <a:gd name="T44" fmla="*/ 1 w 66"/>
                <a:gd name="T45" fmla="*/ 1 h 102"/>
                <a:gd name="T46" fmla="*/ 1 w 66"/>
                <a:gd name="T47" fmla="*/ 1 h 102"/>
                <a:gd name="T48" fmla="*/ 1 w 66"/>
                <a:gd name="T49" fmla="*/ 1 h 102"/>
                <a:gd name="T50" fmla="*/ 1 w 66"/>
                <a:gd name="T51" fmla="*/ 1 h 102"/>
                <a:gd name="T52" fmla="*/ 1 w 66"/>
                <a:gd name="T53" fmla="*/ 1 h 102"/>
                <a:gd name="T54" fmla="*/ 1 w 66"/>
                <a:gd name="T55" fmla="*/ 0 h 102"/>
                <a:gd name="T56" fmla="*/ 1 w 66"/>
                <a:gd name="T57" fmla="*/ 1 h 102"/>
                <a:gd name="T58" fmla="*/ 1 w 66"/>
                <a:gd name="T59" fmla="*/ 1 h 102"/>
                <a:gd name="T60" fmla="*/ 1 w 66"/>
                <a:gd name="T61" fmla="*/ 1 h 102"/>
                <a:gd name="T62" fmla="*/ 1 w 66"/>
                <a:gd name="T63" fmla="*/ 1 h 102"/>
                <a:gd name="T64" fmla="*/ 1 w 66"/>
                <a:gd name="T65" fmla="*/ 1 h 102"/>
                <a:gd name="T66" fmla="*/ 1 w 66"/>
                <a:gd name="T67" fmla="*/ 1 h 102"/>
                <a:gd name="T68" fmla="*/ 1 w 66"/>
                <a:gd name="T69" fmla="*/ 1 h 102"/>
                <a:gd name="T70" fmla="*/ 1 w 66"/>
                <a:gd name="T71" fmla="*/ 1 h 102"/>
                <a:gd name="T72" fmla="*/ 1 w 66"/>
                <a:gd name="T73" fmla="*/ 1 h 102"/>
                <a:gd name="T74" fmla="*/ 1 w 66"/>
                <a:gd name="T75" fmla="*/ 1 h 102"/>
                <a:gd name="T76" fmla="*/ 1 w 66"/>
                <a:gd name="T77" fmla="*/ 1 h 102"/>
                <a:gd name="T78" fmla="*/ 1 w 66"/>
                <a:gd name="T79" fmla="*/ 1 h 102"/>
                <a:gd name="T80" fmla="*/ 1 w 66"/>
                <a:gd name="T81" fmla="*/ 1 h 102"/>
                <a:gd name="T82" fmla="*/ 1 w 66"/>
                <a:gd name="T83" fmla="*/ 1 h 102"/>
                <a:gd name="T84" fmla="*/ 1 w 66"/>
                <a:gd name="T85" fmla="*/ 1 h 102"/>
                <a:gd name="T86" fmla="*/ 1 w 66"/>
                <a:gd name="T87" fmla="*/ 1 h 102"/>
                <a:gd name="T88" fmla="*/ 1 w 66"/>
                <a:gd name="T89" fmla="*/ 1 h 102"/>
                <a:gd name="T90" fmla="*/ 1 w 66"/>
                <a:gd name="T91" fmla="*/ 1 h 102"/>
                <a:gd name="T92" fmla="*/ 1 w 66"/>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2"/>
                  </a:moveTo>
                  <a:lnTo>
                    <a:pt x="66" y="72"/>
                  </a:lnTo>
                  <a:lnTo>
                    <a:pt x="65" y="79"/>
                  </a:lnTo>
                  <a:lnTo>
                    <a:pt x="62" y="85"/>
                  </a:lnTo>
                  <a:lnTo>
                    <a:pt x="60" y="90"/>
                  </a:lnTo>
                  <a:lnTo>
                    <a:pt x="56" y="94"/>
                  </a:lnTo>
                  <a:lnTo>
                    <a:pt x="50" y="98"/>
                  </a:lnTo>
                  <a:lnTo>
                    <a:pt x="44" y="100"/>
                  </a:lnTo>
                  <a:lnTo>
                    <a:pt x="37" y="101"/>
                  </a:lnTo>
                  <a:lnTo>
                    <a:pt x="29" y="102"/>
                  </a:lnTo>
                  <a:lnTo>
                    <a:pt x="20" y="101"/>
                  </a:lnTo>
                  <a:lnTo>
                    <a:pt x="12" y="99"/>
                  </a:lnTo>
                  <a:lnTo>
                    <a:pt x="6" y="97"/>
                  </a:lnTo>
                  <a:lnTo>
                    <a:pt x="3" y="94"/>
                  </a:lnTo>
                  <a:lnTo>
                    <a:pt x="0" y="92"/>
                  </a:lnTo>
                  <a:lnTo>
                    <a:pt x="0" y="86"/>
                  </a:lnTo>
                  <a:lnTo>
                    <a:pt x="0" y="84"/>
                  </a:lnTo>
                  <a:lnTo>
                    <a:pt x="0" y="82"/>
                  </a:lnTo>
                  <a:lnTo>
                    <a:pt x="1" y="80"/>
                  </a:lnTo>
                  <a:lnTo>
                    <a:pt x="3" y="79"/>
                  </a:lnTo>
                  <a:lnTo>
                    <a:pt x="6" y="82"/>
                  </a:lnTo>
                  <a:lnTo>
                    <a:pt x="12" y="84"/>
                  </a:lnTo>
                  <a:lnTo>
                    <a:pt x="20" y="87"/>
                  </a:lnTo>
                  <a:lnTo>
                    <a:pt x="24" y="89"/>
                  </a:lnTo>
                  <a:lnTo>
                    <a:pt x="29" y="89"/>
                  </a:lnTo>
                  <a:lnTo>
                    <a:pt x="37" y="87"/>
                  </a:lnTo>
                  <a:lnTo>
                    <a:pt x="43" y="85"/>
                  </a:lnTo>
                  <a:lnTo>
                    <a:pt x="45" y="83"/>
                  </a:lnTo>
                  <a:lnTo>
                    <a:pt x="47" y="80"/>
                  </a:lnTo>
                  <a:lnTo>
                    <a:pt x="49" y="77"/>
                  </a:lnTo>
                  <a:lnTo>
                    <a:pt x="49" y="74"/>
                  </a:lnTo>
                  <a:lnTo>
                    <a:pt x="49" y="70"/>
                  </a:lnTo>
                  <a:lnTo>
                    <a:pt x="46" y="67"/>
                  </a:lnTo>
                  <a:lnTo>
                    <a:pt x="42" y="62"/>
                  </a:lnTo>
                  <a:lnTo>
                    <a:pt x="34" y="59"/>
                  </a:lnTo>
                  <a:lnTo>
                    <a:pt x="26" y="55"/>
                  </a:lnTo>
                  <a:lnTo>
                    <a:pt x="17" y="52"/>
                  </a:lnTo>
                  <a:lnTo>
                    <a:pt x="9" y="46"/>
                  </a:lnTo>
                  <a:lnTo>
                    <a:pt x="6" y="42"/>
                  </a:lnTo>
                  <a:lnTo>
                    <a:pt x="4" y="39"/>
                  </a:lnTo>
                  <a:lnTo>
                    <a:pt x="3" y="33"/>
                  </a:lnTo>
                  <a:lnTo>
                    <a:pt x="3" y="27"/>
                  </a:lnTo>
                  <a:lnTo>
                    <a:pt x="3" y="23"/>
                  </a:lnTo>
                  <a:lnTo>
                    <a:pt x="5" y="17"/>
                  </a:lnTo>
                  <a:lnTo>
                    <a:pt x="7" y="13"/>
                  </a:lnTo>
                  <a:lnTo>
                    <a:pt x="11" y="9"/>
                  </a:lnTo>
                  <a:lnTo>
                    <a:pt x="15" y="6"/>
                  </a:lnTo>
                  <a:lnTo>
                    <a:pt x="21" y="2"/>
                  </a:lnTo>
                  <a:lnTo>
                    <a:pt x="28" y="1"/>
                  </a:lnTo>
                  <a:lnTo>
                    <a:pt x="36" y="0"/>
                  </a:lnTo>
                  <a:lnTo>
                    <a:pt x="43" y="1"/>
                  </a:lnTo>
                  <a:lnTo>
                    <a:pt x="50" y="2"/>
                  </a:lnTo>
                  <a:lnTo>
                    <a:pt x="56" y="4"/>
                  </a:lnTo>
                  <a:lnTo>
                    <a:pt x="58" y="7"/>
                  </a:lnTo>
                  <a:lnTo>
                    <a:pt x="60" y="8"/>
                  </a:lnTo>
                  <a:lnTo>
                    <a:pt x="60" y="9"/>
                  </a:lnTo>
                  <a:lnTo>
                    <a:pt x="60" y="11"/>
                  </a:lnTo>
                  <a:lnTo>
                    <a:pt x="61" y="14"/>
                  </a:lnTo>
                  <a:lnTo>
                    <a:pt x="60" y="17"/>
                  </a:lnTo>
                  <a:lnTo>
                    <a:pt x="60" y="19"/>
                  </a:lnTo>
                  <a:lnTo>
                    <a:pt x="59" y="21"/>
                  </a:lnTo>
                  <a:lnTo>
                    <a:pt x="58" y="21"/>
                  </a:lnTo>
                  <a:lnTo>
                    <a:pt x="56" y="19"/>
                  </a:lnTo>
                  <a:lnTo>
                    <a:pt x="51" y="17"/>
                  </a:lnTo>
                  <a:lnTo>
                    <a:pt x="44" y="15"/>
                  </a:lnTo>
                  <a:lnTo>
                    <a:pt x="36" y="14"/>
                  </a:lnTo>
                  <a:lnTo>
                    <a:pt x="28" y="15"/>
                  </a:lnTo>
                  <a:lnTo>
                    <a:pt x="23" y="17"/>
                  </a:lnTo>
                  <a:lnTo>
                    <a:pt x="20" y="22"/>
                  </a:lnTo>
                  <a:lnTo>
                    <a:pt x="19" y="27"/>
                  </a:lnTo>
                  <a:lnTo>
                    <a:pt x="19" y="31"/>
                  </a:lnTo>
                  <a:lnTo>
                    <a:pt x="21" y="33"/>
                  </a:lnTo>
                  <a:lnTo>
                    <a:pt x="26" y="39"/>
                  </a:lnTo>
                  <a:lnTo>
                    <a:pt x="34" y="42"/>
                  </a:lnTo>
                  <a:lnTo>
                    <a:pt x="42" y="46"/>
                  </a:lnTo>
                  <a:lnTo>
                    <a:pt x="51" y="49"/>
                  </a:lnTo>
                  <a:lnTo>
                    <a:pt x="58" y="55"/>
                  </a:lnTo>
                  <a:lnTo>
                    <a:pt x="61" y="59"/>
                  </a:lnTo>
                  <a:lnTo>
                    <a:pt x="64" y="62"/>
                  </a:lnTo>
                  <a:lnTo>
                    <a:pt x="65" y="67"/>
                  </a:lnTo>
                  <a:lnTo>
                    <a:pt x="66"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10">
              <a:extLst>
                <a:ext uri="{FF2B5EF4-FFF2-40B4-BE49-F238E27FC236}">
                  <a16:creationId xmlns:a16="http://schemas.microsoft.com/office/drawing/2014/main" id="{038C1992-D202-5A87-15A5-C5FC5D73DBA1}"/>
                </a:ext>
              </a:extLst>
            </p:cNvPr>
            <p:cNvSpPr>
              <a:spLocks/>
            </p:cNvSpPr>
            <p:nvPr userDrawn="1"/>
          </p:nvSpPr>
          <p:spPr bwMode="auto">
            <a:xfrm>
              <a:off x="2023" y="1875"/>
              <a:ext cx="51" cy="68"/>
            </a:xfrm>
            <a:custGeom>
              <a:avLst/>
              <a:gdLst>
                <a:gd name="T0" fmla="*/ 1 w 100"/>
                <a:gd name="T1" fmla="*/ 1 h 135"/>
                <a:gd name="T2" fmla="*/ 1 w 100"/>
                <a:gd name="T3" fmla="*/ 1 h 135"/>
                <a:gd name="T4" fmla="*/ 1 w 100"/>
                <a:gd name="T5" fmla="*/ 1 h 135"/>
                <a:gd name="T6" fmla="*/ 1 w 100"/>
                <a:gd name="T7" fmla="*/ 1 h 135"/>
                <a:gd name="T8" fmla="*/ 1 w 100"/>
                <a:gd name="T9" fmla="*/ 1 h 135"/>
                <a:gd name="T10" fmla="*/ 1 w 100"/>
                <a:gd name="T11" fmla="*/ 1 h 135"/>
                <a:gd name="T12" fmla="*/ 1 w 100"/>
                <a:gd name="T13" fmla="*/ 1 h 135"/>
                <a:gd name="T14" fmla="*/ 1 w 100"/>
                <a:gd name="T15" fmla="*/ 1 h 135"/>
                <a:gd name="T16" fmla="*/ 1 w 100"/>
                <a:gd name="T17" fmla="*/ 1 h 135"/>
                <a:gd name="T18" fmla="*/ 1 w 100"/>
                <a:gd name="T19" fmla="*/ 1 h 135"/>
                <a:gd name="T20" fmla="*/ 1 w 100"/>
                <a:gd name="T21" fmla="*/ 1 h 135"/>
                <a:gd name="T22" fmla="*/ 1 w 100"/>
                <a:gd name="T23" fmla="*/ 1 h 135"/>
                <a:gd name="T24" fmla="*/ 1 w 100"/>
                <a:gd name="T25" fmla="*/ 1 h 135"/>
                <a:gd name="T26" fmla="*/ 1 w 100"/>
                <a:gd name="T27" fmla="*/ 1 h 135"/>
                <a:gd name="T28" fmla="*/ 1 w 100"/>
                <a:gd name="T29" fmla="*/ 1 h 135"/>
                <a:gd name="T30" fmla="*/ 1 w 100"/>
                <a:gd name="T31" fmla="*/ 1 h 135"/>
                <a:gd name="T32" fmla="*/ 1 w 100"/>
                <a:gd name="T33" fmla="*/ 1 h 135"/>
                <a:gd name="T34" fmla="*/ 1 w 100"/>
                <a:gd name="T35" fmla="*/ 1 h 135"/>
                <a:gd name="T36" fmla="*/ 1 w 100"/>
                <a:gd name="T37" fmla="*/ 1 h 135"/>
                <a:gd name="T38" fmla="*/ 1 w 100"/>
                <a:gd name="T39" fmla="*/ 1 h 135"/>
                <a:gd name="T40" fmla="*/ 1 w 100"/>
                <a:gd name="T41" fmla="*/ 1 h 135"/>
                <a:gd name="T42" fmla="*/ 0 w 100"/>
                <a:gd name="T43" fmla="*/ 1 h 135"/>
                <a:gd name="T44" fmla="*/ 0 w 100"/>
                <a:gd name="T45" fmla="*/ 1 h 135"/>
                <a:gd name="T46" fmla="*/ 1 w 100"/>
                <a:gd name="T47" fmla="*/ 1 h 135"/>
                <a:gd name="T48" fmla="*/ 1 w 100"/>
                <a:gd name="T49" fmla="*/ 1 h 135"/>
                <a:gd name="T50" fmla="*/ 1 w 100"/>
                <a:gd name="T51" fmla="*/ 1 h 135"/>
                <a:gd name="T52" fmla="*/ 1 w 100"/>
                <a:gd name="T53" fmla="*/ 1 h 135"/>
                <a:gd name="T54" fmla="*/ 1 w 100"/>
                <a:gd name="T55" fmla="*/ 1 h 135"/>
                <a:gd name="T56" fmla="*/ 1 w 100"/>
                <a:gd name="T57" fmla="*/ 1 h 135"/>
                <a:gd name="T58" fmla="*/ 1 w 100"/>
                <a:gd name="T59" fmla="*/ 1 h 135"/>
                <a:gd name="T60" fmla="*/ 1 w 100"/>
                <a:gd name="T61" fmla="*/ 1 h 135"/>
                <a:gd name="T62" fmla="*/ 1 w 100"/>
                <a:gd name="T63" fmla="*/ 1 h 135"/>
                <a:gd name="T64" fmla="*/ 1 w 100"/>
                <a:gd name="T65" fmla="*/ 1 h 135"/>
                <a:gd name="T66" fmla="*/ 1 w 100"/>
                <a:gd name="T67" fmla="*/ 1 h 135"/>
                <a:gd name="T68" fmla="*/ 1 w 100"/>
                <a:gd name="T69" fmla="*/ 1 h 135"/>
                <a:gd name="T70" fmla="*/ 1 w 100"/>
                <a:gd name="T71" fmla="*/ 1 h 135"/>
                <a:gd name="T72" fmla="*/ 1 w 100"/>
                <a:gd name="T73" fmla="*/ 1 h 135"/>
                <a:gd name="T74" fmla="*/ 1 w 100"/>
                <a:gd name="T75" fmla="*/ 1 h 135"/>
                <a:gd name="T76" fmla="*/ 1 w 100"/>
                <a:gd name="T77" fmla="*/ 1 h 135"/>
                <a:gd name="T78" fmla="*/ 1 w 100"/>
                <a:gd name="T79" fmla="*/ 1 h 135"/>
                <a:gd name="T80" fmla="*/ 1 w 100"/>
                <a:gd name="T81" fmla="*/ 0 h 135"/>
                <a:gd name="T82" fmla="*/ 1 w 100"/>
                <a:gd name="T83" fmla="*/ 0 h 135"/>
                <a:gd name="T84" fmla="*/ 1 w 100"/>
                <a:gd name="T85" fmla="*/ 0 h 135"/>
                <a:gd name="T86" fmla="*/ 1 w 100"/>
                <a:gd name="T87" fmla="*/ 1 h 135"/>
                <a:gd name="T88" fmla="*/ 1 w 100"/>
                <a:gd name="T89" fmla="*/ 1 h 135"/>
                <a:gd name="T90" fmla="*/ 1 w 100"/>
                <a:gd name="T91" fmla="*/ 1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5">
                  <a:moveTo>
                    <a:pt x="100" y="127"/>
                  </a:moveTo>
                  <a:lnTo>
                    <a:pt x="100" y="127"/>
                  </a:lnTo>
                  <a:lnTo>
                    <a:pt x="100" y="131"/>
                  </a:lnTo>
                  <a:lnTo>
                    <a:pt x="98" y="133"/>
                  </a:lnTo>
                  <a:lnTo>
                    <a:pt x="96" y="134"/>
                  </a:lnTo>
                  <a:lnTo>
                    <a:pt x="93" y="134"/>
                  </a:lnTo>
                  <a:lnTo>
                    <a:pt x="88" y="134"/>
                  </a:lnTo>
                  <a:lnTo>
                    <a:pt x="82" y="134"/>
                  </a:lnTo>
                  <a:lnTo>
                    <a:pt x="78" y="132"/>
                  </a:lnTo>
                  <a:lnTo>
                    <a:pt x="75" y="128"/>
                  </a:lnTo>
                  <a:lnTo>
                    <a:pt x="70" y="121"/>
                  </a:lnTo>
                  <a:lnTo>
                    <a:pt x="30" y="45"/>
                  </a:lnTo>
                  <a:lnTo>
                    <a:pt x="23" y="33"/>
                  </a:lnTo>
                  <a:lnTo>
                    <a:pt x="17" y="21"/>
                  </a:lnTo>
                  <a:lnTo>
                    <a:pt x="17" y="36"/>
                  </a:lnTo>
                  <a:lnTo>
                    <a:pt x="17" y="51"/>
                  </a:lnTo>
                  <a:lnTo>
                    <a:pt x="17" y="132"/>
                  </a:lnTo>
                  <a:lnTo>
                    <a:pt x="17" y="133"/>
                  </a:lnTo>
                  <a:lnTo>
                    <a:pt x="16" y="134"/>
                  </a:lnTo>
                  <a:lnTo>
                    <a:pt x="13" y="134"/>
                  </a:lnTo>
                  <a:lnTo>
                    <a:pt x="9" y="135"/>
                  </a:lnTo>
                  <a:lnTo>
                    <a:pt x="5" y="134"/>
                  </a:lnTo>
                  <a:lnTo>
                    <a:pt x="2" y="134"/>
                  </a:lnTo>
                  <a:lnTo>
                    <a:pt x="0" y="133"/>
                  </a:lnTo>
                  <a:lnTo>
                    <a:pt x="0" y="132"/>
                  </a:lnTo>
                  <a:lnTo>
                    <a:pt x="0" y="8"/>
                  </a:lnTo>
                  <a:lnTo>
                    <a:pt x="1" y="5"/>
                  </a:lnTo>
                  <a:lnTo>
                    <a:pt x="2" y="3"/>
                  </a:lnTo>
                  <a:lnTo>
                    <a:pt x="5" y="2"/>
                  </a:lnTo>
                  <a:lnTo>
                    <a:pt x="8" y="2"/>
                  </a:lnTo>
                  <a:lnTo>
                    <a:pt x="16" y="2"/>
                  </a:lnTo>
                  <a:lnTo>
                    <a:pt x="22" y="2"/>
                  </a:lnTo>
                  <a:lnTo>
                    <a:pt x="25" y="3"/>
                  </a:lnTo>
                  <a:lnTo>
                    <a:pt x="29" y="6"/>
                  </a:lnTo>
                  <a:lnTo>
                    <a:pt x="31" y="12"/>
                  </a:lnTo>
                  <a:lnTo>
                    <a:pt x="62" y="71"/>
                  </a:lnTo>
                  <a:lnTo>
                    <a:pt x="68" y="81"/>
                  </a:lnTo>
                  <a:lnTo>
                    <a:pt x="74" y="90"/>
                  </a:lnTo>
                  <a:lnTo>
                    <a:pt x="78" y="101"/>
                  </a:lnTo>
                  <a:lnTo>
                    <a:pt x="83" y="110"/>
                  </a:lnTo>
                  <a:lnTo>
                    <a:pt x="83" y="94"/>
                  </a:lnTo>
                  <a:lnTo>
                    <a:pt x="83" y="76"/>
                  </a:lnTo>
                  <a:lnTo>
                    <a:pt x="83" y="4"/>
                  </a:lnTo>
                  <a:lnTo>
                    <a:pt x="83" y="3"/>
                  </a:lnTo>
                  <a:lnTo>
                    <a:pt x="85" y="2"/>
                  </a:lnTo>
                  <a:lnTo>
                    <a:pt x="88" y="0"/>
                  </a:lnTo>
                  <a:lnTo>
                    <a:pt x="92" y="0"/>
                  </a:lnTo>
                  <a:lnTo>
                    <a:pt x="96" y="0"/>
                  </a:lnTo>
                  <a:lnTo>
                    <a:pt x="99" y="2"/>
                  </a:lnTo>
                  <a:lnTo>
                    <a:pt x="100" y="3"/>
                  </a:lnTo>
                  <a:lnTo>
                    <a:pt x="100" y="4"/>
                  </a:lnTo>
                  <a:lnTo>
                    <a:pt x="100" y="127"/>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11">
              <a:extLst>
                <a:ext uri="{FF2B5EF4-FFF2-40B4-BE49-F238E27FC236}">
                  <a16:creationId xmlns:a16="http://schemas.microsoft.com/office/drawing/2014/main" id="{70E83414-DA41-F731-D673-43A3BAF6F0B8}"/>
                </a:ext>
              </a:extLst>
            </p:cNvPr>
            <p:cNvSpPr>
              <a:spLocks noEditPoints="1"/>
            </p:cNvSpPr>
            <p:nvPr userDrawn="1"/>
          </p:nvSpPr>
          <p:spPr bwMode="auto">
            <a:xfrm>
              <a:off x="2087" y="1892"/>
              <a:ext cx="47" cy="51"/>
            </a:xfrm>
            <a:custGeom>
              <a:avLst/>
              <a:gdLst>
                <a:gd name="T0" fmla="*/ 1 w 92"/>
                <a:gd name="T1" fmla="*/ 1 h 102"/>
                <a:gd name="T2" fmla="*/ 1 w 92"/>
                <a:gd name="T3" fmla="*/ 1 h 102"/>
                <a:gd name="T4" fmla="*/ 1 w 92"/>
                <a:gd name="T5" fmla="*/ 1 h 102"/>
                <a:gd name="T6" fmla="*/ 1 w 92"/>
                <a:gd name="T7" fmla="*/ 1 h 102"/>
                <a:gd name="T8" fmla="*/ 1 w 92"/>
                <a:gd name="T9" fmla="*/ 1 h 102"/>
                <a:gd name="T10" fmla="*/ 1 w 92"/>
                <a:gd name="T11" fmla="*/ 1 h 102"/>
                <a:gd name="T12" fmla="*/ 1 w 92"/>
                <a:gd name="T13" fmla="*/ 1 h 102"/>
                <a:gd name="T14" fmla="*/ 1 w 92"/>
                <a:gd name="T15" fmla="*/ 1 h 102"/>
                <a:gd name="T16" fmla="*/ 1 w 92"/>
                <a:gd name="T17" fmla="*/ 1 h 102"/>
                <a:gd name="T18" fmla="*/ 1 w 92"/>
                <a:gd name="T19" fmla="*/ 1 h 102"/>
                <a:gd name="T20" fmla="*/ 1 w 92"/>
                <a:gd name="T21" fmla="*/ 1 h 102"/>
                <a:gd name="T22" fmla="*/ 0 w 92"/>
                <a:gd name="T23" fmla="*/ 1 h 102"/>
                <a:gd name="T24" fmla="*/ 0 w 92"/>
                <a:gd name="T25" fmla="*/ 1 h 102"/>
                <a:gd name="T26" fmla="*/ 1 w 92"/>
                <a:gd name="T27" fmla="*/ 1 h 102"/>
                <a:gd name="T28" fmla="*/ 1 w 92"/>
                <a:gd name="T29" fmla="*/ 1 h 102"/>
                <a:gd name="T30" fmla="*/ 1 w 92"/>
                <a:gd name="T31" fmla="*/ 1 h 102"/>
                <a:gd name="T32" fmla="*/ 1 w 92"/>
                <a:gd name="T33" fmla="*/ 1 h 102"/>
                <a:gd name="T34" fmla="*/ 1 w 92"/>
                <a:gd name="T35" fmla="*/ 1 h 102"/>
                <a:gd name="T36" fmla="*/ 1 w 92"/>
                <a:gd name="T37" fmla="*/ 0 h 102"/>
                <a:gd name="T38" fmla="*/ 1 w 92"/>
                <a:gd name="T39" fmla="*/ 1 h 102"/>
                <a:gd name="T40" fmla="*/ 1 w 92"/>
                <a:gd name="T41" fmla="*/ 1 h 102"/>
                <a:gd name="T42" fmla="*/ 1 w 92"/>
                <a:gd name="T43" fmla="*/ 1 h 102"/>
                <a:gd name="T44" fmla="*/ 1 w 92"/>
                <a:gd name="T45" fmla="*/ 1 h 102"/>
                <a:gd name="T46" fmla="*/ 1 w 92"/>
                <a:gd name="T47" fmla="*/ 1 h 102"/>
                <a:gd name="T48" fmla="*/ 1 w 92"/>
                <a:gd name="T49" fmla="*/ 1 h 102"/>
                <a:gd name="T50" fmla="*/ 1 w 92"/>
                <a:gd name="T51" fmla="*/ 1 h 102"/>
                <a:gd name="T52" fmla="*/ 1 w 92"/>
                <a:gd name="T53" fmla="*/ 1 h 102"/>
                <a:gd name="T54" fmla="*/ 1 w 92"/>
                <a:gd name="T55" fmla="*/ 1 h 102"/>
                <a:gd name="T56" fmla="*/ 1 w 92"/>
                <a:gd name="T57" fmla="*/ 1 h 102"/>
                <a:gd name="T58" fmla="*/ 1 w 92"/>
                <a:gd name="T59" fmla="*/ 1 h 102"/>
                <a:gd name="T60" fmla="*/ 1 w 92"/>
                <a:gd name="T61" fmla="*/ 1 h 102"/>
                <a:gd name="T62" fmla="*/ 1 w 92"/>
                <a:gd name="T63" fmla="*/ 1 h 102"/>
                <a:gd name="T64" fmla="*/ 1 w 92"/>
                <a:gd name="T65" fmla="*/ 1 h 102"/>
                <a:gd name="T66" fmla="*/ 1 w 92"/>
                <a:gd name="T67" fmla="*/ 1 h 102"/>
                <a:gd name="T68" fmla="*/ 1 w 92"/>
                <a:gd name="T69" fmla="*/ 1 h 102"/>
                <a:gd name="T70" fmla="*/ 1 w 92"/>
                <a:gd name="T71" fmla="*/ 1 h 102"/>
                <a:gd name="T72" fmla="*/ 1 w 92"/>
                <a:gd name="T73" fmla="*/ 1 h 102"/>
                <a:gd name="T74" fmla="*/ 1 w 92"/>
                <a:gd name="T75" fmla="*/ 1 h 102"/>
                <a:gd name="T76" fmla="*/ 1 w 92"/>
                <a:gd name="T77" fmla="*/ 1 h 102"/>
                <a:gd name="T78" fmla="*/ 1 w 92"/>
                <a:gd name="T79" fmla="*/ 1 h 102"/>
                <a:gd name="T80" fmla="*/ 1 w 92"/>
                <a:gd name="T81" fmla="*/ 1 h 102"/>
                <a:gd name="T82" fmla="*/ 1 w 92"/>
                <a:gd name="T83" fmla="*/ 1 h 102"/>
                <a:gd name="T84" fmla="*/ 1 w 92"/>
                <a:gd name="T85" fmla="*/ 1 h 102"/>
                <a:gd name="T86" fmla="*/ 1 w 92"/>
                <a:gd name="T87" fmla="*/ 1 h 102"/>
                <a:gd name="T88" fmla="*/ 1 w 92"/>
                <a:gd name="T89" fmla="*/ 1 h 102"/>
                <a:gd name="T90" fmla="*/ 1 w 92"/>
                <a:gd name="T91" fmla="*/ 1 h 102"/>
                <a:gd name="T92" fmla="*/ 1 w 92"/>
                <a:gd name="T93" fmla="*/ 1 h 102"/>
                <a:gd name="T94" fmla="*/ 1 w 92"/>
                <a:gd name="T95" fmla="*/ 1 h 102"/>
                <a:gd name="T96" fmla="*/ 1 w 92"/>
                <a:gd name="T97" fmla="*/ 1 h 102"/>
                <a:gd name="T98" fmla="*/ 1 w 92"/>
                <a:gd name="T99" fmla="*/ 1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102">
                  <a:moveTo>
                    <a:pt x="92" y="51"/>
                  </a:moveTo>
                  <a:lnTo>
                    <a:pt x="92" y="51"/>
                  </a:lnTo>
                  <a:lnTo>
                    <a:pt x="92" y="61"/>
                  </a:lnTo>
                  <a:lnTo>
                    <a:pt x="90" y="71"/>
                  </a:lnTo>
                  <a:lnTo>
                    <a:pt x="85" y="80"/>
                  </a:lnTo>
                  <a:lnTo>
                    <a:pt x="80" y="87"/>
                  </a:lnTo>
                  <a:lnTo>
                    <a:pt x="74" y="93"/>
                  </a:lnTo>
                  <a:lnTo>
                    <a:pt x="66" y="98"/>
                  </a:lnTo>
                  <a:lnTo>
                    <a:pt x="56" y="101"/>
                  </a:lnTo>
                  <a:lnTo>
                    <a:pt x="45" y="102"/>
                  </a:lnTo>
                  <a:lnTo>
                    <a:pt x="34" y="101"/>
                  </a:lnTo>
                  <a:lnTo>
                    <a:pt x="25" y="99"/>
                  </a:lnTo>
                  <a:lnTo>
                    <a:pt x="17" y="94"/>
                  </a:lnTo>
                  <a:lnTo>
                    <a:pt x="11" y="89"/>
                  </a:lnTo>
                  <a:lnTo>
                    <a:pt x="6" y="82"/>
                  </a:lnTo>
                  <a:lnTo>
                    <a:pt x="2" y="74"/>
                  </a:lnTo>
                  <a:lnTo>
                    <a:pt x="0" y="63"/>
                  </a:lnTo>
                  <a:lnTo>
                    <a:pt x="0" y="52"/>
                  </a:lnTo>
                  <a:lnTo>
                    <a:pt x="0" y="41"/>
                  </a:lnTo>
                  <a:lnTo>
                    <a:pt x="2" y="31"/>
                  </a:lnTo>
                  <a:lnTo>
                    <a:pt x="7" y="23"/>
                  </a:lnTo>
                  <a:lnTo>
                    <a:pt x="11" y="15"/>
                  </a:lnTo>
                  <a:lnTo>
                    <a:pt x="18" y="9"/>
                  </a:lnTo>
                  <a:lnTo>
                    <a:pt x="26" y="4"/>
                  </a:lnTo>
                  <a:lnTo>
                    <a:pt x="36" y="1"/>
                  </a:lnTo>
                  <a:lnTo>
                    <a:pt x="47" y="0"/>
                  </a:lnTo>
                  <a:lnTo>
                    <a:pt x="57" y="1"/>
                  </a:lnTo>
                  <a:lnTo>
                    <a:pt x="67" y="3"/>
                  </a:lnTo>
                  <a:lnTo>
                    <a:pt x="75" y="8"/>
                  </a:lnTo>
                  <a:lnTo>
                    <a:pt x="80" y="14"/>
                  </a:lnTo>
                  <a:lnTo>
                    <a:pt x="86" y="21"/>
                  </a:lnTo>
                  <a:lnTo>
                    <a:pt x="90" y="30"/>
                  </a:lnTo>
                  <a:lnTo>
                    <a:pt x="92" y="39"/>
                  </a:lnTo>
                  <a:lnTo>
                    <a:pt x="92" y="51"/>
                  </a:lnTo>
                  <a:close/>
                  <a:moveTo>
                    <a:pt x="75" y="52"/>
                  </a:moveTo>
                  <a:lnTo>
                    <a:pt x="75" y="52"/>
                  </a:lnTo>
                  <a:lnTo>
                    <a:pt x="75" y="44"/>
                  </a:lnTo>
                  <a:lnTo>
                    <a:pt x="74" y="37"/>
                  </a:lnTo>
                  <a:lnTo>
                    <a:pt x="71" y="31"/>
                  </a:lnTo>
                  <a:lnTo>
                    <a:pt x="69" y="25"/>
                  </a:lnTo>
                  <a:lnTo>
                    <a:pt x="64" y="21"/>
                  </a:lnTo>
                  <a:lnTo>
                    <a:pt x="60" y="17"/>
                  </a:lnTo>
                  <a:lnTo>
                    <a:pt x="54" y="15"/>
                  </a:lnTo>
                  <a:lnTo>
                    <a:pt x="46" y="15"/>
                  </a:lnTo>
                  <a:lnTo>
                    <a:pt x="39" y="15"/>
                  </a:lnTo>
                  <a:lnTo>
                    <a:pt x="33" y="17"/>
                  </a:lnTo>
                  <a:lnTo>
                    <a:pt x="29" y="21"/>
                  </a:lnTo>
                  <a:lnTo>
                    <a:pt x="24" y="25"/>
                  </a:lnTo>
                  <a:lnTo>
                    <a:pt x="21" y="30"/>
                  </a:lnTo>
                  <a:lnTo>
                    <a:pt x="19" y="37"/>
                  </a:lnTo>
                  <a:lnTo>
                    <a:pt x="17" y="44"/>
                  </a:lnTo>
                  <a:lnTo>
                    <a:pt x="17" y="51"/>
                  </a:lnTo>
                  <a:lnTo>
                    <a:pt x="17" y="59"/>
                  </a:lnTo>
                  <a:lnTo>
                    <a:pt x="18" y="66"/>
                  </a:lnTo>
                  <a:lnTo>
                    <a:pt x="21" y="71"/>
                  </a:lnTo>
                  <a:lnTo>
                    <a:pt x="23" y="77"/>
                  </a:lnTo>
                  <a:lnTo>
                    <a:pt x="27" y="82"/>
                  </a:lnTo>
                  <a:lnTo>
                    <a:pt x="32" y="85"/>
                  </a:lnTo>
                  <a:lnTo>
                    <a:pt x="38" y="87"/>
                  </a:lnTo>
                  <a:lnTo>
                    <a:pt x="46" y="87"/>
                  </a:lnTo>
                  <a:lnTo>
                    <a:pt x="53" y="87"/>
                  </a:lnTo>
                  <a:lnTo>
                    <a:pt x="59" y="85"/>
                  </a:lnTo>
                  <a:lnTo>
                    <a:pt x="64" y="82"/>
                  </a:lnTo>
                  <a:lnTo>
                    <a:pt x="68" y="78"/>
                  </a:lnTo>
                  <a:lnTo>
                    <a:pt x="71" y="72"/>
                  </a:lnTo>
                  <a:lnTo>
                    <a:pt x="74" y="67"/>
                  </a:lnTo>
                  <a:lnTo>
                    <a:pt x="75" y="59"/>
                  </a:lnTo>
                  <a:lnTo>
                    <a:pt x="75" y="5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2">
              <a:extLst>
                <a:ext uri="{FF2B5EF4-FFF2-40B4-BE49-F238E27FC236}">
                  <a16:creationId xmlns:a16="http://schemas.microsoft.com/office/drawing/2014/main" id="{A5B52DDF-F39B-23FF-3B0D-F1199D8C708D}"/>
                </a:ext>
              </a:extLst>
            </p:cNvPr>
            <p:cNvSpPr>
              <a:spLocks/>
            </p:cNvSpPr>
            <p:nvPr userDrawn="1"/>
          </p:nvSpPr>
          <p:spPr bwMode="auto">
            <a:xfrm>
              <a:off x="3621" y="1875"/>
              <a:ext cx="48" cy="68"/>
            </a:xfrm>
            <a:custGeom>
              <a:avLst/>
              <a:gdLst>
                <a:gd name="T0" fmla="*/ 1 w 96"/>
                <a:gd name="T1" fmla="*/ 1 h 135"/>
                <a:gd name="T2" fmla="*/ 1 w 96"/>
                <a:gd name="T3" fmla="*/ 1 h 135"/>
                <a:gd name="T4" fmla="*/ 1 w 96"/>
                <a:gd name="T5" fmla="*/ 1 h 135"/>
                <a:gd name="T6" fmla="*/ 1 w 96"/>
                <a:gd name="T7" fmla="*/ 1 h 135"/>
                <a:gd name="T8" fmla="*/ 1 w 96"/>
                <a:gd name="T9" fmla="*/ 1 h 135"/>
                <a:gd name="T10" fmla="*/ 1 w 96"/>
                <a:gd name="T11" fmla="*/ 1 h 135"/>
                <a:gd name="T12" fmla="*/ 1 w 96"/>
                <a:gd name="T13" fmla="*/ 1 h 135"/>
                <a:gd name="T14" fmla="*/ 1 w 96"/>
                <a:gd name="T15" fmla="*/ 1 h 135"/>
                <a:gd name="T16" fmla="*/ 1 w 96"/>
                <a:gd name="T17" fmla="*/ 1 h 135"/>
                <a:gd name="T18" fmla="*/ 1 w 96"/>
                <a:gd name="T19" fmla="*/ 1 h 135"/>
                <a:gd name="T20" fmla="*/ 0 w 96"/>
                <a:gd name="T21" fmla="*/ 1 h 135"/>
                <a:gd name="T22" fmla="*/ 0 w 96"/>
                <a:gd name="T23" fmla="*/ 1 h 135"/>
                <a:gd name="T24" fmla="*/ 1 w 96"/>
                <a:gd name="T25" fmla="*/ 0 h 135"/>
                <a:gd name="T26" fmla="*/ 1 w 96"/>
                <a:gd name="T27" fmla="*/ 0 h 135"/>
                <a:gd name="T28" fmla="*/ 1 w 96"/>
                <a:gd name="T29" fmla="*/ 0 h 135"/>
                <a:gd name="T30" fmla="*/ 1 w 96"/>
                <a:gd name="T31" fmla="*/ 1 h 135"/>
                <a:gd name="T32" fmla="*/ 1 w 96"/>
                <a:gd name="T33" fmla="*/ 1 h 135"/>
                <a:gd name="T34" fmla="*/ 1 w 96"/>
                <a:gd name="T35" fmla="*/ 1 h 135"/>
                <a:gd name="T36" fmla="*/ 1 w 96"/>
                <a:gd name="T37" fmla="*/ 1 h 135"/>
                <a:gd name="T38" fmla="*/ 1 w 96"/>
                <a:gd name="T39" fmla="*/ 1 h 135"/>
                <a:gd name="T40" fmla="*/ 1 w 96"/>
                <a:gd name="T41" fmla="*/ 1 h 135"/>
                <a:gd name="T42" fmla="*/ 1 w 96"/>
                <a:gd name="T43" fmla="*/ 1 h 135"/>
                <a:gd name="T44" fmla="*/ 1 w 96"/>
                <a:gd name="T45" fmla="*/ 1 h 135"/>
                <a:gd name="T46" fmla="*/ 1 w 96"/>
                <a:gd name="T47" fmla="*/ 1 h 135"/>
                <a:gd name="T48" fmla="*/ 1 w 96"/>
                <a:gd name="T49" fmla="*/ 1 h 135"/>
                <a:gd name="T50" fmla="*/ 1 w 96"/>
                <a:gd name="T51" fmla="*/ 1 h 135"/>
                <a:gd name="T52" fmla="*/ 1 w 96"/>
                <a:gd name="T53" fmla="*/ 0 h 135"/>
                <a:gd name="T54" fmla="*/ 1 w 96"/>
                <a:gd name="T55" fmla="*/ 0 h 135"/>
                <a:gd name="T56" fmla="*/ 1 w 96"/>
                <a:gd name="T57" fmla="*/ 0 h 135"/>
                <a:gd name="T58" fmla="*/ 1 w 96"/>
                <a:gd name="T59" fmla="*/ 1 h 135"/>
                <a:gd name="T60" fmla="*/ 1 w 96"/>
                <a:gd name="T61" fmla="*/ 1 h 135"/>
                <a:gd name="T62" fmla="*/ 1 w 96"/>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35">
                  <a:moveTo>
                    <a:pt x="57" y="82"/>
                  </a:moveTo>
                  <a:lnTo>
                    <a:pt x="57" y="132"/>
                  </a:lnTo>
                  <a:lnTo>
                    <a:pt x="57" y="133"/>
                  </a:lnTo>
                  <a:lnTo>
                    <a:pt x="55" y="134"/>
                  </a:lnTo>
                  <a:lnTo>
                    <a:pt x="52" y="134"/>
                  </a:lnTo>
                  <a:lnTo>
                    <a:pt x="48" y="135"/>
                  </a:lnTo>
                  <a:lnTo>
                    <a:pt x="44" y="134"/>
                  </a:lnTo>
                  <a:lnTo>
                    <a:pt x="41" y="134"/>
                  </a:lnTo>
                  <a:lnTo>
                    <a:pt x="40" y="133"/>
                  </a:lnTo>
                  <a:lnTo>
                    <a:pt x="40" y="132"/>
                  </a:lnTo>
                  <a:lnTo>
                    <a:pt x="40" y="82"/>
                  </a:lnTo>
                  <a:lnTo>
                    <a:pt x="2" y="7"/>
                  </a:lnTo>
                  <a:lnTo>
                    <a:pt x="0" y="4"/>
                  </a:lnTo>
                  <a:lnTo>
                    <a:pt x="0" y="2"/>
                  </a:lnTo>
                  <a:lnTo>
                    <a:pt x="4" y="0"/>
                  </a:lnTo>
                  <a:lnTo>
                    <a:pt x="9" y="0"/>
                  </a:lnTo>
                  <a:lnTo>
                    <a:pt x="14" y="0"/>
                  </a:lnTo>
                  <a:lnTo>
                    <a:pt x="17" y="2"/>
                  </a:lnTo>
                  <a:lnTo>
                    <a:pt x="19" y="3"/>
                  </a:lnTo>
                  <a:lnTo>
                    <a:pt x="20" y="4"/>
                  </a:lnTo>
                  <a:lnTo>
                    <a:pt x="38" y="42"/>
                  </a:lnTo>
                  <a:lnTo>
                    <a:pt x="43" y="53"/>
                  </a:lnTo>
                  <a:lnTo>
                    <a:pt x="49" y="66"/>
                  </a:lnTo>
                  <a:lnTo>
                    <a:pt x="53" y="53"/>
                  </a:lnTo>
                  <a:lnTo>
                    <a:pt x="58" y="43"/>
                  </a:lnTo>
                  <a:lnTo>
                    <a:pt x="77" y="4"/>
                  </a:lnTo>
                  <a:lnTo>
                    <a:pt x="78" y="3"/>
                  </a:lnTo>
                  <a:lnTo>
                    <a:pt x="80" y="2"/>
                  </a:lnTo>
                  <a:lnTo>
                    <a:pt x="82" y="0"/>
                  </a:lnTo>
                  <a:lnTo>
                    <a:pt x="87" y="0"/>
                  </a:lnTo>
                  <a:lnTo>
                    <a:pt x="93" y="0"/>
                  </a:lnTo>
                  <a:lnTo>
                    <a:pt x="95" y="2"/>
                  </a:lnTo>
                  <a:lnTo>
                    <a:pt x="96" y="4"/>
                  </a:lnTo>
                  <a:lnTo>
                    <a:pt x="95" y="7"/>
                  </a:lnTo>
                  <a:lnTo>
                    <a:pt x="57"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3">
              <a:extLst>
                <a:ext uri="{FF2B5EF4-FFF2-40B4-BE49-F238E27FC236}">
                  <a16:creationId xmlns:a16="http://schemas.microsoft.com/office/drawing/2014/main" id="{77591971-4917-98BD-80C5-02C46D5712A0}"/>
                </a:ext>
              </a:extLst>
            </p:cNvPr>
            <p:cNvSpPr>
              <a:spLocks noEditPoints="1"/>
            </p:cNvSpPr>
            <p:nvPr userDrawn="1"/>
          </p:nvSpPr>
          <p:spPr bwMode="auto">
            <a:xfrm>
              <a:off x="3667" y="1892"/>
              <a:ext cx="43" cy="51"/>
            </a:xfrm>
            <a:custGeom>
              <a:avLst/>
              <a:gdLst>
                <a:gd name="T0" fmla="*/ 1 w 85"/>
                <a:gd name="T1" fmla="*/ 1 h 102"/>
                <a:gd name="T2" fmla="*/ 1 w 85"/>
                <a:gd name="T3" fmla="*/ 1 h 102"/>
                <a:gd name="T4" fmla="*/ 1 w 85"/>
                <a:gd name="T5" fmla="*/ 1 h 102"/>
                <a:gd name="T6" fmla="*/ 1 w 85"/>
                <a:gd name="T7" fmla="*/ 1 h 102"/>
                <a:gd name="T8" fmla="*/ 1 w 85"/>
                <a:gd name="T9" fmla="*/ 1 h 102"/>
                <a:gd name="T10" fmla="*/ 1 w 85"/>
                <a:gd name="T11" fmla="*/ 1 h 102"/>
                <a:gd name="T12" fmla="*/ 1 w 85"/>
                <a:gd name="T13" fmla="*/ 1 h 102"/>
                <a:gd name="T14" fmla="*/ 1 w 85"/>
                <a:gd name="T15" fmla="*/ 1 h 102"/>
                <a:gd name="T16" fmla="*/ 1 w 85"/>
                <a:gd name="T17" fmla="*/ 1 h 102"/>
                <a:gd name="T18" fmla="*/ 1 w 85"/>
                <a:gd name="T19" fmla="*/ 1 h 102"/>
                <a:gd name="T20" fmla="*/ 1 w 85"/>
                <a:gd name="T21" fmla="*/ 1 h 102"/>
                <a:gd name="T22" fmla="*/ 1 w 85"/>
                <a:gd name="T23" fmla="*/ 1 h 102"/>
                <a:gd name="T24" fmla="*/ 1 w 85"/>
                <a:gd name="T25" fmla="*/ 1 h 102"/>
                <a:gd name="T26" fmla="*/ 1 w 85"/>
                <a:gd name="T27" fmla="*/ 1 h 102"/>
                <a:gd name="T28" fmla="*/ 1 w 85"/>
                <a:gd name="T29" fmla="*/ 1 h 102"/>
                <a:gd name="T30" fmla="*/ 1 w 85"/>
                <a:gd name="T31" fmla="*/ 1 h 102"/>
                <a:gd name="T32" fmla="*/ 1 w 85"/>
                <a:gd name="T33" fmla="*/ 1 h 102"/>
                <a:gd name="T34" fmla="*/ 1 w 85"/>
                <a:gd name="T35" fmla="*/ 1 h 102"/>
                <a:gd name="T36" fmla="*/ 1 w 85"/>
                <a:gd name="T37" fmla="*/ 1 h 102"/>
                <a:gd name="T38" fmla="*/ 1 w 85"/>
                <a:gd name="T39" fmla="*/ 1 h 102"/>
                <a:gd name="T40" fmla="*/ 1 w 85"/>
                <a:gd name="T41" fmla="*/ 1 h 102"/>
                <a:gd name="T42" fmla="*/ 1 w 85"/>
                <a:gd name="T43" fmla="*/ 1 h 102"/>
                <a:gd name="T44" fmla="*/ 1 w 85"/>
                <a:gd name="T45" fmla="*/ 1 h 102"/>
                <a:gd name="T46" fmla="*/ 1 w 85"/>
                <a:gd name="T47" fmla="*/ 1 h 102"/>
                <a:gd name="T48" fmla="*/ 1 w 85"/>
                <a:gd name="T49" fmla="*/ 1 h 102"/>
                <a:gd name="T50" fmla="*/ 1 w 85"/>
                <a:gd name="T51" fmla="*/ 1 h 102"/>
                <a:gd name="T52" fmla="*/ 1 w 85"/>
                <a:gd name="T53" fmla="*/ 1 h 102"/>
                <a:gd name="T54" fmla="*/ 1 w 85"/>
                <a:gd name="T55" fmla="*/ 1 h 102"/>
                <a:gd name="T56" fmla="*/ 1 w 85"/>
                <a:gd name="T57" fmla="*/ 1 h 102"/>
                <a:gd name="T58" fmla="*/ 1 w 85"/>
                <a:gd name="T59" fmla="*/ 1 h 102"/>
                <a:gd name="T60" fmla="*/ 1 w 85"/>
                <a:gd name="T61" fmla="*/ 1 h 102"/>
                <a:gd name="T62" fmla="*/ 0 w 85"/>
                <a:gd name="T63" fmla="*/ 1 h 102"/>
                <a:gd name="T64" fmla="*/ 1 w 85"/>
                <a:gd name="T65" fmla="*/ 1 h 102"/>
                <a:gd name="T66" fmla="*/ 1 w 85"/>
                <a:gd name="T67" fmla="*/ 1 h 102"/>
                <a:gd name="T68" fmla="*/ 1 w 85"/>
                <a:gd name="T69" fmla="*/ 1 h 102"/>
                <a:gd name="T70" fmla="*/ 1 w 85"/>
                <a:gd name="T71" fmla="*/ 1 h 102"/>
                <a:gd name="T72" fmla="*/ 1 w 85"/>
                <a:gd name="T73" fmla="*/ 1 h 102"/>
                <a:gd name="T74" fmla="*/ 1 w 85"/>
                <a:gd name="T75" fmla="*/ 0 h 102"/>
                <a:gd name="T76" fmla="*/ 1 w 85"/>
                <a:gd name="T77" fmla="*/ 1 h 102"/>
                <a:gd name="T78" fmla="*/ 1 w 85"/>
                <a:gd name="T79" fmla="*/ 1 h 102"/>
                <a:gd name="T80" fmla="*/ 1 w 85"/>
                <a:gd name="T81" fmla="*/ 1 h 102"/>
                <a:gd name="T82" fmla="*/ 1 w 85"/>
                <a:gd name="T83" fmla="*/ 1 h 102"/>
                <a:gd name="T84" fmla="*/ 1 w 85"/>
                <a:gd name="T85" fmla="*/ 1 h 102"/>
                <a:gd name="T86" fmla="*/ 1 w 85"/>
                <a:gd name="T87" fmla="*/ 1 h 102"/>
                <a:gd name="T88" fmla="*/ 1 w 85"/>
                <a:gd name="T89" fmla="*/ 1 h 102"/>
                <a:gd name="T90" fmla="*/ 1 w 85"/>
                <a:gd name="T91" fmla="*/ 1 h 102"/>
                <a:gd name="T92" fmla="*/ 1 w 85"/>
                <a:gd name="T93" fmla="*/ 1 h 102"/>
                <a:gd name="T94" fmla="*/ 1 w 85"/>
                <a:gd name="T95" fmla="*/ 1 h 102"/>
                <a:gd name="T96" fmla="*/ 1 w 85"/>
                <a:gd name="T97" fmla="*/ 1 h 102"/>
                <a:gd name="T98" fmla="*/ 1 w 85"/>
                <a:gd name="T99" fmla="*/ 1 h 102"/>
                <a:gd name="T100" fmla="*/ 1 w 85"/>
                <a:gd name="T101" fmla="*/ 1 h 102"/>
                <a:gd name="T102" fmla="*/ 1 w 85"/>
                <a:gd name="T103" fmla="*/ 1 h 102"/>
                <a:gd name="T104" fmla="*/ 1 w 85"/>
                <a:gd name="T105" fmla="*/ 1 h 102"/>
                <a:gd name="T106" fmla="*/ 1 w 85"/>
                <a:gd name="T107" fmla="*/ 1 h 102"/>
                <a:gd name="T108" fmla="*/ 1 w 85"/>
                <a:gd name="T109" fmla="*/ 1 h 102"/>
                <a:gd name="T110" fmla="*/ 1 w 85"/>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 h="102">
                  <a:moveTo>
                    <a:pt x="85" y="47"/>
                  </a:moveTo>
                  <a:lnTo>
                    <a:pt x="85" y="47"/>
                  </a:lnTo>
                  <a:lnTo>
                    <a:pt x="85" y="51"/>
                  </a:lnTo>
                  <a:lnTo>
                    <a:pt x="83" y="53"/>
                  </a:lnTo>
                  <a:lnTo>
                    <a:pt x="80" y="54"/>
                  </a:lnTo>
                  <a:lnTo>
                    <a:pt x="78" y="55"/>
                  </a:lnTo>
                  <a:lnTo>
                    <a:pt x="17" y="55"/>
                  </a:lnTo>
                  <a:lnTo>
                    <a:pt x="18" y="62"/>
                  </a:lnTo>
                  <a:lnTo>
                    <a:pt x="19" y="69"/>
                  </a:lnTo>
                  <a:lnTo>
                    <a:pt x="21" y="75"/>
                  </a:lnTo>
                  <a:lnTo>
                    <a:pt x="24" y="79"/>
                  </a:lnTo>
                  <a:lnTo>
                    <a:pt x="29" y="83"/>
                  </a:lnTo>
                  <a:lnTo>
                    <a:pt x="33" y="86"/>
                  </a:lnTo>
                  <a:lnTo>
                    <a:pt x="40" y="87"/>
                  </a:lnTo>
                  <a:lnTo>
                    <a:pt x="48" y="89"/>
                  </a:lnTo>
                  <a:lnTo>
                    <a:pt x="60" y="87"/>
                  </a:lnTo>
                  <a:lnTo>
                    <a:pt x="69" y="85"/>
                  </a:lnTo>
                  <a:lnTo>
                    <a:pt x="75" y="83"/>
                  </a:lnTo>
                  <a:lnTo>
                    <a:pt x="78" y="82"/>
                  </a:lnTo>
                  <a:lnTo>
                    <a:pt x="79" y="82"/>
                  </a:lnTo>
                  <a:lnTo>
                    <a:pt x="80" y="83"/>
                  </a:lnTo>
                  <a:lnTo>
                    <a:pt x="82" y="85"/>
                  </a:lnTo>
                  <a:lnTo>
                    <a:pt x="82" y="87"/>
                  </a:lnTo>
                  <a:lnTo>
                    <a:pt x="82" y="90"/>
                  </a:lnTo>
                  <a:lnTo>
                    <a:pt x="80" y="92"/>
                  </a:lnTo>
                  <a:lnTo>
                    <a:pt x="80" y="93"/>
                  </a:lnTo>
                  <a:lnTo>
                    <a:pt x="79" y="94"/>
                  </a:lnTo>
                  <a:lnTo>
                    <a:pt x="76" y="97"/>
                  </a:lnTo>
                  <a:lnTo>
                    <a:pt x="69" y="99"/>
                  </a:lnTo>
                  <a:lnTo>
                    <a:pt x="59" y="101"/>
                  </a:lnTo>
                  <a:lnTo>
                    <a:pt x="46" y="102"/>
                  </a:lnTo>
                  <a:lnTo>
                    <a:pt x="35" y="101"/>
                  </a:lnTo>
                  <a:lnTo>
                    <a:pt x="26" y="99"/>
                  </a:lnTo>
                  <a:lnTo>
                    <a:pt x="18" y="95"/>
                  </a:lnTo>
                  <a:lnTo>
                    <a:pt x="11" y="90"/>
                  </a:lnTo>
                  <a:lnTo>
                    <a:pt x="7" y="83"/>
                  </a:lnTo>
                  <a:lnTo>
                    <a:pt x="3" y="74"/>
                  </a:lnTo>
                  <a:lnTo>
                    <a:pt x="1" y="63"/>
                  </a:lnTo>
                  <a:lnTo>
                    <a:pt x="0" y="52"/>
                  </a:lnTo>
                  <a:lnTo>
                    <a:pt x="1" y="40"/>
                  </a:lnTo>
                  <a:lnTo>
                    <a:pt x="3" y="30"/>
                  </a:lnTo>
                  <a:lnTo>
                    <a:pt x="7" y="22"/>
                  </a:lnTo>
                  <a:lnTo>
                    <a:pt x="11" y="14"/>
                  </a:lnTo>
                  <a:lnTo>
                    <a:pt x="18" y="8"/>
                  </a:lnTo>
                  <a:lnTo>
                    <a:pt x="26" y="4"/>
                  </a:lnTo>
                  <a:lnTo>
                    <a:pt x="34" y="1"/>
                  </a:lnTo>
                  <a:lnTo>
                    <a:pt x="45" y="0"/>
                  </a:lnTo>
                  <a:lnTo>
                    <a:pt x="54" y="1"/>
                  </a:lnTo>
                  <a:lnTo>
                    <a:pt x="63" y="4"/>
                  </a:lnTo>
                  <a:lnTo>
                    <a:pt x="70" y="8"/>
                  </a:lnTo>
                  <a:lnTo>
                    <a:pt x="76" y="14"/>
                  </a:lnTo>
                  <a:lnTo>
                    <a:pt x="79" y="19"/>
                  </a:lnTo>
                  <a:lnTo>
                    <a:pt x="83" y="27"/>
                  </a:lnTo>
                  <a:lnTo>
                    <a:pt x="85" y="36"/>
                  </a:lnTo>
                  <a:lnTo>
                    <a:pt x="85" y="45"/>
                  </a:lnTo>
                  <a:lnTo>
                    <a:pt x="85" y="47"/>
                  </a:lnTo>
                  <a:close/>
                  <a:moveTo>
                    <a:pt x="68" y="42"/>
                  </a:moveTo>
                  <a:lnTo>
                    <a:pt x="68" y="42"/>
                  </a:lnTo>
                  <a:lnTo>
                    <a:pt x="68" y="36"/>
                  </a:lnTo>
                  <a:lnTo>
                    <a:pt x="67" y="30"/>
                  </a:lnTo>
                  <a:lnTo>
                    <a:pt x="64" y="25"/>
                  </a:lnTo>
                  <a:lnTo>
                    <a:pt x="62" y="22"/>
                  </a:lnTo>
                  <a:lnTo>
                    <a:pt x="59" y="18"/>
                  </a:lnTo>
                  <a:lnTo>
                    <a:pt x="54" y="16"/>
                  </a:lnTo>
                  <a:lnTo>
                    <a:pt x="49" y="14"/>
                  </a:lnTo>
                  <a:lnTo>
                    <a:pt x="44" y="14"/>
                  </a:lnTo>
                  <a:lnTo>
                    <a:pt x="38" y="15"/>
                  </a:lnTo>
                  <a:lnTo>
                    <a:pt x="32" y="16"/>
                  </a:lnTo>
                  <a:lnTo>
                    <a:pt x="27" y="18"/>
                  </a:lnTo>
                  <a:lnTo>
                    <a:pt x="24" y="22"/>
                  </a:lnTo>
                  <a:lnTo>
                    <a:pt x="22" y="26"/>
                  </a:lnTo>
                  <a:lnTo>
                    <a:pt x="19" y="31"/>
                  </a:lnTo>
                  <a:lnTo>
                    <a:pt x="18" y="37"/>
                  </a:lnTo>
                  <a:lnTo>
                    <a:pt x="17"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4">
              <a:extLst>
                <a:ext uri="{FF2B5EF4-FFF2-40B4-BE49-F238E27FC236}">
                  <a16:creationId xmlns:a16="http://schemas.microsoft.com/office/drawing/2014/main" id="{1B58A5C6-F82C-4736-9BE1-958E5916EDFF}"/>
                </a:ext>
              </a:extLst>
            </p:cNvPr>
            <p:cNvSpPr>
              <a:spLocks/>
            </p:cNvSpPr>
            <p:nvPr userDrawn="1"/>
          </p:nvSpPr>
          <p:spPr bwMode="auto">
            <a:xfrm>
              <a:off x="3719" y="1892"/>
              <a:ext cx="33" cy="51"/>
            </a:xfrm>
            <a:custGeom>
              <a:avLst/>
              <a:gdLst>
                <a:gd name="T0" fmla="*/ 1 w 66"/>
                <a:gd name="T1" fmla="*/ 1 h 102"/>
                <a:gd name="T2" fmla="*/ 1 w 66"/>
                <a:gd name="T3" fmla="*/ 1 h 102"/>
                <a:gd name="T4" fmla="*/ 1 w 66"/>
                <a:gd name="T5" fmla="*/ 1 h 102"/>
                <a:gd name="T6" fmla="*/ 1 w 66"/>
                <a:gd name="T7" fmla="*/ 1 h 102"/>
                <a:gd name="T8" fmla="*/ 1 w 66"/>
                <a:gd name="T9" fmla="*/ 1 h 102"/>
                <a:gd name="T10" fmla="*/ 1 w 66"/>
                <a:gd name="T11" fmla="*/ 1 h 102"/>
                <a:gd name="T12" fmla="*/ 1 w 66"/>
                <a:gd name="T13" fmla="*/ 1 h 102"/>
                <a:gd name="T14" fmla="*/ 0 w 66"/>
                <a:gd name="T15" fmla="*/ 1 h 102"/>
                <a:gd name="T16" fmla="*/ 0 w 66"/>
                <a:gd name="T17" fmla="*/ 1 h 102"/>
                <a:gd name="T18" fmla="*/ 1 w 66"/>
                <a:gd name="T19" fmla="*/ 1 h 102"/>
                <a:gd name="T20" fmla="*/ 1 w 66"/>
                <a:gd name="T21" fmla="*/ 1 h 102"/>
                <a:gd name="T22" fmla="*/ 1 w 66"/>
                <a:gd name="T23" fmla="*/ 1 h 102"/>
                <a:gd name="T24" fmla="*/ 1 w 66"/>
                <a:gd name="T25" fmla="*/ 1 h 102"/>
                <a:gd name="T26" fmla="*/ 1 w 66"/>
                <a:gd name="T27" fmla="*/ 1 h 102"/>
                <a:gd name="T28" fmla="*/ 1 w 66"/>
                <a:gd name="T29" fmla="*/ 1 h 102"/>
                <a:gd name="T30" fmla="*/ 1 w 66"/>
                <a:gd name="T31" fmla="*/ 1 h 102"/>
                <a:gd name="T32" fmla="*/ 1 w 66"/>
                <a:gd name="T33" fmla="*/ 1 h 102"/>
                <a:gd name="T34" fmla="*/ 1 w 66"/>
                <a:gd name="T35" fmla="*/ 1 h 102"/>
                <a:gd name="T36" fmla="*/ 1 w 66"/>
                <a:gd name="T37" fmla="*/ 1 h 102"/>
                <a:gd name="T38" fmla="*/ 1 w 66"/>
                <a:gd name="T39" fmla="*/ 1 h 102"/>
                <a:gd name="T40" fmla="*/ 1 w 66"/>
                <a:gd name="T41" fmla="*/ 1 h 102"/>
                <a:gd name="T42" fmla="*/ 1 w 66"/>
                <a:gd name="T43" fmla="*/ 1 h 102"/>
                <a:gd name="T44" fmla="*/ 1 w 66"/>
                <a:gd name="T45" fmla="*/ 1 h 102"/>
                <a:gd name="T46" fmla="*/ 1 w 66"/>
                <a:gd name="T47" fmla="*/ 1 h 102"/>
                <a:gd name="T48" fmla="*/ 1 w 66"/>
                <a:gd name="T49" fmla="*/ 1 h 102"/>
                <a:gd name="T50" fmla="*/ 1 w 66"/>
                <a:gd name="T51" fmla="*/ 1 h 102"/>
                <a:gd name="T52" fmla="*/ 1 w 66"/>
                <a:gd name="T53" fmla="*/ 1 h 102"/>
                <a:gd name="T54" fmla="*/ 1 w 66"/>
                <a:gd name="T55" fmla="*/ 0 h 102"/>
                <a:gd name="T56" fmla="*/ 1 w 66"/>
                <a:gd name="T57" fmla="*/ 1 h 102"/>
                <a:gd name="T58" fmla="*/ 1 w 66"/>
                <a:gd name="T59" fmla="*/ 1 h 102"/>
                <a:gd name="T60" fmla="*/ 1 w 66"/>
                <a:gd name="T61" fmla="*/ 1 h 102"/>
                <a:gd name="T62" fmla="*/ 1 w 66"/>
                <a:gd name="T63" fmla="*/ 1 h 102"/>
                <a:gd name="T64" fmla="*/ 1 w 66"/>
                <a:gd name="T65" fmla="*/ 1 h 102"/>
                <a:gd name="T66" fmla="*/ 1 w 66"/>
                <a:gd name="T67" fmla="*/ 1 h 102"/>
                <a:gd name="T68" fmla="*/ 1 w 66"/>
                <a:gd name="T69" fmla="*/ 1 h 102"/>
                <a:gd name="T70" fmla="*/ 1 w 66"/>
                <a:gd name="T71" fmla="*/ 1 h 102"/>
                <a:gd name="T72" fmla="*/ 1 w 66"/>
                <a:gd name="T73" fmla="*/ 1 h 102"/>
                <a:gd name="T74" fmla="*/ 1 w 66"/>
                <a:gd name="T75" fmla="*/ 1 h 102"/>
                <a:gd name="T76" fmla="*/ 1 w 66"/>
                <a:gd name="T77" fmla="*/ 1 h 102"/>
                <a:gd name="T78" fmla="*/ 1 w 66"/>
                <a:gd name="T79" fmla="*/ 1 h 102"/>
                <a:gd name="T80" fmla="*/ 1 w 66"/>
                <a:gd name="T81" fmla="*/ 1 h 102"/>
                <a:gd name="T82" fmla="*/ 1 w 66"/>
                <a:gd name="T83" fmla="*/ 1 h 102"/>
                <a:gd name="T84" fmla="*/ 1 w 66"/>
                <a:gd name="T85" fmla="*/ 1 h 102"/>
                <a:gd name="T86" fmla="*/ 1 w 66"/>
                <a:gd name="T87" fmla="*/ 1 h 102"/>
                <a:gd name="T88" fmla="*/ 1 w 66"/>
                <a:gd name="T89" fmla="*/ 1 h 102"/>
                <a:gd name="T90" fmla="*/ 1 w 66"/>
                <a:gd name="T91" fmla="*/ 1 h 102"/>
                <a:gd name="T92" fmla="*/ 1 w 66"/>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2"/>
                  </a:moveTo>
                  <a:lnTo>
                    <a:pt x="66" y="72"/>
                  </a:lnTo>
                  <a:lnTo>
                    <a:pt x="65" y="79"/>
                  </a:lnTo>
                  <a:lnTo>
                    <a:pt x="64" y="85"/>
                  </a:lnTo>
                  <a:lnTo>
                    <a:pt x="60" y="90"/>
                  </a:lnTo>
                  <a:lnTo>
                    <a:pt x="56" y="94"/>
                  </a:lnTo>
                  <a:lnTo>
                    <a:pt x="51" y="98"/>
                  </a:lnTo>
                  <a:lnTo>
                    <a:pt x="44" y="100"/>
                  </a:lnTo>
                  <a:lnTo>
                    <a:pt x="37" y="101"/>
                  </a:lnTo>
                  <a:lnTo>
                    <a:pt x="29" y="102"/>
                  </a:lnTo>
                  <a:lnTo>
                    <a:pt x="20" y="101"/>
                  </a:lnTo>
                  <a:lnTo>
                    <a:pt x="12" y="99"/>
                  </a:lnTo>
                  <a:lnTo>
                    <a:pt x="6" y="97"/>
                  </a:lnTo>
                  <a:lnTo>
                    <a:pt x="3" y="94"/>
                  </a:lnTo>
                  <a:lnTo>
                    <a:pt x="0" y="92"/>
                  </a:lnTo>
                  <a:lnTo>
                    <a:pt x="0" y="86"/>
                  </a:lnTo>
                  <a:lnTo>
                    <a:pt x="0" y="84"/>
                  </a:lnTo>
                  <a:lnTo>
                    <a:pt x="2" y="82"/>
                  </a:lnTo>
                  <a:lnTo>
                    <a:pt x="2" y="80"/>
                  </a:lnTo>
                  <a:lnTo>
                    <a:pt x="4" y="79"/>
                  </a:lnTo>
                  <a:lnTo>
                    <a:pt x="6" y="82"/>
                  </a:lnTo>
                  <a:lnTo>
                    <a:pt x="12" y="84"/>
                  </a:lnTo>
                  <a:lnTo>
                    <a:pt x="20" y="87"/>
                  </a:lnTo>
                  <a:lnTo>
                    <a:pt x="25" y="89"/>
                  </a:lnTo>
                  <a:lnTo>
                    <a:pt x="30" y="89"/>
                  </a:lnTo>
                  <a:lnTo>
                    <a:pt x="37" y="87"/>
                  </a:lnTo>
                  <a:lnTo>
                    <a:pt x="44" y="85"/>
                  </a:lnTo>
                  <a:lnTo>
                    <a:pt x="47" y="83"/>
                  </a:lnTo>
                  <a:lnTo>
                    <a:pt x="48" y="80"/>
                  </a:lnTo>
                  <a:lnTo>
                    <a:pt x="49" y="77"/>
                  </a:lnTo>
                  <a:lnTo>
                    <a:pt x="49" y="74"/>
                  </a:lnTo>
                  <a:lnTo>
                    <a:pt x="49" y="70"/>
                  </a:lnTo>
                  <a:lnTo>
                    <a:pt x="48" y="67"/>
                  </a:lnTo>
                  <a:lnTo>
                    <a:pt x="42" y="62"/>
                  </a:lnTo>
                  <a:lnTo>
                    <a:pt x="35" y="59"/>
                  </a:lnTo>
                  <a:lnTo>
                    <a:pt x="26" y="55"/>
                  </a:lnTo>
                  <a:lnTo>
                    <a:pt x="18" y="52"/>
                  </a:lnTo>
                  <a:lnTo>
                    <a:pt x="10" y="46"/>
                  </a:lnTo>
                  <a:lnTo>
                    <a:pt x="7" y="42"/>
                  </a:lnTo>
                  <a:lnTo>
                    <a:pt x="5" y="39"/>
                  </a:lnTo>
                  <a:lnTo>
                    <a:pt x="3" y="33"/>
                  </a:lnTo>
                  <a:lnTo>
                    <a:pt x="3" y="27"/>
                  </a:lnTo>
                  <a:lnTo>
                    <a:pt x="3" y="23"/>
                  </a:lnTo>
                  <a:lnTo>
                    <a:pt x="5" y="17"/>
                  </a:lnTo>
                  <a:lnTo>
                    <a:pt x="7" y="13"/>
                  </a:lnTo>
                  <a:lnTo>
                    <a:pt x="11" y="9"/>
                  </a:lnTo>
                  <a:lnTo>
                    <a:pt x="15" y="6"/>
                  </a:lnTo>
                  <a:lnTo>
                    <a:pt x="21" y="2"/>
                  </a:lnTo>
                  <a:lnTo>
                    <a:pt x="28" y="1"/>
                  </a:lnTo>
                  <a:lnTo>
                    <a:pt x="36" y="0"/>
                  </a:lnTo>
                  <a:lnTo>
                    <a:pt x="44" y="1"/>
                  </a:lnTo>
                  <a:lnTo>
                    <a:pt x="51" y="2"/>
                  </a:lnTo>
                  <a:lnTo>
                    <a:pt x="56" y="4"/>
                  </a:lnTo>
                  <a:lnTo>
                    <a:pt x="59" y="7"/>
                  </a:lnTo>
                  <a:lnTo>
                    <a:pt x="60" y="8"/>
                  </a:lnTo>
                  <a:lnTo>
                    <a:pt x="60" y="9"/>
                  </a:lnTo>
                  <a:lnTo>
                    <a:pt x="62" y="11"/>
                  </a:lnTo>
                  <a:lnTo>
                    <a:pt x="62" y="14"/>
                  </a:lnTo>
                  <a:lnTo>
                    <a:pt x="62" y="17"/>
                  </a:lnTo>
                  <a:lnTo>
                    <a:pt x="60" y="19"/>
                  </a:lnTo>
                  <a:lnTo>
                    <a:pt x="59" y="21"/>
                  </a:lnTo>
                  <a:lnTo>
                    <a:pt x="56" y="19"/>
                  </a:lnTo>
                  <a:lnTo>
                    <a:pt x="51" y="17"/>
                  </a:lnTo>
                  <a:lnTo>
                    <a:pt x="45" y="15"/>
                  </a:lnTo>
                  <a:lnTo>
                    <a:pt x="36" y="14"/>
                  </a:lnTo>
                  <a:lnTo>
                    <a:pt x="29" y="15"/>
                  </a:lnTo>
                  <a:lnTo>
                    <a:pt x="24" y="17"/>
                  </a:lnTo>
                  <a:lnTo>
                    <a:pt x="20" y="22"/>
                  </a:lnTo>
                  <a:lnTo>
                    <a:pt x="19" y="27"/>
                  </a:lnTo>
                  <a:lnTo>
                    <a:pt x="20" y="31"/>
                  </a:lnTo>
                  <a:lnTo>
                    <a:pt x="21" y="33"/>
                  </a:lnTo>
                  <a:lnTo>
                    <a:pt x="27" y="39"/>
                  </a:lnTo>
                  <a:lnTo>
                    <a:pt x="34" y="42"/>
                  </a:lnTo>
                  <a:lnTo>
                    <a:pt x="43" y="46"/>
                  </a:lnTo>
                  <a:lnTo>
                    <a:pt x="51" y="49"/>
                  </a:lnTo>
                  <a:lnTo>
                    <a:pt x="59" y="55"/>
                  </a:lnTo>
                  <a:lnTo>
                    <a:pt x="62" y="59"/>
                  </a:lnTo>
                  <a:lnTo>
                    <a:pt x="64" y="62"/>
                  </a:lnTo>
                  <a:lnTo>
                    <a:pt x="65" y="67"/>
                  </a:lnTo>
                  <a:lnTo>
                    <a:pt x="66"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5">
              <a:extLst>
                <a:ext uri="{FF2B5EF4-FFF2-40B4-BE49-F238E27FC236}">
                  <a16:creationId xmlns:a16="http://schemas.microsoft.com/office/drawing/2014/main" id="{8B7D39EB-2ACB-DD73-47B4-8EB301BDA721}"/>
                </a:ext>
              </a:extLst>
            </p:cNvPr>
            <p:cNvSpPr>
              <a:spLocks/>
            </p:cNvSpPr>
            <p:nvPr userDrawn="1"/>
          </p:nvSpPr>
          <p:spPr bwMode="auto">
            <a:xfrm>
              <a:off x="4560" y="1875"/>
              <a:ext cx="50" cy="68"/>
            </a:xfrm>
            <a:custGeom>
              <a:avLst/>
              <a:gdLst>
                <a:gd name="T0" fmla="*/ 0 w 102"/>
                <a:gd name="T1" fmla="*/ 1 h 135"/>
                <a:gd name="T2" fmla="*/ 0 w 102"/>
                <a:gd name="T3" fmla="*/ 1 h 135"/>
                <a:gd name="T4" fmla="*/ 0 w 102"/>
                <a:gd name="T5" fmla="*/ 1 h 135"/>
                <a:gd name="T6" fmla="*/ 0 w 102"/>
                <a:gd name="T7" fmla="*/ 1 h 135"/>
                <a:gd name="T8" fmla="*/ 0 w 102"/>
                <a:gd name="T9" fmla="*/ 1 h 135"/>
                <a:gd name="T10" fmla="*/ 0 w 102"/>
                <a:gd name="T11" fmla="*/ 1 h 135"/>
                <a:gd name="T12" fmla="*/ 0 w 102"/>
                <a:gd name="T13" fmla="*/ 1 h 135"/>
                <a:gd name="T14" fmla="*/ 0 w 102"/>
                <a:gd name="T15" fmla="*/ 1 h 135"/>
                <a:gd name="T16" fmla="*/ 0 w 102"/>
                <a:gd name="T17" fmla="*/ 1 h 135"/>
                <a:gd name="T18" fmla="*/ 0 w 102"/>
                <a:gd name="T19" fmla="*/ 1 h 135"/>
                <a:gd name="T20" fmla="*/ 0 w 102"/>
                <a:gd name="T21" fmla="*/ 1 h 135"/>
                <a:gd name="T22" fmla="*/ 0 w 102"/>
                <a:gd name="T23" fmla="*/ 1 h 135"/>
                <a:gd name="T24" fmla="*/ 0 w 102"/>
                <a:gd name="T25" fmla="*/ 1 h 135"/>
                <a:gd name="T26" fmla="*/ 0 w 102"/>
                <a:gd name="T27" fmla="*/ 1 h 135"/>
                <a:gd name="T28" fmla="*/ 0 w 102"/>
                <a:gd name="T29" fmla="*/ 1 h 135"/>
                <a:gd name="T30" fmla="*/ 0 w 102"/>
                <a:gd name="T31" fmla="*/ 1 h 135"/>
                <a:gd name="T32" fmla="*/ 0 w 102"/>
                <a:gd name="T33" fmla="*/ 1 h 135"/>
                <a:gd name="T34" fmla="*/ 0 w 102"/>
                <a:gd name="T35" fmla="*/ 1 h 135"/>
                <a:gd name="T36" fmla="*/ 0 w 102"/>
                <a:gd name="T37" fmla="*/ 1 h 135"/>
                <a:gd name="T38" fmla="*/ 0 w 102"/>
                <a:gd name="T39" fmla="*/ 1 h 135"/>
                <a:gd name="T40" fmla="*/ 0 w 102"/>
                <a:gd name="T41" fmla="*/ 1 h 135"/>
                <a:gd name="T42" fmla="*/ 0 w 102"/>
                <a:gd name="T43" fmla="*/ 1 h 135"/>
                <a:gd name="T44" fmla="*/ 0 w 102"/>
                <a:gd name="T45" fmla="*/ 1 h 135"/>
                <a:gd name="T46" fmla="*/ 0 w 102"/>
                <a:gd name="T47" fmla="*/ 1 h 135"/>
                <a:gd name="T48" fmla="*/ 0 w 102"/>
                <a:gd name="T49" fmla="*/ 1 h 135"/>
                <a:gd name="T50" fmla="*/ 0 w 102"/>
                <a:gd name="T51" fmla="*/ 1 h 135"/>
                <a:gd name="T52" fmla="*/ 0 w 102"/>
                <a:gd name="T53" fmla="*/ 1 h 135"/>
                <a:gd name="T54" fmla="*/ 0 w 102"/>
                <a:gd name="T55" fmla="*/ 1 h 135"/>
                <a:gd name="T56" fmla="*/ 0 w 102"/>
                <a:gd name="T57" fmla="*/ 1 h 135"/>
                <a:gd name="T58" fmla="*/ 0 w 102"/>
                <a:gd name="T59" fmla="*/ 1 h 135"/>
                <a:gd name="T60" fmla="*/ 0 w 102"/>
                <a:gd name="T61" fmla="*/ 1 h 135"/>
                <a:gd name="T62" fmla="*/ 0 w 102"/>
                <a:gd name="T63" fmla="*/ 1 h 135"/>
                <a:gd name="T64" fmla="*/ 0 w 102"/>
                <a:gd name="T65" fmla="*/ 1 h 135"/>
                <a:gd name="T66" fmla="*/ 0 w 102"/>
                <a:gd name="T67" fmla="*/ 1 h 135"/>
                <a:gd name="T68" fmla="*/ 0 w 102"/>
                <a:gd name="T69" fmla="*/ 1 h 135"/>
                <a:gd name="T70" fmla="*/ 0 w 102"/>
                <a:gd name="T71" fmla="*/ 1 h 135"/>
                <a:gd name="T72" fmla="*/ 0 w 102"/>
                <a:gd name="T73" fmla="*/ 1 h 135"/>
                <a:gd name="T74" fmla="*/ 0 w 102"/>
                <a:gd name="T75" fmla="*/ 1 h 135"/>
                <a:gd name="T76" fmla="*/ 0 w 102"/>
                <a:gd name="T77" fmla="*/ 1 h 135"/>
                <a:gd name="T78" fmla="*/ 0 w 102"/>
                <a:gd name="T79" fmla="*/ 1 h 135"/>
                <a:gd name="T80" fmla="*/ 0 w 102"/>
                <a:gd name="T81" fmla="*/ 0 h 135"/>
                <a:gd name="T82" fmla="*/ 0 w 102"/>
                <a:gd name="T83" fmla="*/ 0 h 135"/>
                <a:gd name="T84" fmla="*/ 0 w 102"/>
                <a:gd name="T85" fmla="*/ 0 h 135"/>
                <a:gd name="T86" fmla="*/ 0 w 102"/>
                <a:gd name="T87" fmla="*/ 1 h 135"/>
                <a:gd name="T88" fmla="*/ 0 w 102"/>
                <a:gd name="T89" fmla="*/ 1 h 135"/>
                <a:gd name="T90" fmla="*/ 0 w 102"/>
                <a:gd name="T91" fmla="*/ 1 h 1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2" h="135">
                  <a:moveTo>
                    <a:pt x="102" y="127"/>
                  </a:moveTo>
                  <a:lnTo>
                    <a:pt x="102" y="127"/>
                  </a:lnTo>
                  <a:lnTo>
                    <a:pt x="100" y="131"/>
                  </a:lnTo>
                  <a:lnTo>
                    <a:pt x="99" y="133"/>
                  </a:lnTo>
                  <a:lnTo>
                    <a:pt x="96" y="134"/>
                  </a:lnTo>
                  <a:lnTo>
                    <a:pt x="94" y="134"/>
                  </a:lnTo>
                  <a:lnTo>
                    <a:pt x="88" y="134"/>
                  </a:lnTo>
                  <a:lnTo>
                    <a:pt x="83" y="134"/>
                  </a:lnTo>
                  <a:lnTo>
                    <a:pt x="79" y="132"/>
                  </a:lnTo>
                  <a:lnTo>
                    <a:pt x="75" y="128"/>
                  </a:lnTo>
                  <a:lnTo>
                    <a:pt x="72" y="121"/>
                  </a:lnTo>
                  <a:lnTo>
                    <a:pt x="30" y="45"/>
                  </a:lnTo>
                  <a:lnTo>
                    <a:pt x="24" y="33"/>
                  </a:lnTo>
                  <a:lnTo>
                    <a:pt x="19" y="21"/>
                  </a:lnTo>
                  <a:lnTo>
                    <a:pt x="18" y="21"/>
                  </a:lnTo>
                  <a:lnTo>
                    <a:pt x="19" y="36"/>
                  </a:lnTo>
                  <a:lnTo>
                    <a:pt x="19" y="51"/>
                  </a:lnTo>
                  <a:lnTo>
                    <a:pt x="19" y="132"/>
                  </a:lnTo>
                  <a:lnTo>
                    <a:pt x="18" y="133"/>
                  </a:lnTo>
                  <a:lnTo>
                    <a:pt x="16" y="134"/>
                  </a:lnTo>
                  <a:lnTo>
                    <a:pt x="14" y="134"/>
                  </a:lnTo>
                  <a:lnTo>
                    <a:pt x="9" y="135"/>
                  </a:lnTo>
                  <a:lnTo>
                    <a:pt x="5" y="134"/>
                  </a:lnTo>
                  <a:lnTo>
                    <a:pt x="3" y="134"/>
                  </a:lnTo>
                  <a:lnTo>
                    <a:pt x="1" y="133"/>
                  </a:lnTo>
                  <a:lnTo>
                    <a:pt x="0" y="132"/>
                  </a:lnTo>
                  <a:lnTo>
                    <a:pt x="0" y="8"/>
                  </a:lnTo>
                  <a:lnTo>
                    <a:pt x="1" y="5"/>
                  </a:lnTo>
                  <a:lnTo>
                    <a:pt x="3" y="3"/>
                  </a:lnTo>
                  <a:lnTo>
                    <a:pt x="5" y="2"/>
                  </a:lnTo>
                  <a:lnTo>
                    <a:pt x="8" y="2"/>
                  </a:lnTo>
                  <a:lnTo>
                    <a:pt x="16" y="2"/>
                  </a:lnTo>
                  <a:lnTo>
                    <a:pt x="22" y="2"/>
                  </a:lnTo>
                  <a:lnTo>
                    <a:pt x="26" y="3"/>
                  </a:lnTo>
                  <a:lnTo>
                    <a:pt x="29" y="6"/>
                  </a:lnTo>
                  <a:lnTo>
                    <a:pt x="32" y="12"/>
                  </a:lnTo>
                  <a:lnTo>
                    <a:pt x="64" y="71"/>
                  </a:lnTo>
                  <a:lnTo>
                    <a:pt x="69" y="81"/>
                  </a:lnTo>
                  <a:lnTo>
                    <a:pt x="74" y="90"/>
                  </a:lnTo>
                  <a:lnTo>
                    <a:pt x="79" y="101"/>
                  </a:lnTo>
                  <a:lnTo>
                    <a:pt x="84" y="110"/>
                  </a:lnTo>
                  <a:lnTo>
                    <a:pt x="83" y="94"/>
                  </a:lnTo>
                  <a:lnTo>
                    <a:pt x="83" y="76"/>
                  </a:lnTo>
                  <a:lnTo>
                    <a:pt x="83" y="4"/>
                  </a:lnTo>
                  <a:lnTo>
                    <a:pt x="84" y="3"/>
                  </a:lnTo>
                  <a:lnTo>
                    <a:pt x="85" y="2"/>
                  </a:lnTo>
                  <a:lnTo>
                    <a:pt x="88" y="0"/>
                  </a:lnTo>
                  <a:lnTo>
                    <a:pt x="92" y="0"/>
                  </a:lnTo>
                  <a:lnTo>
                    <a:pt x="97" y="0"/>
                  </a:lnTo>
                  <a:lnTo>
                    <a:pt x="99" y="2"/>
                  </a:lnTo>
                  <a:lnTo>
                    <a:pt x="100" y="3"/>
                  </a:lnTo>
                  <a:lnTo>
                    <a:pt x="102" y="4"/>
                  </a:lnTo>
                  <a:lnTo>
                    <a:pt x="102" y="127"/>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6">
              <a:extLst>
                <a:ext uri="{FF2B5EF4-FFF2-40B4-BE49-F238E27FC236}">
                  <a16:creationId xmlns:a16="http://schemas.microsoft.com/office/drawing/2014/main" id="{DB57A367-2C27-16F2-3FB7-FD5FE44C6A99}"/>
                </a:ext>
              </a:extLst>
            </p:cNvPr>
            <p:cNvSpPr>
              <a:spLocks noEditPoints="1"/>
            </p:cNvSpPr>
            <p:nvPr userDrawn="1"/>
          </p:nvSpPr>
          <p:spPr bwMode="auto">
            <a:xfrm>
              <a:off x="4624" y="1892"/>
              <a:ext cx="46" cy="51"/>
            </a:xfrm>
            <a:custGeom>
              <a:avLst/>
              <a:gdLst>
                <a:gd name="T0" fmla="*/ 1 w 92"/>
                <a:gd name="T1" fmla="*/ 1 h 102"/>
                <a:gd name="T2" fmla="*/ 1 w 92"/>
                <a:gd name="T3" fmla="*/ 1 h 102"/>
                <a:gd name="T4" fmla="*/ 1 w 92"/>
                <a:gd name="T5" fmla="*/ 1 h 102"/>
                <a:gd name="T6" fmla="*/ 1 w 92"/>
                <a:gd name="T7" fmla="*/ 1 h 102"/>
                <a:gd name="T8" fmla="*/ 1 w 92"/>
                <a:gd name="T9" fmla="*/ 1 h 102"/>
                <a:gd name="T10" fmla="*/ 1 w 92"/>
                <a:gd name="T11" fmla="*/ 1 h 102"/>
                <a:gd name="T12" fmla="*/ 1 w 92"/>
                <a:gd name="T13" fmla="*/ 1 h 102"/>
                <a:gd name="T14" fmla="*/ 1 w 92"/>
                <a:gd name="T15" fmla="*/ 1 h 102"/>
                <a:gd name="T16" fmla="*/ 1 w 92"/>
                <a:gd name="T17" fmla="*/ 1 h 102"/>
                <a:gd name="T18" fmla="*/ 1 w 92"/>
                <a:gd name="T19" fmla="*/ 1 h 102"/>
                <a:gd name="T20" fmla="*/ 1 w 92"/>
                <a:gd name="T21" fmla="*/ 1 h 102"/>
                <a:gd name="T22" fmla="*/ 1 w 92"/>
                <a:gd name="T23" fmla="*/ 1 h 102"/>
                <a:gd name="T24" fmla="*/ 0 w 92"/>
                <a:gd name="T25" fmla="*/ 1 h 102"/>
                <a:gd name="T26" fmla="*/ 1 w 92"/>
                <a:gd name="T27" fmla="*/ 1 h 102"/>
                <a:gd name="T28" fmla="*/ 1 w 92"/>
                <a:gd name="T29" fmla="*/ 1 h 102"/>
                <a:gd name="T30" fmla="*/ 1 w 92"/>
                <a:gd name="T31" fmla="*/ 1 h 102"/>
                <a:gd name="T32" fmla="*/ 1 w 92"/>
                <a:gd name="T33" fmla="*/ 1 h 102"/>
                <a:gd name="T34" fmla="*/ 1 w 92"/>
                <a:gd name="T35" fmla="*/ 1 h 102"/>
                <a:gd name="T36" fmla="*/ 1 w 92"/>
                <a:gd name="T37" fmla="*/ 0 h 102"/>
                <a:gd name="T38" fmla="*/ 1 w 92"/>
                <a:gd name="T39" fmla="*/ 1 h 102"/>
                <a:gd name="T40" fmla="*/ 1 w 92"/>
                <a:gd name="T41" fmla="*/ 1 h 102"/>
                <a:gd name="T42" fmla="*/ 1 w 92"/>
                <a:gd name="T43" fmla="*/ 1 h 102"/>
                <a:gd name="T44" fmla="*/ 1 w 92"/>
                <a:gd name="T45" fmla="*/ 1 h 102"/>
                <a:gd name="T46" fmla="*/ 1 w 92"/>
                <a:gd name="T47" fmla="*/ 1 h 102"/>
                <a:gd name="T48" fmla="*/ 1 w 92"/>
                <a:gd name="T49" fmla="*/ 1 h 102"/>
                <a:gd name="T50" fmla="*/ 1 w 92"/>
                <a:gd name="T51" fmla="*/ 1 h 102"/>
                <a:gd name="T52" fmla="*/ 1 w 92"/>
                <a:gd name="T53" fmla="*/ 1 h 102"/>
                <a:gd name="T54" fmla="*/ 1 w 92"/>
                <a:gd name="T55" fmla="*/ 1 h 102"/>
                <a:gd name="T56" fmla="*/ 1 w 92"/>
                <a:gd name="T57" fmla="*/ 1 h 102"/>
                <a:gd name="T58" fmla="*/ 1 w 92"/>
                <a:gd name="T59" fmla="*/ 1 h 102"/>
                <a:gd name="T60" fmla="*/ 1 w 92"/>
                <a:gd name="T61" fmla="*/ 1 h 102"/>
                <a:gd name="T62" fmla="*/ 1 w 92"/>
                <a:gd name="T63" fmla="*/ 1 h 102"/>
                <a:gd name="T64" fmla="*/ 1 w 92"/>
                <a:gd name="T65" fmla="*/ 1 h 102"/>
                <a:gd name="T66" fmla="*/ 1 w 92"/>
                <a:gd name="T67" fmla="*/ 1 h 102"/>
                <a:gd name="T68" fmla="*/ 1 w 92"/>
                <a:gd name="T69" fmla="*/ 1 h 102"/>
                <a:gd name="T70" fmla="*/ 1 w 92"/>
                <a:gd name="T71" fmla="*/ 1 h 102"/>
                <a:gd name="T72" fmla="*/ 1 w 92"/>
                <a:gd name="T73" fmla="*/ 1 h 102"/>
                <a:gd name="T74" fmla="*/ 1 w 92"/>
                <a:gd name="T75" fmla="*/ 1 h 102"/>
                <a:gd name="T76" fmla="*/ 1 w 92"/>
                <a:gd name="T77" fmla="*/ 1 h 102"/>
                <a:gd name="T78" fmla="*/ 1 w 92"/>
                <a:gd name="T79" fmla="*/ 1 h 102"/>
                <a:gd name="T80" fmla="*/ 1 w 92"/>
                <a:gd name="T81" fmla="*/ 1 h 102"/>
                <a:gd name="T82" fmla="*/ 1 w 92"/>
                <a:gd name="T83" fmla="*/ 1 h 102"/>
                <a:gd name="T84" fmla="*/ 1 w 92"/>
                <a:gd name="T85" fmla="*/ 1 h 102"/>
                <a:gd name="T86" fmla="*/ 1 w 92"/>
                <a:gd name="T87" fmla="*/ 1 h 102"/>
                <a:gd name="T88" fmla="*/ 1 w 92"/>
                <a:gd name="T89" fmla="*/ 1 h 102"/>
                <a:gd name="T90" fmla="*/ 1 w 92"/>
                <a:gd name="T91" fmla="*/ 1 h 102"/>
                <a:gd name="T92" fmla="*/ 1 w 92"/>
                <a:gd name="T93" fmla="*/ 1 h 102"/>
                <a:gd name="T94" fmla="*/ 1 w 92"/>
                <a:gd name="T95" fmla="*/ 1 h 102"/>
                <a:gd name="T96" fmla="*/ 1 w 92"/>
                <a:gd name="T97" fmla="*/ 1 h 102"/>
                <a:gd name="T98" fmla="*/ 1 w 92"/>
                <a:gd name="T99" fmla="*/ 1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102">
                  <a:moveTo>
                    <a:pt x="92" y="51"/>
                  </a:moveTo>
                  <a:lnTo>
                    <a:pt x="92" y="51"/>
                  </a:lnTo>
                  <a:lnTo>
                    <a:pt x="92" y="61"/>
                  </a:lnTo>
                  <a:lnTo>
                    <a:pt x="90" y="71"/>
                  </a:lnTo>
                  <a:lnTo>
                    <a:pt x="87" y="80"/>
                  </a:lnTo>
                  <a:lnTo>
                    <a:pt x="81" y="87"/>
                  </a:lnTo>
                  <a:lnTo>
                    <a:pt x="74" y="93"/>
                  </a:lnTo>
                  <a:lnTo>
                    <a:pt x="66" y="98"/>
                  </a:lnTo>
                  <a:lnTo>
                    <a:pt x="57" y="101"/>
                  </a:lnTo>
                  <a:lnTo>
                    <a:pt x="45" y="102"/>
                  </a:lnTo>
                  <a:lnTo>
                    <a:pt x="35" y="101"/>
                  </a:lnTo>
                  <a:lnTo>
                    <a:pt x="25" y="99"/>
                  </a:lnTo>
                  <a:lnTo>
                    <a:pt x="17" y="94"/>
                  </a:lnTo>
                  <a:lnTo>
                    <a:pt x="12" y="89"/>
                  </a:lnTo>
                  <a:lnTo>
                    <a:pt x="7" y="82"/>
                  </a:lnTo>
                  <a:lnTo>
                    <a:pt x="4" y="74"/>
                  </a:lnTo>
                  <a:lnTo>
                    <a:pt x="1" y="63"/>
                  </a:lnTo>
                  <a:lnTo>
                    <a:pt x="0" y="52"/>
                  </a:lnTo>
                  <a:lnTo>
                    <a:pt x="1" y="41"/>
                  </a:lnTo>
                  <a:lnTo>
                    <a:pt x="4" y="31"/>
                  </a:lnTo>
                  <a:lnTo>
                    <a:pt x="7" y="23"/>
                  </a:lnTo>
                  <a:lnTo>
                    <a:pt x="12" y="15"/>
                  </a:lnTo>
                  <a:lnTo>
                    <a:pt x="19" y="9"/>
                  </a:lnTo>
                  <a:lnTo>
                    <a:pt x="27" y="4"/>
                  </a:lnTo>
                  <a:lnTo>
                    <a:pt x="36" y="1"/>
                  </a:lnTo>
                  <a:lnTo>
                    <a:pt x="47" y="0"/>
                  </a:lnTo>
                  <a:lnTo>
                    <a:pt x="58" y="1"/>
                  </a:lnTo>
                  <a:lnTo>
                    <a:pt x="67" y="3"/>
                  </a:lnTo>
                  <a:lnTo>
                    <a:pt x="75" y="8"/>
                  </a:lnTo>
                  <a:lnTo>
                    <a:pt x="82" y="14"/>
                  </a:lnTo>
                  <a:lnTo>
                    <a:pt x="87" y="21"/>
                  </a:lnTo>
                  <a:lnTo>
                    <a:pt x="90" y="30"/>
                  </a:lnTo>
                  <a:lnTo>
                    <a:pt x="92" y="39"/>
                  </a:lnTo>
                  <a:lnTo>
                    <a:pt x="92" y="51"/>
                  </a:lnTo>
                  <a:close/>
                  <a:moveTo>
                    <a:pt x="75" y="52"/>
                  </a:moveTo>
                  <a:lnTo>
                    <a:pt x="75" y="52"/>
                  </a:lnTo>
                  <a:lnTo>
                    <a:pt x="75" y="44"/>
                  </a:lnTo>
                  <a:lnTo>
                    <a:pt x="74" y="37"/>
                  </a:lnTo>
                  <a:lnTo>
                    <a:pt x="72" y="31"/>
                  </a:lnTo>
                  <a:lnTo>
                    <a:pt x="69" y="25"/>
                  </a:lnTo>
                  <a:lnTo>
                    <a:pt x="66" y="21"/>
                  </a:lnTo>
                  <a:lnTo>
                    <a:pt x="60" y="17"/>
                  </a:lnTo>
                  <a:lnTo>
                    <a:pt x="54" y="15"/>
                  </a:lnTo>
                  <a:lnTo>
                    <a:pt x="47" y="15"/>
                  </a:lnTo>
                  <a:lnTo>
                    <a:pt x="39" y="15"/>
                  </a:lnTo>
                  <a:lnTo>
                    <a:pt x="34" y="17"/>
                  </a:lnTo>
                  <a:lnTo>
                    <a:pt x="29" y="21"/>
                  </a:lnTo>
                  <a:lnTo>
                    <a:pt x="24" y="25"/>
                  </a:lnTo>
                  <a:lnTo>
                    <a:pt x="22" y="30"/>
                  </a:lnTo>
                  <a:lnTo>
                    <a:pt x="20" y="37"/>
                  </a:lnTo>
                  <a:lnTo>
                    <a:pt x="19" y="44"/>
                  </a:lnTo>
                  <a:lnTo>
                    <a:pt x="17" y="51"/>
                  </a:lnTo>
                  <a:lnTo>
                    <a:pt x="19" y="59"/>
                  </a:lnTo>
                  <a:lnTo>
                    <a:pt x="20" y="66"/>
                  </a:lnTo>
                  <a:lnTo>
                    <a:pt x="21" y="71"/>
                  </a:lnTo>
                  <a:lnTo>
                    <a:pt x="24" y="77"/>
                  </a:lnTo>
                  <a:lnTo>
                    <a:pt x="28" y="82"/>
                  </a:lnTo>
                  <a:lnTo>
                    <a:pt x="32" y="85"/>
                  </a:lnTo>
                  <a:lnTo>
                    <a:pt x="39" y="87"/>
                  </a:lnTo>
                  <a:lnTo>
                    <a:pt x="46" y="87"/>
                  </a:lnTo>
                  <a:lnTo>
                    <a:pt x="53" y="87"/>
                  </a:lnTo>
                  <a:lnTo>
                    <a:pt x="59" y="85"/>
                  </a:lnTo>
                  <a:lnTo>
                    <a:pt x="65" y="82"/>
                  </a:lnTo>
                  <a:lnTo>
                    <a:pt x="68" y="78"/>
                  </a:lnTo>
                  <a:lnTo>
                    <a:pt x="72" y="72"/>
                  </a:lnTo>
                  <a:lnTo>
                    <a:pt x="74" y="67"/>
                  </a:lnTo>
                  <a:lnTo>
                    <a:pt x="75" y="59"/>
                  </a:lnTo>
                  <a:lnTo>
                    <a:pt x="75" y="5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Line 17">
              <a:extLst>
                <a:ext uri="{FF2B5EF4-FFF2-40B4-BE49-F238E27FC236}">
                  <a16:creationId xmlns:a16="http://schemas.microsoft.com/office/drawing/2014/main" id="{6675FB4A-E9B6-792E-B06C-14F9C7F892DB}"/>
                </a:ext>
              </a:extLst>
            </p:cNvPr>
            <p:cNvSpPr>
              <a:spLocks noChangeShapeType="1"/>
            </p:cNvSpPr>
            <p:nvPr userDrawn="1"/>
          </p:nvSpPr>
          <p:spPr bwMode="auto">
            <a:xfrm flipH="1">
              <a:off x="1803" y="1159"/>
              <a:ext cx="1077" cy="290"/>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18">
              <a:extLst>
                <a:ext uri="{FF2B5EF4-FFF2-40B4-BE49-F238E27FC236}">
                  <a16:creationId xmlns:a16="http://schemas.microsoft.com/office/drawing/2014/main" id="{8E058CFE-CE2A-62EF-3020-14082B688EDE}"/>
                </a:ext>
              </a:extLst>
            </p:cNvPr>
            <p:cNvSpPr>
              <a:spLocks noChangeShapeType="1"/>
            </p:cNvSpPr>
            <p:nvPr userDrawn="1"/>
          </p:nvSpPr>
          <p:spPr bwMode="auto">
            <a:xfrm flipH="1">
              <a:off x="2880" y="1069"/>
              <a:ext cx="0" cy="529"/>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Line 19">
              <a:extLst>
                <a:ext uri="{FF2B5EF4-FFF2-40B4-BE49-F238E27FC236}">
                  <a16:creationId xmlns:a16="http://schemas.microsoft.com/office/drawing/2014/main" id="{0A6C7017-01B2-59D5-000A-B9DEA30F7ED8}"/>
                </a:ext>
              </a:extLst>
            </p:cNvPr>
            <p:cNvSpPr>
              <a:spLocks noChangeShapeType="1"/>
            </p:cNvSpPr>
            <p:nvPr userDrawn="1"/>
          </p:nvSpPr>
          <p:spPr bwMode="auto">
            <a:xfrm>
              <a:off x="1620" y="1622"/>
              <a:ext cx="530" cy="483"/>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 name="Line 20">
              <a:extLst>
                <a:ext uri="{FF2B5EF4-FFF2-40B4-BE49-F238E27FC236}">
                  <a16:creationId xmlns:a16="http://schemas.microsoft.com/office/drawing/2014/main" id="{B40BC6D3-B15E-A4EC-7C38-F97C61D09F4B}"/>
                </a:ext>
              </a:extLst>
            </p:cNvPr>
            <p:cNvSpPr>
              <a:spLocks noChangeShapeType="1"/>
            </p:cNvSpPr>
            <p:nvPr userDrawn="1"/>
          </p:nvSpPr>
          <p:spPr bwMode="auto">
            <a:xfrm flipH="1">
              <a:off x="1090" y="1622"/>
              <a:ext cx="530" cy="483"/>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Rectangle 17">
              <a:extLst>
                <a:ext uri="{FF2B5EF4-FFF2-40B4-BE49-F238E27FC236}">
                  <a16:creationId xmlns:a16="http://schemas.microsoft.com/office/drawing/2014/main" id="{FA9563B8-2EFB-AE84-B1E3-09C84E30DB4F}"/>
                </a:ext>
              </a:extLst>
            </p:cNvPr>
            <p:cNvSpPr>
              <a:spLocks noChangeArrowheads="1"/>
            </p:cNvSpPr>
            <p:nvPr userDrawn="1"/>
          </p:nvSpPr>
          <p:spPr bwMode="auto">
            <a:xfrm>
              <a:off x="1776" y="2084"/>
              <a:ext cx="1014" cy="244"/>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9" name="Rectangle 18">
              <a:extLst>
                <a:ext uri="{FF2B5EF4-FFF2-40B4-BE49-F238E27FC236}">
                  <a16:creationId xmlns:a16="http://schemas.microsoft.com/office/drawing/2014/main" id="{9B59C4F9-1F10-DA7B-F2CE-D78BD5F8BF7E}"/>
                </a:ext>
              </a:extLst>
            </p:cNvPr>
            <p:cNvSpPr>
              <a:spLocks noChangeArrowheads="1"/>
            </p:cNvSpPr>
            <p:nvPr userDrawn="1"/>
          </p:nvSpPr>
          <p:spPr bwMode="auto">
            <a:xfrm>
              <a:off x="450" y="2084"/>
              <a:ext cx="1013" cy="244"/>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0" name="Rectangle 19">
              <a:extLst>
                <a:ext uri="{FF2B5EF4-FFF2-40B4-BE49-F238E27FC236}">
                  <a16:creationId xmlns:a16="http://schemas.microsoft.com/office/drawing/2014/main" id="{5CFFAC29-388A-C456-CC5C-0C882B191C70}"/>
                </a:ext>
              </a:extLst>
            </p:cNvPr>
            <p:cNvSpPr>
              <a:spLocks noChangeArrowheads="1"/>
            </p:cNvSpPr>
            <p:nvPr userDrawn="1"/>
          </p:nvSpPr>
          <p:spPr bwMode="auto">
            <a:xfrm>
              <a:off x="1113" y="1441"/>
              <a:ext cx="1014" cy="245"/>
            </a:xfrm>
            <a:prstGeom prst="rect">
              <a:avLst/>
            </a:prstGeom>
            <a:solidFill>
              <a:srgbClr val="E7E9F0"/>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1" name="Line 24">
              <a:extLst>
                <a:ext uri="{FF2B5EF4-FFF2-40B4-BE49-F238E27FC236}">
                  <a16:creationId xmlns:a16="http://schemas.microsoft.com/office/drawing/2014/main" id="{85A9F888-55EE-CE7D-BBA6-B5236BF01B98}"/>
                </a:ext>
              </a:extLst>
            </p:cNvPr>
            <p:cNvSpPr>
              <a:spLocks noChangeShapeType="1"/>
            </p:cNvSpPr>
            <p:nvPr userDrawn="1"/>
          </p:nvSpPr>
          <p:spPr bwMode="auto">
            <a:xfrm flipH="1" flipV="1">
              <a:off x="2880" y="1159"/>
              <a:ext cx="1077" cy="290"/>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25">
              <a:extLst>
                <a:ext uri="{FF2B5EF4-FFF2-40B4-BE49-F238E27FC236}">
                  <a16:creationId xmlns:a16="http://schemas.microsoft.com/office/drawing/2014/main" id="{3BF850D2-443E-A5E3-847D-6DEF7670C7CF}"/>
                </a:ext>
              </a:extLst>
            </p:cNvPr>
            <p:cNvSpPr>
              <a:spLocks noChangeShapeType="1"/>
            </p:cNvSpPr>
            <p:nvPr userDrawn="1"/>
          </p:nvSpPr>
          <p:spPr bwMode="auto">
            <a:xfrm flipH="1">
              <a:off x="3610" y="1622"/>
              <a:ext cx="530" cy="483"/>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6">
              <a:extLst>
                <a:ext uri="{FF2B5EF4-FFF2-40B4-BE49-F238E27FC236}">
                  <a16:creationId xmlns:a16="http://schemas.microsoft.com/office/drawing/2014/main" id="{21D5CF62-6A8B-C297-AFEC-43B0EB22F922}"/>
                </a:ext>
              </a:extLst>
            </p:cNvPr>
            <p:cNvSpPr>
              <a:spLocks noChangeShapeType="1"/>
            </p:cNvSpPr>
            <p:nvPr userDrawn="1"/>
          </p:nvSpPr>
          <p:spPr bwMode="auto">
            <a:xfrm>
              <a:off x="4140" y="1622"/>
              <a:ext cx="530" cy="483"/>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Rectangle 23">
              <a:extLst>
                <a:ext uri="{FF2B5EF4-FFF2-40B4-BE49-F238E27FC236}">
                  <a16:creationId xmlns:a16="http://schemas.microsoft.com/office/drawing/2014/main" id="{303E621C-B063-3664-E249-0F127A1F69F4}"/>
                </a:ext>
              </a:extLst>
            </p:cNvPr>
            <p:cNvSpPr>
              <a:spLocks noChangeArrowheads="1"/>
            </p:cNvSpPr>
            <p:nvPr userDrawn="1"/>
          </p:nvSpPr>
          <p:spPr bwMode="auto">
            <a:xfrm>
              <a:off x="2970" y="2084"/>
              <a:ext cx="1014" cy="244"/>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5" name="Rectangle 24">
              <a:extLst>
                <a:ext uri="{FF2B5EF4-FFF2-40B4-BE49-F238E27FC236}">
                  <a16:creationId xmlns:a16="http://schemas.microsoft.com/office/drawing/2014/main" id="{A3EF5325-251C-E5A7-2C25-073CBA1A125A}"/>
                </a:ext>
              </a:extLst>
            </p:cNvPr>
            <p:cNvSpPr>
              <a:spLocks noChangeArrowheads="1"/>
            </p:cNvSpPr>
            <p:nvPr userDrawn="1"/>
          </p:nvSpPr>
          <p:spPr bwMode="auto">
            <a:xfrm>
              <a:off x="4297" y="2084"/>
              <a:ext cx="1013" cy="244"/>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6" name="Rectangle 25">
              <a:extLst>
                <a:ext uri="{FF2B5EF4-FFF2-40B4-BE49-F238E27FC236}">
                  <a16:creationId xmlns:a16="http://schemas.microsoft.com/office/drawing/2014/main" id="{E697F7B9-0BA7-126E-BCE1-3C31A66AAF5E}"/>
                </a:ext>
              </a:extLst>
            </p:cNvPr>
            <p:cNvSpPr>
              <a:spLocks noChangeArrowheads="1"/>
            </p:cNvSpPr>
            <p:nvPr userDrawn="1"/>
          </p:nvSpPr>
          <p:spPr bwMode="auto">
            <a:xfrm>
              <a:off x="3633" y="1441"/>
              <a:ext cx="1014" cy="245"/>
            </a:xfrm>
            <a:prstGeom prst="rect">
              <a:avLst/>
            </a:prstGeom>
            <a:solidFill>
              <a:srgbClr val="E7E9F0"/>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7" name="Rectangle 26">
              <a:extLst>
                <a:ext uri="{FF2B5EF4-FFF2-40B4-BE49-F238E27FC236}">
                  <a16:creationId xmlns:a16="http://schemas.microsoft.com/office/drawing/2014/main" id="{51381555-2774-B8FC-1AF0-A76993BD002C}"/>
                </a:ext>
              </a:extLst>
            </p:cNvPr>
            <p:cNvSpPr>
              <a:spLocks noChangeArrowheads="1"/>
            </p:cNvSpPr>
            <p:nvPr userDrawn="1"/>
          </p:nvSpPr>
          <p:spPr bwMode="auto">
            <a:xfrm>
              <a:off x="2373" y="1590"/>
              <a:ext cx="1013" cy="244"/>
            </a:xfrm>
            <a:prstGeom prst="rect">
              <a:avLst/>
            </a:prstGeom>
            <a:solidFill>
              <a:srgbClr val="E7E9F0"/>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noProof="0" dirty="0"/>
          </a:p>
        </p:txBody>
      </p:sp>
      <p:sp>
        <p:nvSpPr>
          <p:cNvPr id="68" name="Text Placeholder 4"/>
          <p:cNvSpPr>
            <a:spLocks noGrp="1"/>
          </p:cNvSpPr>
          <p:nvPr>
            <p:ph type="body" sz="quarter" idx="68"/>
          </p:nvPr>
        </p:nvSpPr>
        <p:spPr>
          <a:xfrm>
            <a:off x="2451512" y="1275606"/>
            <a:ext cx="4239390" cy="665235"/>
          </a:xfrm>
        </p:spPr>
        <p:txBody>
          <a:bodyPr anchor="ctr">
            <a:noAutofit/>
          </a:bodyPr>
          <a:lstStyle>
            <a:lvl1pPr marL="0" indent="0" algn="ctr">
              <a:buNone/>
              <a:defRPr sz="1800">
                <a:solidFill>
                  <a:schemeClr val="tx1"/>
                </a:solidFill>
              </a:defRPr>
            </a:lvl1pPr>
          </a:lstStyle>
          <a:p>
            <a:pPr lvl="0"/>
            <a:r>
              <a:rPr lang="en-US" noProof="0"/>
              <a:t>Click to edit Master text styles</a:t>
            </a:r>
          </a:p>
        </p:txBody>
      </p:sp>
      <p:sp>
        <p:nvSpPr>
          <p:cNvPr id="70" name="Text Placeholder 4"/>
          <p:cNvSpPr>
            <a:spLocks noGrp="1"/>
          </p:cNvSpPr>
          <p:nvPr>
            <p:ph type="body" sz="quarter" idx="71"/>
          </p:nvPr>
        </p:nvSpPr>
        <p:spPr>
          <a:xfrm>
            <a:off x="1758950" y="2523404"/>
            <a:ext cx="1617663" cy="404912"/>
          </a:xfrm>
        </p:spPr>
        <p:txBody>
          <a:bodyPr anchor="ctr">
            <a:noAutofit/>
          </a:bodyPr>
          <a:lstStyle>
            <a:lvl1pPr marL="0" indent="0" algn="ctr">
              <a:buNone/>
              <a:defRPr sz="1600">
                <a:solidFill>
                  <a:schemeClr val="tx1"/>
                </a:solidFill>
              </a:defRPr>
            </a:lvl1pPr>
          </a:lstStyle>
          <a:p>
            <a:pPr lvl="0"/>
            <a:r>
              <a:rPr lang="en-US" noProof="0"/>
              <a:t>Click to edit Master text styles</a:t>
            </a:r>
          </a:p>
        </p:txBody>
      </p:sp>
      <p:sp>
        <p:nvSpPr>
          <p:cNvPr id="71" name="Text Placeholder 4"/>
          <p:cNvSpPr>
            <a:spLocks noGrp="1"/>
          </p:cNvSpPr>
          <p:nvPr>
            <p:ph type="body" sz="quarter" idx="72"/>
          </p:nvPr>
        </p:nvSpPr>
        <p:spPr>
          <a:xfrm>
            <a:off x="5748338" y="2523404"/>
            <a:ext cx="1617663" cy="404912"/>
          </a:xfrm>
        </p:spPr>
        <p:txBody>
          <a:bodyPr anchor="ctr">
            <a:noAutofit/>
          </a:bodyPr>
          <a:lstStyle>
            <a:lvl1pPr marL="0" indent="0" algn="ctr">
              <a:buNone/>
              <a:defRPr sz="1600">
                <a:solidFill>
                  <a:schemeClr val="tx1"/>
                </a:solidFill>
              </a:defRPr>
            </a:lvl1pPr>
          </a:lstStyle>
          <a:p>
            <a:pPr lvl="0"/>
            <a:r>
              <a:rPr lang="en-US" noProof="0"/>
              <a:t>Click to edit Master text styles</a:t>
            </a:r>
          </a:p>
        </p:txBody>
      </p:sp>
      <p:sp>
        <p:nvSpPr>
          <p:cNvPr id="72" name="Text Placeholder 4"/>
          <p:cNvSpPr>
            <a:spLocks noGrp="1"/>
          </p:cNvSpPr>
          <p:nvPr>
            <p:ph type="body" sz="quarter" idx="73"/>
          </p:nvPr>
        </p:nvSpPr>
        <p:spPr>
          <a:xfrm>
            <a:off x="3749998" y="2758405"/>
            <a:ext cx="1617663" cy="404912"/>
          </a:xfrm>
        </p:spPr>
        <p:txBody>
          <a:bodyPr anchor="ctr">
            <a:noAutofit/>
          </a:bodyPr>
          <a:lstStyle>
            <a:lvl1pPr marL="0" indent="0" algn="ctr">
              <a:buNone/>
              <a:defRPr sz="1600">
                <a:solidFill>
                  <a:schemeClr val="tx1"/>
                </a:solidFill>
              </a:defRPr>
            </a:lvl1pPr>
          </a:lstStyle>
          <a:p>
            <a:pPr lvl="0"/>
            <a:r>
              <a:rPr lang="en-US" noProof="0"/>
              <a:t>Click to edit Master text styles</a:t>
            </a:r>
          </a:p>
        </p:txBody>
      </p:sp>
      <p:sp>
        <p:nvSpPr>
          <p:cNvPr id="73" name="Text Placeholder 4"/>
          <p:cNvSpPr>
            <a:spLocks noGrp="1"/>
          </p:cNvSpPr>
          <p:nvPr>
            <p:ph type="body" sz="quarter" idx="74"/>
          </p:nvPr>
        </p:nvSpPr>
        <p:spPr>
          <a:xfrm>
            <a:off x="714375" y="3552154"/>
            <a:ext cx="1617663" cy="38735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74" name="Text Placeholder 4"/>
          <p:cNvSpPr>
            <a:spLocks noGrp="1"/>
          </p:cNvSpPr>
          <p:nvPr>
            <p:ph type="body" sz="quarter" idx="75"/>
          </p:nvPr>
        </p:nvSpPr>
        <p:spPr>
          <a:xfrm>
            <a:off x="2805782" y="3552154"/>
            <a:ext cx="1617663" cy="38735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75" name="Text Placeholder 4"/>
          <p:cNvSpPr>
            <a:spLocks noGrp="1"/>
          </p:cNvSpPr>
          <p:nvPr>
            <p:ph type="body" sz="quarter" idx="76"/>
          </p:nvPr>
        </p:nvSpPr>
        <p:spPr>
          <a:xfrm>
            <a:off x="4721226" y="3552154"/>
            <a:ext cx="1617663" cy="38735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76" name="Text Placeholder 4"/>
          <p:cNvSpPr>
            <a:spLocks noGrp="1"/>
          </p:cNvSpPr>
          <p:nvPr>
            <p:ph type="body" sz="quarter" idx="77"/>
          </p:nvPr>
        </p:nvSpPr>
        <p:spPr>
          <a:xfrm>
            <a:off x="6812633" y="3552154"/>
            <a:ext cx="1617663" cy="38735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28" name="Date Placeholder 2">
            <a:extLst>
              <a:ext uri="{FF2B5EF4-FFF2-40B4-BE49-F238E27FC236}">
                <a16:creationId xmlns:a16="http://schemas.microsoft.com/office/drawing/2014/main" id="{227D9709-D869-677D-5DC7-EC57D885E09C}"/>
              </a:ext>
            </a:extLst>
          </p:cNvPr>
          <p:cNvSpPr>
            <a:spLocks noGrp="1"/>
          </p:cNvSpPr>
          <p:nvPr>
            <p:ph type="dt" sz="half" idx="78"/>
          </p:nvPr>
        </p:nvSpPr>
        <p:spPr/>
        <p:txBody>
          <a:bodyPr/>
          <a:lstStyle>
            <a:lvl1pPr>
              <a:defRPr>
                <a:solidFill>
                  <a:schemeClr val="bg1">
                    <a:lumMod val="65000"/>
                  </a:schemeClr>
                </a:solidFill>
              </a:defRPr>
            </a:lvl1pPr>
          </a:lstStyle>
          <a:p>
            <a:pPr>
              <a:defRPr/>
            </a:pPr>
            <a:fld id="{842B19FF-00F7-4B06-9A63-51F9419F4F8D}" type="datetimeFigureOut">
              <a:rPr lang="en-US"/>
              <a:pPr>
                <a:defRPr/>
              </a:pPr>
              <a:t>07-Dec-2023</a:t>
            </a:fld>
            <a:endParaRPr lang="en-US" dirty="0"/>
          </a:p>
        </p:txBody>
      </p:sp>
      <p:sp>
        <p:nvSpPr>
          <p:cNvPr id="29" name="Footer Placeholder 3">
            <a:extLst>
              <a:ext uri="{FF2B5EF4-FFF2-40B4-BE49-F238E27FC236}">
                <a16:creationId xmlns:a16="http://schemas.microsoft.com/office/drawing/2014/main" id="{7B1FD7B9-90E1-0B0D-B0B5-FEA1604E36DD}"/>
              </a:ext>
            </a:extLst>
          </p:cNvPr>
          <p:cNvSpPr>
            <a:spLocks noGrp="1"/>
          </p:cNvSpPr>
          <p:nvPr>
            <p:ph type="ftr" sz="quarter" idx="79"/>
          </p:nvPr>
        </p:nvSpPr>
        <p:spPr/>
        <p:txBody>
          <a:bodyPr/>
          <a:lstStyle>
            <a:lvl1pPr>
              <a:defRPr>
                <a:solidFill>
                  <a:schemeClr val="bg1">
                    <a:lumMod val="65000"/>
                  </a:schemeClr>
                </a:solidFill>
              </a:defRPr>
            </a:lvl1pPr>
          </a:lstStyle>
          <a:p>
            <a:pPr>
              <a:defRPr/>
            </a:pPr>
            <a:endParaRPr lang="en-US" dirty="0"/>
          </a:p>
        </p:txBody>
      </p:sp>
      <p:sp>
        <p:nvSpPr>
          <p:cNvPr id="30" name="Slide Number Placeholder 4">
            <a:extLst>
              <a:ext uri="{FF2B5EF4-FFF2-40B4-BE49-F238E27FC236}">
                <a16:creationId xmlns:a16="http://schemas.microsoft.com/office/drawing/2014/main" id="{5F0124BA-A659-06B6-113F-BEC5258D8274}"/>
              </a:ext>
            </a:extLst>
          </p:cNvPr>
          <p:cNvSpPr>
            <a:spLocks noGrp="1"/>
          </p:cNvSpPr>
          <p:nvPr>
            <p:ph type="sldNum" sz="quarter" idx="80"/>
          </p:nvPr>
        </p:nvSpPr>
        <p:spPr/>
        <p:txBody>
          <a:bodyPr/>
          <a:lstStyle>
            <a:lvl1pPr>
              <a:defRPr>
                <a:solidFill>
                  <a:srgbClr val="A6A6A6"/>
                </a:solidFill>
              </a:defRPr>
            </a:lvl1pPr>
          </a:lstStyle>
          <a:p>
            <a:pPr>
              <a:defRPr/>
            </a:pPr>
            <a:fld id="{86920CC3-EA09-4C8F-A672-B382915CBBDA}" type="slidenum">
              <a:rPr lang="en-US" altLang="en-US"/>
              <a:pPr>
                <a:defRPr/>
              </a:pPr>
              <a:t>‹#›</a:t>
            </a:fld>
            <a:endParaRPr lang="en-US" altLang="en-US" dirty="0"/>
          </a:p>
        </p:txBody>
      </p:sp>
    </p:spTree>
    <p:extLst>
      <p:ext uri="{BB962C8B-B14F-4D97-AF65-F5344CB8AC3E}">
        <p14:creationId xmlns:p14="http://schemas.microsoft.com/office/powerpoint/2010/main" val="18824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1606153"/>
            <a:ext cx="4152900" cy="2356247"/>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286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298847"/>
            <a:ext cx="3949303" cy="451485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1606153"/>
            <a:ext cx="3733800" cy="851297"/>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050"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51435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6"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p:nvPr>
        </p:nvSpPr>
        <p:spPr>
          <a:xfrm>
            <a:off x="4572000" y="-2881"/>
            <a:ext cx="4572000" cy="51435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endParaRPr lang="en-US"/>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3743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51435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51435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1606153"/>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2537724"/>
            <a:ext cx="3740150" cy="1481823"/>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155031"/>
            <a:ext cx="9144000" cy="3988469"/>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hasCustomPrompt="1"/>
          </p:nvPr>
        </p:nvSpPr>
        <p:spPr>
          <a:xfrm>
            <a:off x="285750" y="1"/>
            <a:ext cx="8629650" cy="1155032"/>
          </a:xfrm>
        </p:spPr>
        <p:txBody>
          <a:bodyPr tIns="0" bIns="91440" anchor="b"/>
          <a:lstStyle>
            <a:lvl1pPr>
              <a:defRPr cap="none"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4704835"/>
            <a:ext cx="3404287" cy="438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649674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51435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1606550"/>
            <a:ext cx="8629649" cy="3026172"/>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9144000" cy="704849"/>
          </a:xfrm>
          <a:noFill/>
        </p:spPr>
        <p:txBody>
          <a:bodyPr tIns="274320" bIns="91440" anchor="t">
            <a:normAutofit/>
          </a:bodyPr>
          <a:lstStyle>
            <a:lvl1pPr marL="298847" indent="0">
              <a:defRPr sz="3300" cap="none"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759673"/>
            <a:ext cx="8524421" cy="45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1802501"/>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1802501"/>
            <a:ext cx="9144000" cy="33409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000740"/>
            <a:ext cx="8629649" cy="2830221"/>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1814303"/>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414" userDrawn="1">
          <p15:clr>
            <a:srgbClr val="FBAE40"/>
          </p15:clr>
        </p15:guide>
        <p15:guide id="2" orient="horz" pos="43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019176"/>
            <a:ext cx="2895600" cy="1825625"/>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2844801"/>
            <a:ext cx="2895600" cy="488949"/>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2509149"/>
            <a:ext cx="3740150" cy="1481823"/>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1606153"/>
            <a:ext cx="442976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86678"/>
            <a:ext cx="317501" cy="273844"/>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cision Tree Diagrams 3">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F5871585-A944-B9A0-E43B-CE5003014B76}"/>
              </a:ext>
            </a:extLst>
          </p:cNvPr>
          <p:cNvGrpSpPr>
            <a:grpSpLocks noChangeAspect="1"/>
          </p:cNvGrpSpPr>
          <p:nvPr userDrawn="1"/>
        </p:nvGrpSpPr>
        <p:grpSpPr bwMode="auto">
          <a:xfrm>
            <a:off x="1970088" y="1277938"/>
            <a:ext cx="4957762" cy="3290887"/>
            <a:chOff x="1241" y="805"/>
            <a:chExt cx="3123" cy="2073"/>
          </a:xfrm>
        </p:grpSpPr>
        <p:sp>
          <p:nvSpPr>
            <p:cNvPr id="4" name="Freeform 7">
              <a:extLst>
                <a:ext uri="{FF2B5EF4-FFF2-40B4-BE49-F238E27FC236}">
                  <a16:creationId xmlns:a16="http://schemas.microsoft.com/office/drawing/2014/main" id="{47923046-CA3B-E774-A348-FB5FF3E80513}"/>
                </a:ext>
              </a:extLst>
            </p:cNvPr>
            <p:cNvSpPr>
              <a:spLocks/>
            </p:cNvSpPr>
            <p:nvPr userDrawn="1"/>
          </p:nvSpPr>
          <p:spPr bwMode="auto">
            <a:xfrm>
              <a:off x="1241" y="1856"/>
              <a:ext cx="113" cy="7"/>
            </a:xfrm>
            <a:custGeom>
              <a:avLst/>
              <a:gdLst>
                <a:gd name="T0" fmla="*/ 1 w 225"/>
                <a:gd name="T1" fmla="*/ 1 h 14"/>
                <a:gd name="T2" fmla="*/ 1 w 225"/>
                <a:gd name="T3" fmla="*/ 1 h 14"/>
                <a:gd name="T4" fmla="*/ 1 w 225"/>
                <a:gd name="T5" fmla="*/ 1 h 14"/>
                <a:gd name="T6" fmla="*/ 1 w 225"/>
                <a:gd name="T7" fmla="*/ 1 h 14"/>
                <a:gd name="T8" fmla="*/ 1 w 225"/>
                <a:gd name="T9" fmla="*/ 1 h 14"/>
                <a:gd name="T10" fmla="*/ 1 w 225"/>
                <a:gd name="T11" fmla="*/ 1 h 14"/>
                <a:gd name="T12" fmla="*/ 0 w 225"/>
                <a:gd name="T13" fmla="*/ 1 h 14"/>
                <a:gd name="T14" fmla="*/ 0 w 225"/>
                <a:gd name="T15" fmla="*/ 1 h 14"/>
                <a:gd name="T16" fmla="*/ 1 w 225"/>
                <a:gd name="T17" fmla="*/ 1 h 14"/>
                <a:gd name="T18" fmla="*/ 1 w 225"/>
                <a:gd name="T19" fmla="*/ 1 h 14"/>
                <a:gd name="T20" fmla="*/ 1 w 225"/>
                <a:gd name="T21" fmla="*/ 1 h 14"/>
                <a:gd name="T22" fmla="*/ 1 w 225"/>
                <a:gd name="T23" fmla="*/ 0 h 14"/>
                <a:gd name="T24" fmla="*/ 1 w 225"/>
                <a:gd name="T25" fmla="*/ 0 h 14"/>
                <a:gd name="T26" fmla="*/ 1 w 225"/>
                <a:gd name="T27" fmla="*/ 0 h 14"/>
                <a:gd name="T28" fmla="*/ 1 w 225"/>
                <a:gd name="T29" fmla="*/ 1 h 14"/>
                <a:gd name="T30" fmla="*/ 1 w 225"/>
                <a:gd name="T31" fmla="*/ 1 h 14"/>
                <a:gd name="T32" fmla="*/ 1 w 225"/>
                <a:gd name="T33" fmla="*/ 1 h 14"/>
                <a:gd name="T34" fmla="*/ 1 w 225"/>
                <a:gd name="T35" fmla="*/ 1 h 14"/>
                <a:gd name="T36" fmla="*/ 1 w 225"/>
                <a:gd name="T37" fmla="*/ 1 h 14"/>
                <a:gd name="T38" fmla="*/ 1 w 225"/>
                <a:gd name="T39" fmla="*/ 1 h 14"/>
                <a:gd name="T40" fmla="*/ 1 w 225"/>
                <a:gd name="T41" fmla="*/ 1 h 14"/>
                <a:gd name="T42" fmla="*/ 1 w 225"/>
                <a:gd name="T43" fmla="*/ 1 h 14"/>
                <a:gd name="T44" fmla="*/ 1 w 225"/>
                <a:gd name="T45" fmla="*/ 1 h 14"/>
                <a:gd name="T46" fmla="*/ 1 w 225"/>
                <a:gd name="T47" fmla="*/ 1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5" h="14">
                  <a:moveTo>
                    <a:pt x="220" y="14"/>
                  </a:moveTo>
                  <a:lnTo>
                    <a:pt x="6" y="14"/>
                  </a:lnTo>
                  <a:lnTo>
                    <a:pt x="4" y="13"/>
                  </a:lnTo>
                  <a:lnTo>
                    <a:pt x="2" y="12"/>
                  </a:lnTo>
                  <a:lnTo>
                    <a:pt x="1" y="10"/>
                  </a:lnTo>
                  <a:lnTo>
                    <a:pt x="0" y="7"/>
                  </a:lnTo>
                  <a:lnTo>
                    <a:pt x="1" y="5"/>
                  </a:lnTo>
                  <a:lnTo>
                    <a:pt x="2" y="3"/>
                  </a:lnTo>
                  <a:lnTo>
                    <a:pt x="4" y="2"/>
                  </a:lnTo>
                  <a:lnTo>
                    <a:pt x="6" y="0"/>
                  </a:lnTo>
                  <a:lnTo>
                    <a:pt x="220" y="0"/>
                  </a:lnTo>
                  <a:lnTo>
                    <a:pt x="222" y="2"/>
                  </a:lnTo>
                  <a:lnTo>
                    <a:pt x="224" y="3"/>
                  </a:lnTo>
                  <a:lnTo>
                    <a:pt x="225" y="5"/>
                  </a:lnTo>
                  <a:lnTo>
                    <a:pt x="225" y="7"/>
                  </a:lnTo>
                  <a:lnTo>
                    <a:pt x="225" y="10"/>
                  </a:lnTo>
                  <a:lnTo>
                    <a:pt x="224" y="12"/>
                  </a:lnTo>
                  <a:lnTo>
                    <a:pt x="222" y="13"/>
                  </a:lnTo>
                  <a:lnTo>
                    <a:pt x="220" y="14"/>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8">
              <a:extLst>
                <a:ext uri="{FF2B5EF4-FFF2-40B4-BE49-F238E27FC236}">
                  <a16:creationId xmlns:a16="http://schemas.microsoft.com/office/drawing/2014/main" id="{3C49B116-246C-44E9-84F0-994EF2FE96BE}"/>
                </a:ext>
              </a:extLst>
            </p:cNvPr>
            <p:cNvSpPr>
              <a:spLocks/>
            </p:cNvSpPr>
            <p:nvPr userDrawn="1"/>
          </p:nvSpPr>
          <p:spPr bwMode="auto">
            <a:xfrm>
              <a:off x="1348" y="1281"/>
              <a:ext cx="255" cy="582"/>
            </a:xfrm>
            <a:custGeom>
              <a:avLst/>
              <a:gdLst>
                <a:gd name="T0" fmla="*/ 1 w 510"/>
                <a:gd name="T1" fmla="*/ 0 h 1165"/>
                <a:gd name="T2" fmla="*/ 1 w 510"/>
                <a:gd name="T3" fmla="*/ 0 h 1165"/>
                <a:gd name="T4" fmla="*/ 1 w 510"/>
                <a:gd name="T5" fmla="*/ 0 h 1165"/>
                <a:gd name="T6" fmla="*/ 1 w 510"/>
                <a:gd name="T7" fmla="*/ 0 h 1165"/>
                <a:gd name="T8" fmla="*/ 1 w 510"/>
                <a:gd name="T9" fmla="*/ 0 h 1165"/>
                <a:gd name="T10" fmla="*/ 0 w 510"/>
                <a:gd name="T11" fmla="*/ 0 h 1165"/>
                <a:gd name="T12" fmla="*/ 0 w 510"/>
                <a:gd name="T13" fmla="*/ 0 h 1165"/>
                <a:gd name="T14" fmla="*/ 1 w 510"/>
                <a:gd name="T15" fmla="*/ 0 h 1165"/>
                <a:gd name="T16" fmla="*/ 1 w 510"/>
                <a:gd name="T17" fmla="*/ 0 h 1165"/>
                <a:gd name="T18" fmla="*/ 1 w 510"/>
                <a:gd name="T19" fmla="*/ 0 h 1165"/>
                <a:gd name="T20" fmla="*/ 1 w 510"/>
                <a:gd name="T21" fmla="*/ 0 h 1165"/>
                <a:gd name="T22" fmla="*/ 1 w 510"/>
                <a:gd name="T23" fmla="*/ 0 h 1165"/>
                <a:gd name="T24" fmla="*/ 1 w 510"/>
                <a:gd name="T25" fmla="*/ 0 h 1165"/>
                <a:gd name="T26" fmla="*/ 1 w 510"/>
                <a:gd name="T27" fmla="*/ 0 h 1165"/>
                <a:gd name="T28" fmla="*/ 1 w 510"/>
                <a:gd name="T29" fmla="*/ 0 h 1165"/>
                <a:gd name="T30" fmla="*/ 1 w 510"/>
                <a:gd name="T31" fmla="*/ 0 h 1165"/>
                <a:gd name="T32" fmla="*/ 1 w 510"/>
                <a:gd name="T33" fmla="*/ 0 h 1165"/>
                <a:gd name="T34" fmla="*/ 1 w 510"/>
                <a:gd name="T35" fmla="*/ 0 h 1165"/>
                <a:gd name="T36" fmla="*/ 1 w 510"/>
                <a:gd name="T37" fmla="*/ 0 h 1165"/>
                <a:gd name="T38" fmla="*/ 1 w 510"/>
                <a:gd name="T39" fmla="*/ 0 h 1165"/>
                <a:gd name="T40" fmla="*/ 1 w 510"/>
                <a:gd name="T41" fmla="*/ 0 h 1165"/>
                <a:gd name="T42" fmla="*/ 1 w 510"/>
                <a:gd name="T43" fmla="*/ 0 h 1165"/>
                <a:gd name="T44" fmla="*/ 1 w 510"/>
                <a:gd name="T45" fmla="*/ 0 h 1165"/>
                <a:gd name="T46" fmla="*/ 1 w 510"/>
                <a:gd name="T47" fmla="*/ 0 h 1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0" h="1165">
                  <a:moveTo>
                    <a:pt x="7" y="1165"/>
                  </a:moveTo>
                  <a:lnTo>
                    <a:pt x="7" y="1165"/>
                  </a:lnTo>
                  <a:lnTo>
                    <a:pt x="3" y="1164"/>
                  </a:lnTo>
                  <a:lnTo>
                    <a:pt x="2" y="1163"/>
                  </a:lnTo>
                  <a:lnTo>
                    <a:pt x="0" y="1161"/>
                  </a:lnTo>
                  <a:lnTo>
                    <a:pt x="0" y="1158"/>
                  </a:lnTo>
                  <a:lnTo>
                    <a:pt x="1" y="1156"/>
                  </a:lnTo>
                  <a:lnTo>
                    <a:pt x="497" y="4"/>
                  </a:lnTo>
                  <a:lnTo>
                    <a:pt x="498" y="2"/>
                  </a:lnTo>
                  <a:lnTo>
                    <a:pt x="501" y="0"/>
                  </a:lnTo>
                  <a:lnTo>
                    <a:pt x="503" y="0"/>
                  </a:lnTo>
                  <a:lnTo>
                    <a:pt x="505" y="0"/>
                  </a:lnTo>
                  <a:lnTo>
                    <a:pt x="508" y="3"/>
                  </a:lnTo>
                  <a:lnTo>
                    <a:pt x="509" y="5"/>
                  </a:lnTo>
                  <a:lnTo>
                    <a:pt x="510" y="7"/>
                  </a:lnTo>
                  <a:lnTo>
                    <a:pt x="509" y="10"/>
                  </a:lnTo>
                  <a:lnTo>
                    <a:pt x="12" y="1161"/>
                  </a:lnTo>
                  <a:lnTo>
                    <a:pt x="10" y="1164"/>
                  </a:lnTo>
                  <a:lnTo>
                    <a:pt x="7" y="116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9">
              <a:extLst>
                <a:ext uri="{FF2B5EF4-FFF2-40B4-BE49-F238E27FC236}">
                  <a16:creationId xmlns:a16="http://schemas.microsoft.com/office/drawing/2014/main" id="{CD840DE2-53B1-4016-C4CF-AA26816733AA}"/>
                </a:ext>
              </a:extLst>
            </p:cNvPr>
            <p:cNvSpPr>
              <a:spLocks/>
            </p:cNvSpPr>
            <p:nvPr userDrawn="1"/>
          </p:nvSpPr>
          <p:spPr bwMode="auto">
            <a:xfrm>
              <a:off x="1596" y="1281"/>
              <a:ext cx="1090" cy="6"/>
            </a:xfrm>
            <a:custGeom>
              <a:avLst/>
              <a:gdLst>
                <a:gd name="T0" fmla="*/ 1 w 2180"/>
                <a:gd name="T1" fmla="*/ 0 h 13"/>
                <a:gd name="T2" fmla="*/ 1 w 2180"/>
                <a:gd name="T3" fmla="*/ 0 h 13"/>
                <a:gd name="T4" fmla="*/ 1 w 2180"/>
                <a:gd name="T5" fmla="*/ 0 h 13"/>
                <a:gd name="T6" fmla="*/ 1 w 2180"/>
                <a:gd name="T7" fmla="*/ 0 h 13"/>
                <a:gd name="T8" fmla="*/ 1 w 2180"/>
                <a:gd name="T9" fmla="*/ 0 h 13"/>
                <a:gd name="T10" fmla="*/ 1 w 2180"/>
                <a:gd name="T11" fmla="*/ 0 h 13"/>
                <a:gd name="T12" fmla="*/ 0 w 2180"/>
                <a:gd name="T13" fmla="*/ 0 h 13"/>
                <a:gd name="T14" fmla="*/ 0 w 2180"/>
                <a:gd name="T15" fmla="*/ 0 h 13"/>
                <a:gd name="T16" fmla="*/ 1 w 2180"/>
                <a:gd name="T17" fmla="*/ 0 h 13"/>
                <a:gd name="T18" fmla="*/ 1 w 2180"/>
                <a:gd name="T19" fmla="*/ 0 h 13"/>
                <a:gd name="T20" fmla="*/ 1 w 2180"/>
                <a:gd name="T21" fmla="*/ 0 h 13"/>
                <a:gd name="T22" fmla="*/ 1 w 2180"/>
                <a:gd name="T23" fmla="*/ 0 h 13"/>
                <a:gd name="T24" fmla="*/ 1 w 2180"/>
                <a:gd name="T25" fmla="*/ 0 h 13"/>
                <a:gd name="T26" fmla="*/ 1 w 2180"/>
                <a:gd name="T27" fmla="*/ 0 h 13"/>
                <a:gd name="T28" fmla="*/ 1 w 2180"/>
                <a:gd name="T29" fmla="*/ 0 h 13"/>
                <a:gd name="T30" fmla="*/ 1 w 2180"/>
                <a:gd name="T31" fmla="*/ 0 h 13"/>
                <a:gd name="T32" fmla="*/ 1 w 2180"/>
                <a:gd name="T33" fmla="*/ 0 h 13"/>
                <a:gd name="T34" fmla="*/ 1 w 2180"/>
                <a:gd name="T35" fmla="*/ 0 h 13"/>
                <a:gd name="T36" fmla="*/ 1 w 2180"/>
                <a:gd name="T37" fmla="*/ 0 h 13"/>
                <a:gd name="T38" fmla="*/ 1 w 2180"/>
                <a:gd name="T39" fmla="*/ 0 h 13"/>
                <a:gd name="T40" fmla="*/ 1 w 2180"/>
                <a:gd name="T41" fmla="*/ 0 h 13"/>
                <a:gd name="T42" fmla="*/ 1 w 2180"/>
                <a:gd name="T43" fmla="*/ 0 h 13"/>
                <a:gd name="T44" fmla="*/ 1 w 2180"/>
                <a:gd name="T45" fmla="*/ 0 h 13"/>
                <a:gd name="T46" fmla="*/ 1 w 218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0" h="13">
                  <a:moveTo>
                    <a:pt x="2173" y="13"/>
                  </a:moveTo>
                  <a:lnTo>
                    <a:pt x="7" y="13"/>
                  </a:lnTo>
                  <a:lnTo>
                    <a:pt x="5" y="13"/>
                  </a:lnTo>
                  <a:lnTo>
                    <a:pt x="2" y="12"/>
                  </a:lnTo>
                  <a:lnTo>
                    <a:pt x="1" y="10"/>
                  </a:lnTo>
                  <a:lnTo>
                    <a:pt x="0" y="7"/>
                  </a:lnTo>
                  <a:lnTo>
                    <a:pt x="1" y="4"/>
                  </a:lnTo>
                  <a:lnTo>
                    <a:pt x="2" y="3"/>
                  </a:lnTo>
                  <a:lnTo>
                    <a:pt x="5" y="0"/>
                  </a:lnTo>
                  <a:lnTo>
                    <a:pt x="7" y="0"/>
                  </a:lnTo>
                  <a:lnTo>
                    <a:pt x="2173" y="0"/>
                  </a:lnTo>
                  <a:lnTo>
                    <a:pt x="2176" y="0"/>
                  </a:lnTo>
                  <a:lnTo>
                    <a:pt x="2177" y="3"/>
                  </a:lnTo>
                  <a:lnTo>
                    <a:pt x="2180" y="4"/>
                  </a:lnTo>
                  <a:lnTo>
                    <a:pt x="2180" y="7"/>
                  </a:lnTo>
                  <a:lnTo>
                    <a:pt x="2180" y="10"/>
                  </a:lnTo>
                  <a:lnTo>
                    <a:pt x="2177" y="12"/>
                  </a:lnTo>
                  <a:lnTo>
                    <a:pt x="2176" y="13"/>
                  </a:lnTo>
                  <a:lnTo>
                    <a:pt x="2173"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10">
              <a:extLst>
                <a:ext uri="{FF2B5EF4-FFF2-40B4-BE49-F238E27FC236}">
                  <a16:creationId xmlns:a16="http://schemas.microsoft.com/office/drawing/2014/main" id="{13CA07D8-83FF-8666-F6E3-730CC51FFD57}"/>
                </a:ext>
              </a:extLst>
            </p:cNvPr>
            <p:cNvSpPr>
              <a:spLocks/>
            </p:cNvSpPr>
            <p:nvPr userDrawn="1"/>
          </p:nvSpPr>
          <p:spPr bwMode="auto">
            <a:xfrm>
              <a:off x="2680" y="997"/>
              <a:ext cx="342" cy="290"/>
            </a:xfrm>
            <a:custGeom>
              <a:avLst/>
              <a:gdLst>
                <a:gd name="T0" fmla="*/ 0 w 686"/>
                <a:gd name="T1" fmla="*/ 1 h 580"/>
                <a:gd name="T2" fmla="*/ 0 w 686"/>
                <a:gd name="T3" fmla="*/ 1 h 580"/>
                <a:gd name="T4" fmla="*/ 0 w 686"/>
                <a:gd name="T5" fmla="*/ 1 h 580"/>
                <a:gd name="T6" fmla="*/ 0 w 686"/>
                <a:gd name="T7" fmla="*/ 1 h 580"/>
                <a:gd name="T8" fmla="*/ 0 w 686"/>
                <a:gd name="T9" fmla="*/ 1 h 580"/>
                <a:gd name="T10" fmla="*/ 0 w 686"/>
                <a:gd name="T11" fmla="*/ 1 h 580"/>
                <a:gd name="T12" fmla="*/ 0 w 686"/>
                <a:gd name="T13" fmla="*/ 1 h 580"/>
                <a:gd name="T14" fmla="*/ 0 w 686"/>
                <a:gd name="T15" fmla="*/ 1 h 580"/>
                <a:gd name="T16" fmla="*/ 0 w 686"/>
                <a:gd name="T17" fmla="*/ 1 h 580"/>
                <a:gd name="T18" fmla="*/ 0 w 686"/>
                <a:gd name="T19" fmla="*/ 1 h 580"/>
                <a:gd name="T20" fmla="*/ 0 w 686"/>
                <a:gd name="T21" fmla="*/ 1 h 580"/>
                <a:gd name="T22" fmla="*/ 0 w 686"/>
                <a:gd name="T23" fmla="*/ 0 h 580"/>
                <a:gd name="T24" fmla="*/ 0 w 686"/>
                <a:gd name="T25" fmla="*/ 0 h 580"/>
                <a:gd name="T26" fmla="*/ 0 w 686"/>
                <a:gd name="T27" fmla="*/ 1 h 580"/>
                <a:gd name="T28" fmla="*/ 0 w 686"/>
                <a:gd name="T29" fmla="*/ 1 h 580"/>
                <a:gd name="T30" fmla="*/ 0 w 686"/>
                <a:gd name="T31" fmla="*/ 1 h 580"/>
                <a:gd name="T32" fmla="*/ 0 w 686"/>
                <a:gd name="T33" fmla="*/ 1 h 580"/>
                <a:gd name="T34" fmla="*/ 0 w 686"/>
                <a:gd name="T35" fmla="*/ 1 h 580"/>
                <a:gd name="T36" fmla="*/ 0 w 686"/>
                <a:gd name="T37" fmla="*/ 1 h 580"/>
                <a:gd name="T38" fmla="*/ 0 w 686"/>
                <a:gd name="T39" fmla="*/ 1 h 580"/>
                <a:gd name="T40" fmla="*/ 0 w 686"/>
                <a:gd name="T41" fmla="*/ 1 h 580"/>
                <a:gd name="T42" fmla="*/ 0 w 686"/>
                <a:gd name="T43" fmla="*/ 1 h 580"/>
                <a:gd name="T44" fmla="*/ 0 w 686"/>
                <a:gd name="T45" fmla="*/ 1 h 580"/>
                <a:gd name="T46" fmla="*/ 0 w 686"/>
                <a:gd name="T47" fmla="*/ 1 h 580"/>
                <a:gd name="T48" fmla="*/ 0 w 686"/>
                <a:gd name="T49" fmla="*/ 1 h 5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6" h="580">
                  <a:moveTo>
                    <a:pt x="6" y="580"/>
                  </a:moveTo>
                  <a:lnTo>
                    <a:pt x="6" y="580"/>
                  </a:lnTo>
                  <a:lnTo>
                    <a:pt x="4" y="580"/>
                  </a:lnTo>
                  <a:lnTo>
                    <a:pt x="1" y="578"/>
                  </a:lnTo>
                  <a:lnTo>
                    <a:pt x="0" y="575"/>
                  </a:lnTo>
                  <a:lnTo>
                    <a:pt x="0" y="573"/>
                  </a:lnTo>
                  <a:lnTo>
                    <a:pt x="0" y="571"/>
                  </a:lnTo>
                  <a:lnTo>
                    <a:pt x="2" y="569"/>
                  </a:lnTo>
                  <a:lnTo>
                    <a:pt x="675" y="2"/>
                  </a:lnTo>
                  <a:lnTo>
                    <a:pt x="677" y="0"/>
                  </a:lnTo>
                  <a:lnTo>
                    <a:pt x="680" y="0"/>
                  </a:lnTo>
                  <a:lnTo>
                    <a:pt x="682" y="2"/>
                  </a:lnTo>
                  <a:lnTo>
                    <a:pt x="684" y="3"/>
                  </a:lnTo>
                  <a:lnTo>
                    <a:pt x="686" y="5"/>
                  </a:lnTo>
                  <a:lnTo>
                    <a:pt x="686" y="7"/>
                  </a:lnTo>
                  <a:lnTo>
                    <a:pt x="686" y="10"/>
                  </a:lnTo>
                  <a:lnTo>
                    <a:pt x="683" y="12"/>
                  </a:lnTo>
                  <a:lnTo>
                    <a:pt x="10" y="579"/>
                  </a:lnTo>
                  <a:lnTo>
                    <a:pt x="8" y="580"/>
                  </a:lnTo>
                  <a:lnTo>
                    <a:pt x="6" y="580"/>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11">
              <a:extLst>
                <a:ext uri="{FF2B5EF4-FFF2-40B4-BE49-F238E27FC236}">
                  <a16:creationId xmlns:a16="http://schemas.microsoft.com/office/drawing/2014/main" id="{0098EA9E-0BFD-A72D-6B22-F1CC463C9E86}"/>
                </a:ext>
              </a:extLst>
            </p:cNvPr>
            <p:cNvSpPr>
              <a:spLocks/>
            </p:cNvSpPr>
            <p:nvPr userDrawn="1"/>
          </p:nvSpPr>
          <p:spPr bwMode="auto">
            <a:xfrm>
              <a:off x="2680" y="1281"/>
              <a:ext cx="345" cy="288"/>
            </a:xfrm>
            <a:custGeom>
              <a:avLst/>
              <a:gdLst>
                <a:gd name="T0" fmla="*/ 1 w 690"/>
                <a:gd name="T1" fmla="*/ 0 h 578"/>
                <a:gd name="T2" fmla="*/ 1 w 690"/>
                <a:gd name="T3" fmla="*/ 0 h 578"/>
                <a:gd name="T4" fmla="*/ 1 w 690"/>
                <a:gd name="T5" fmla="*/ 0 h 578"/>
                <a:gd name="T6" fmla="*/ 1 w 690"/>
                <a:gd name="T7" fmla="*/ 0 h 578"/>
                <a:gd name="T8" fmla="*/ 1 w 690"/>
                <a:gd name="T9" fmla="*/ 0 h 578"/>
                <a:gd name="T10" fmla="*/ 1 w 690"/>
                <a:gd name="T11" fmla="*/ 0 h 578"/>
                <a:gd name="T12" fmla="*/ 0 w 690"/>
                <a:gd name="T13" fmla="*/ 0 h 578"/>
                <a:gd name="T14" fmla="*/ 0 w 690"/>
                <a:gd name="T15" fmla="*/ 0 h 578"/>
                <a:gd name="T16" fmla="*/ 0 w 690"/>
                <a:gd name="T17" fmla="*/ 0 h 578"/>
                <a:gd name="T18" fmla="*/ 1 w 690"/>
                <a:gd name="T19" fmla="*/ 0 h 578"/>
                <a:gd name="T20" fmla="*/ 1 w 690"/>
                <a:gd name="T21" fmla="*/ 0 h 578"/>
                <a:gd name="T22" fmla="*/ 1 w 690"/>
                <a:gd name="T23" fmla="*/ 0 h 578"/>
                <a:gd name="T24" fmla="*/ 1 w 690"/>
                <a:gd name="T25" fmla="*/ 0 h 578"/>
                <a:gd name="T26" fmla="*/ 1 w 690"/>
                <a:gd name="T27" fmla="*/ 0 h 578"/>
                <a:gd name="T28" fmla="*/ 1 w 690"/>
                <a:gd name="T29" fmla="*/ 0 h 578"/>
                <a:gd name="T30" fmla="*/ 1 w 690"/>
                <a:gd name="T31" fmla="*/ 0 h 578"/>
                <a:gd name="T32" fmla="*/ 1 w 690"/>
                <a:gd name="T33" fmla="*/ 0 h 578"/>
                <a:gd name="T34" fmla="*/ 1 w 690"/>
                <a:gd name="T35" fmla="*/ 0 h 578"/>
                <a:gd name="T36" fmla="*/ 1 w 690"/>
                <a:gd name="T37" fmla="*/ 0 h 578"/>
                <a:gd name="T38" fmla="*/ 1 w 690"/>
                <a:gd name="T39" fmla="*/ 0 h 578"/>
                <a:gd name="T40" fmla="*/ 1 w 690"/>
                <a:gd name="T41" fmla="*/ 0 h 578"/>
                <a:gd name="T42" fmla="*/ 1 w 690"/>
                <a:gd name="T43" fmla="*/ 0 h 578"/>
                <a:gd name="T44" fmla="*/ 1 w 690"/>
                <a:gd name="T45" fmla="*/ 0 h 578"/>
                <a:gd name="T46" fmla="*/ 1 w 690"/>
                <a:gd name="T47" fmla="*/ 0 h 578"/>
                <a:gd name="T48" fmla="*/ 1 w 690"/>
                <a:gd name="T49" fmla="*/ 0 h 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0" h="578">
                  <a:moveTo>
                    <a:pt x="683" y="578"/>
                  </a:moveTo>
                  <a:lnTo>
                    <a:pt x="683" y="578"/>
                  </a:lnTo>
                  <a:lnTo>
                    <a:pt x="681" y="578"/>
                  </a:lnTo>
                  <a:lnTo>
                    <a:pt x="680" y="576"/>
                  </a:lnTo>
                  <a:lnTo>
                    <a:pt x="2" y="12"/>
                  </a:lnTo>
                  <a:lnTo>
                    <a:pt x="0" y="10"/>
                  </a:lnTo>
                  <a:lnTo>
                    <a:pt x="0" y="7"/>
                  </a:lnTo>
                  <a:lnTo>
                    <a:pt x="0" y="5"/>
                  </a:lnTo>
                  <a:lnTo>
                    <a:pt x="1" y="3"/>
                  </a:lnTo>
                  <a:lnTo>
                    <a:pt x="4" y="0"/>
                  </a:lnTo>
                  <a:lnTo>
                    <a:pt x="6" y="0"/>
                  </a:lnTo>
                  <a:lnTo>
                    <a:pt x="8" y="0"/>
                  </a:lnTo>
                  <a:lnTo>
                    <a:pt x="10" y="2"/>
                  </a:lnTo>
                  <a:lnTo>
                    <a:pt x="688" y="566"/>
                  </a:lnTo>
                  <a:lnTo>
                    <a:pt x="689" y="568"/>
                  </a:lnTo>
                  <a:lnTo>
                    <a:pt x="690" y="571"/>
                  </a:lnTo>
                  <a:lnTo>
                    <a:pt x="690" y="573"/>
                  </a:lnTo>
                  <a:lnTo>
                    <a:pt x="689" y="575"/>
                  </a:lnTo>
                  <a:lnTo>
                    <a:pt x="687" y="578"/>
                  </a:lnTo>
                  <a:lnTo>
                    <a:pt x="683" y="578"/>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2">
              <a:extLst>
                <a:ext uri="{FF2B5EF4-FFF2-40B4-BE49-F238E27FC236}">
                  <a16:creationId xmlns:a16="http://schemas.microsoft.com/office/drawing/2014/main" id="{BC1BF383-1693-480D-5D97-31534C3B4F1C}"/>
                </a:ext>
              </a:extLst>
            </p:cNvPr>
            <p:cNvSpPr>
              <a:spLocks/>
            </p:cNvSpPr>
            <p:nvPr userDrawn="1"/>
          </p:nvSpPr>
          <p:spPr bwMode="auto">
            <a:xfrm>
              <a:off x="3016" y="997"/>
              <a:ext cx="1085" cy="7"/>
            </a:xfrm>
            <a:custGeom>
              <a:avLst/>
              <a:gdLst>
                <a:gd name="T0" fmla="*/ 1 w 2169"/>
                <a:gd name="T1" fmla="*/ 1 h 13"/>
                <a:gd name="T2" fmla="*/ 1 w 2169"/>
                <a:gd name="T3" fmla="*/ 1 h 13"/>
                <a:gd name="T4" fmla="*/ 1 w 2169"/>
                <a:gd name="T5" fmla="*/ 1 h 13"/>
                <a:gd name="T6" fmla="*/ 1 w 2169"/>
                <a:gd name="T7" fmla="*/ 1 h 13"/>
                <a:gd name="T8" fmla="*/ 1 w 2169"/>
                <a:gd name="T9" fmla="*/ 1 h 13"/>
                <a:gd name="T10" fmla="*/ 0 w 2169"/>
                <a:gd name="T11" fmla="*/ 1 h 13"/>
                <a:gd name="T12" fmla="*/ 0 w 2169"/>
                <a:gd name="T13" fmla="*/ 1 h 13"/>
                <a:gd name="T14" fmla="*/ 0 w 2169"/>
                <a:gd name="T15" fmla="*/ 1 h 13"/>
                <a:gd name="T16" fmla="*/ 0 w 2169"/>
                <a:gd name="T17" fmla="*/ 1 h 13"/>
                <a:gd name="T18" fmla="*/ 1 w 2169"/>
                <a:gd name="T19" fmla="*/ 1 h 13"/>
                <a:gd name="T20" fmla="*/ 1 w 2169"/>
                <a:gd name="T21" fmla="*/ 0 h 13"/>
                <a:gd name="T22" fmla="*/ 1 w 2169"/>
                <a:gd name="T23" fmla="*/ 0 h 13"/>
                <a:gd name="T24" fmla="*/ 1 w 2169"/>
                <a:gd name="T25" fmla="*/ 0 h 13"/>
                <a:gd name="T26" fmla="*/ 1 w 2169"/>
                <a:gd name="T27" fmla="*/ 0 h 13"/>
                <a:gd name="T28" fmla="*/ 1 w 2169"/>
                <a:gd name="T29" fmla="*/ 0 h 13"/>
                <a:gd name="T30" fmla="*/ 1 w 2169"/>
                <a:gd name="T31" fmla="*/ 1 h 13"/>
                <a:gd name="T32" fmla="*/ 1 w 2169"/>
                <a:gd name="T33" fmla="*/ 1 h 13"/>
                <a:gd name="T34" fmla="*/ 1 w 2169"/>
                <a:gd name="T35" fmla="*/ 1 h 13"/>
                <a:gd name="T36" fmla="*/ 1 w 2169"/>
                <a:gd name="T37" fmla="*/ 1 h 13"/>
                <a:gd name="T38" fmla="*/ 1 w 2169"/>
                <a:gd name="T39" fmla="*/ 1 h 13"/>
                <a:gd name="T40" fmla="*/ 1 w 2169"/>
                <a:gd name="T41" fmla="*/ 1 h 13"/>
                <a:gd name="T42" fmla="*/ 1 w 2169"/>
                <a:gd name="T43" fmla="*/ 1 h 13"/>
                <a:gd name="T44" fmla="*/ 1 w 2169"/>
                <a:gd name="T45" fmla="*/ 1 h 13"/>
                <a:gd name="T46" fmla="*/ 1 w 2169"/>
                <a:gd name="T47" fmla="*/ 1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9" h="13">
                  <a:moveTo>
                    <a:pt x="2163" y="13"/>
                  </a:moveTo>
                  <a:lnTo>
                    <a:pt x="7" y="13"/>
                  </a:lnTo>
                  <a:lnTo>
                    <a:pt x="3" y="13"/>
                  </a:lnTo>
                  <a:lnTo>
                    <a:pt x="2" y="12"/>
                  </a:lnTo>
                  <a:lnTo>
                    <a:pt x="0" y="10"/>
                  </a:lnTo>
                  <a:lnTo>
                    <a:pt x="0" y="7"/>
                  </a:lnTo>
                  <a:lnTo>
                    <a:pt x="0" y="5"/>
                  </a:lnTo>
                  <a:lnTo>
                    <a:pt x="2" y="3"/>
                  </a:lnTo>
                  <a:lnTo>
                    <a:pt x="3" y="0"/>
                  </a:lnTo>
                  <a:lnTo>
                    <a:pt x="7" y="0"/>
                  </a:lnTo>
                  <a:lnTo>
                    <a:pt x="2163" y="0"/>
                  </a:lnTo>
                  <a:lnTo>
                    <a:pt x="2166" y="0"/>
                  </a:lnTo>
                  <a:lnTo>
                    <a:pt x="2168" y="3"/>
                  </a:lnTo>
                  <a:lnTo>
                    <a:pt x="2169" y="5"/>
                  </a:lnTo>
                  <a:lnTo>
                    <a:pt x="2169" y="7"/>
                  </a:lnTo>
                  <a:lnTo>
                    <a:pt x="2169" y="10"/>
                  </a:lnTo>
                  <a:lnTo>
                    <a:pt x="2168" y="12"/>
                  </a:lnTo>
                  <a:lnTo>
                    <a:pt x="2166" y="13"/>
                  </a:lnTo>
                  <a:lnTo>
                    <a:pt x="2163"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3">
              <a:extLst>
                <a:ext uri="{FF2B5EF4-FFF2-40B4-BE49-F238E27FC236}">
                  <a16:creationId xmlns:a16="http://schemas.microsoft.com/office/drawing/2014/main" id="{C2D1A13D-C234-9360-9A18-57A2B822830A}"/>
                </a:ext>
              </a:extLst>
            </p:cNvPr>
            <p:cNvSpPr>
              <a:spLocks/>
            </p:cNvSpPr>
            <p:nvPr userDrawn="1"/>
          </p:nvSpPr>
          <p:spPr bwMode="auto">
            <a:xfrm>
              <a:off x="4094" y="863"/>
              <a:ext cx="267" cy="141"/>
            </a:xfrm>
            <a:custGeom>
              <a:avLst/>
              <a:gdLst>
                <a:gd name="T0" fmla="*/ 0 w 535"/>
                <a:gd name="T1" fmla="*/ 1 h 281"/>
                <a:gd name="T2" fmla="*/ 0 w 535"/>
                <a:gd name="T3" fmla="*/ 1 h 281"/>
                <a:gd name="T4" fmla="*/ 0 w 535"/>
                <a:gd name="T5" fmla="*/ 1 h 281"/>
                <a:gd name="T6" fmla="*/ 0 w 535"/>
                <a:gd name="T7" fmla="*/ 1 h 281"/>
                <a:gd name="T8" fmla="*/ 0 w 535"/>
                <a:gd name="T9" fmla="*/ 1 h 281"/>
                <a:gd name="T10" fmla="*/ 0 w 535"/>
                <a:gd name="T11" fmla="*/ 1 h 281"/>
                <a:gd name="T12" fmla="*/ 0 w 535"/>
                <a:gd name="T13" fmla="*/ 1 h 281"/>
                <a:gd name="T14" fmla="*/ 0 w 535"/>
                <a:gd name="T15" fmla="*/ 1 h 281"/>
                <a:gd name="T16" fmla="*/ 0 w 535"/>
                <a:gd name="T17" fmla="*/ 1 h 281"/>
                <a:gd name="T18" fmla="*/ 0 w 535"/>
                <a:gd name="T19" fmla="*/ 1 h 281"/>
                <a:gd name="T20" fmla="*/ 0 w 535"/>
                <a:gd name="T21" fmla="*/ 1 h 281"/>
                <a:gd name="T22" fmla="*/ 0 w 535"/>
                <a:gd name="T23" fmla="*/ 0 h 281"/>
                <a:gd name="T24" fmla="*/ 0 w 535"/>
                <a:gd name="T25" fmla="*/ 0 h 281"/>
                <a:gd name="T26" fmla="*/ 0 w 535"/>
                <a:gd name="T27" fmla="*/ 1 h 281"/>
                <a:gd name="T28" fmla="*/ 0 w 535"/>
                <a:gd name="T29" fmla="*/ 1 h 281"/>
                <a:gd name="T30" fmla="*/ 0 w 535"/>
                <a:gd name="T31" fmla="*/ 1 h 281"/>
                <a:gd name="T32" fmla="*/ 0 w 535"/>
                <a:gd name="T33" fmla="*/ 1 h 281"/>
                <a:gd name="T34" fmla="*/ 0 w 535"/>
                <a:gd name="T35" fmla="*/ 1 h 281"/>
                <a:gd name="T36" fmla="*/ 0 w 535"/>
                <a:gd name="T37" fmla="*/ 1 h 281"/>
                <a:gd name="T38" fmla="*/ 0 w 535"/>
                <a:gd name="T39" fmla="*/ 1 h 281"/>
                <a:gd name="T40" fmla="*/ 0 w 535"/>
                <a:gd name="T41" fmla="*/ 1 h 281"/>
                <a:gd name="T42" fmla="*/ 0 w 535"/>
                <a:gd name="T43" fmla="*/ 1 h 281"/>
                <a:gd name="T44" fmla="*/ 0 w 535"/>
                <a:gd name="T45" fmla="*/ 1 h 281"/>
                <a:gd name="T46" fmla="*/ 0 w 535"/>
                <a:gd name="T47" fmla="*/ 1 h 2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1">
                  <a:moveTo>
                    <a:pt x="7" y="281"/>
                  </a:moveTo>
                  <a:lnTo>
                    <a:pt x="7" y="281"/>
                  </a:lnTo>
                  <a:lnTo>
                    <a:pt x="4" y="281"/>
                  </a:lnTo>
                  <a:lnTo>
                    <a:pt x="2" y="278"/>
                  </a:lnTo>
                  <a:lnTo>
                    <a:pt x="0" y="275"/>
                  </a:lnTo>
                  <a:lnTo>
                    <a:pt x="0" y="273"/>
                  </a:lnTo>
                  <a:lnTo>
                    <a:pt x="2" y="271"/>
                  </a:lnTo>
                  <a:lnTo>
                    <a:pt x="4" y="270"/>
                  </a:lnTo>
                  <a:lnTo>
                    <a:pt x="526" y="1"/>
                  </a:lnTo>
                  <a:lnTo>
                    <a:pt x="528" y="0"/>
                  </a:lnTo>
                  <a:lnTo>
                    <a:pt x="530" y="0"/>
                  </a:lnTo>
                  <a:lnTo>
                    <a:pt x="533" y="1"/>
                  </a:lnTo>
                  <a:lnTo>
                    <a:pt x="535" y="3"/>
                  </a:lnTo>
                  <a:lnTo>
                    <a:pt x="535" y="6"/>
                  </a:lnTo>
                  <a:lnTo>
                    <a:pt x="535" y="8"/>
                  </a:lnTo>
                  <a:lnTo>
                    <a:pt x="534" y="10"/>
                  </a:lnTo>
                  <a:lnTo>
                    <a:pt x="531" y="13"/>
                  </a:lnTo>
                  <a:lnTo>
                    <a:pt x="10" y="281"/>
                  </a:lnTo>
                  <a:lnTo>
                    <a:pt x="7" y="28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4">
              <a:extLst>
                <a:ext uri="{FF2B5EF4-FFF2-40B4-BE49-F238E27FC236}">
                  <a16:creationId xmlns:a16="http://schemas.microsoft.com/office/drawing/2014/main" id="{AD77B96F-3DBE-5FA1-105C-4F127C6F7D51}"/>
                </a:ext>
              </a:extLst>
            </p:cNvPr>
            <p:cNvSpPr>
              <a:spLocks/>
            </p:cNvSpPr>
            <p:nvPr userDrawn="1"/>
          </p:nvSpPr>
          <p:spPr bwMode="auto">
            <a:xfrm>
              <a:off x="4094" y="997"/>
              <a:ext cx="267" cy="141"/>
            </a:xfrm>
            <a:custGeom>
              <a:avLst/>
              <a:gdLst>
                <a:gd name="T0" fmla="*/ 0 w 535"/>
                <a:gd name="T1" fmla="*/ 0 h 283"/>
                <a:gd name="T2" fmla="*/ 0 w 535"/>
                <a:gd name="T3" fmla="*/ 0 h 283"/>
                <a:gd name="T4" fmla="*/ 0 w 535"/>
                <a:gd name="T5" fmla="*/ 0 h 283"/>
                <a:gd name="T6" fmla="*/ 0 w 535"/>
                <a:gd name="T7" fmla="*/ 0 h 283"/>
                <a:gd name="T8" fmla="*/ 0 w 535"/>
                <a:gd name="T9" fmla="*/ 0 h 283"/>
                <a:gd name="T10" fmla="*/ 0 w 535"/>
                <a:gd name="T11" fmla="*/ 0 h 283"/>
                <a:gd name="T12" fmla="*/ 0 w 535"/>
                <a:gd name="T13" fmla="*/ 0 h 283"/>
                <a:gd name="T14" fmla="*/ 0 w 535"/>
                <a:gd name="T15" fmla="*/ 0 h 283"/>
                <a:gd name="T16" fmla="*/ 0 w 535"/>
                <a:gd name="T17" fmla="*/ 0 h 283"/>
                <a:gd name="T18" fmla="*/ 0 w 535"/>
                <a:gd name="T19" fmla="*/ 0 h 283"/>
                <a:gd name="T20" fmla="*/ 0 w 535"/>
                <a:gd name="T21" fmla="*/ 0 h 283"/>
                <a:gd name="T22" fmla="*/ 0 w 535"/>
                <a:gd name="T23" fmla="*/ 0 h 283"/>
                <a:gd name="T24" fmla="*/ 0 w 535"/>
                <a:gd name="T25" fmla="*/ 0 h 283"/>
                <a:gd name="T26" fmla="*/ 0 w 535"/>
                <a:gd name="T27" fmla="*/ 0 h 283"/>
                <a:gd name="T28" fmla="*/ 0 w 535"/>
                <a:gd name="T29" fmla="*/ 0 h 283"/>
                <a:gd name="T30" fmla="*/ 0 w 535"/>
                <a:gd name="T31" fmla="*/ 0 h 283"/>
                <a:gd name="T32" fmla="*/ 0 w 535"/>
                <a:gd name="T33" fmla="*/ 0 h 283"/>
                <a:gd name="T34" fmla="*/ 0 w 535"/>
                <a:gd name="T35" fmla="*/ 0 h 283"/>
                <a:gd name="T36" fmla="*/ 0 w 535"/>
                <a:gd name="T37" fmla="*/ 0 h 283"/>
                <a:gd name="T38" fmla="*/ 0 w 535"/>
                <a:gd name="T39" fmla="*/ 0 h 283"/>
                <a:gd name="T40" fmla="*/ 0 w 535"/>
                <a:gd name="T41" fmla="*/ 0 h 283"/>
                <a:gd name="T42" fmla="*/ 0 w 535"/>
                <a:gd name="T43" fmla="*/ 0 h 283"/>
                <a:gd name="T44" fmla="*/ 0 w 535"/>
                <a:gd name="T45" fmla="*/ 0 h 283"/>
                <a:gd name="T46" fmla="*/ 0 w 535"/>
                <a:gd name="T47" fmla="*/ 0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3">
                  <a:moveTo>
                    <a:pt x="529" y="283"/>
                  </a:moveTo>
                  <a:lnTo>
                    <a:pt x="529" y="283"/>
                  </a:lnTo>
                  <a:lnTo>
                    <a:pt x="526" y="282"/>
                  </a:lnTo>
                  <a:lnTo>
                    <a:pt x="4" y="13"/>
                  </a:lnTo>
                  <a:lnTo>
                    <a:pt x="2" y="11"/>
                  </a:lnTo>
                  <a:lnTo>
                    <a:pt x="0" y="9"/>
                  </a:lnTo>
                  <a:lnTo>
                    <a:pt x="0" y="6"/>
                  </a:lnTo>
                  <a:lnTo>
                    <a:pt x="2" y="4"/>
                  </a:lnTo>
                  <a:lnTo>
                    <a:pt x="3" y="2"/>
                  </a:lnTo>
                  <a:lnTo>
                    <a:pt x="5" y="0"/>
                  </a:lnTo>
                  <a:lnTo>
                    <a:pt x="7" y="0"/>
                  </a:lnTo>
                  <a:lnTo>
                    <a:pt x="10" y="2"/>
                  </a:lnTo>
                  <a:lnTo>
                    <a:pt x="531" y="270"/>
                  </a:lnTo>
                  <a:lnTo>
                    <a:pt x="534" y="271"/>
                  </a:lnTo>
                  <a:lnTo>
                    <a:pt x="535" y="274"/>
                  </a:lnTo>
                  <a:lnTo>
                    <a:pt x="535" y="276"/>
                  </a:lnTo>
                  <a:lnTo>
                    <a:pt x="535" y="279"/>
                  </a:lnTo>
                  <a:lnTo>
                    <a:pt x="533" y="282"/>
                  </a:lnTo>
                  <a:lnTo>
                    <a:pt x="529" y="2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5">
              <a:extLst>
                <a:ext uri="{FF2B5EF4-FFF2-40B4-BE49-F238E27FC236}">
                  <a16:creationId xmlns:a16="http://schemas.microsoft.com/office/drawing/2014/main" id="{519EF5D7-4F39-748F-61CE-703F56FD8861}"/>
                </a:ext>
              </a:extLst>
            </p:cNvPr>
            <p:cNvSpPr>
              <a:spLocks/>
            </p:cNvSpPr>
            <p:nvPr userDrawn="1"/>
          </p:nvSpPr>
          <p:spPr bwMode="auto">
            <a:xfrm>
              <a:off x="3018" y="1563"/>
              <a:ext cx="1342" cy="6"/>
            </a:xfrm>
            <a:custGeom>
              <a:avLst/>
              <a:gdLst>
                <a:gd name="T0" fmla="*/ 1 w 2683"/>
                <a:gd name="T1" fmla="*/ 0 h 13"/>
                <a:gd name="T2" fmla="*/ 1 w 2683"/>
                <a:gd name="T3" fmla="*/ 0 h 13"/>
                <a:gd name="T4" fmla="*/ 1 w 2683"/>
                <a:gd name="T5" fmla="*/ 0 h 13"/>
                <a:gd name="T6" fmla="*/ 1 w 2683"/>
                <a:gd name="T7" fmla="*/ 0 h 13"/>
                <a:gd name="T8" fmla="*/ 1 w 2683"/>
                <a:gd name="T9" fmla="*/ 0 h 13"/>
                <a:gd name="T10" fmla="*/ 0 w 2683"/>
                <a:gd name="T11" fmla="*/ 0 h 13"/>
                <a:gd name="T12" fmla="*/ 0 w 2683"/>
                <a:gd name="T13" fmla="*/ 0 h 13"/>
                <a:gd name="T14" fmla="*/ 0 w 2683"/>
                <a:gd name="T15" fmla="*/ 0 h 13"/>
                <a:gd name="T16" fmla="*/ 0 w 2683"/>
                <a:gd name="T17" fmla="*/ 0 h 13"/>
                <a:gd name="T18" fmla="*/ 1 w 2683"/>
                <a:gd name="T19" fmla="*/ 0 h 13"/>
                <a:gd name="T20" fmla="*/ 1 w 2683"/>
                <a:gd name="T21" fmla="*/ 0 h 13"/>
                <a:gd name="T22" fmla="*/ 1 w 2683"/>
                <a:gd name="T23" fmla="*/ 0 h 13"/>
                <a:gd name="T24" fmla="*/ 1 w 2683"/>
                <a:gd name="T25" fmla="*/ 0 h 13"/>
                <a:gd name="T26" fmla="*/ 1 w 2683"/>
                <a:gd name="T27" fmla="*/ 0 h 13"/>
                <a:gd name="T28" fmla="*/ 1 w 2683"/>
                <a:gd name="T29" fmla="*/ 0 h 13"/>
                <a:gd name="T30" fmla="*/ 1 w 2683"/>
                <a:gd name="T31" fmla="*/ 0 h 13"/>
                <a:gd name="T32" fmla="*/ 1 w 2683"/>
                <a:gd name="T33" fmla="*/ 0 h 13"/>
                <a:gd name="T34" fmla="*/ 1 w 2683"/>
                <a:gd name="T35" fmla="*/ 0 h 13"/>
                <a:gd name="T36" fmla="*/ 1 w 2683"/>
                <a:gd name="T37" fmla="*/ 0 h 13"/>
                <a:gd name="T38" fmla="*/ 1 w 2683"/>
                <a:gd name="T39" fmla="*/ 0 h 13"/>
                <a:gd name="T40" fmla="*/ 1 w 2683"/>
                <a:gd name="T41" fmla="*/ 0 h 13"/>
                <a:gd name="T42" fmla="*/ 1 w 2683"/>
                <a:gd name="T43" fmla="*/ 0 h 13"/>
                <a:gd name="T44" fmla="*/ 1 w 2683"/>
                <a:gd name="T45" fmla="*/ 0 h 13"/>
                <a:gd name="T46" fmla="*/ 1 w 2683"/>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83" h="13">
                  <a:moveTo>
                    <a:pt x="2675" y="13"/>
                  </a:moveTo>
                  <a:lnTo>
                    <a:pt x="9" y="13"/>
                  </a:lnTo>
                  <a:lnTo>
                    <a:pt x="5" y="13"/>
                  </a:lnTo>
                  <a:lnTo>
                    <a:pt x="3" y="11"/>
                  </a:lnTo>
                  <a:lnTo>
                    <a:pt x="0" y="9"/>
                  </a:lnTo>
                  <a:lnTo>
                    <a:pt x="0" y="7"/>
                  </a:lnTo>
                  <a:lnTo>
                    <a:pt x="0" y="5"/>
                  </a:lnTo>
                  <a:lnTo>
                    <a:pt x="3" y="2"/>
                  </a:lnTo>
                  <a:lnTo>
                    <a:pt x="5" y="0"/>
                  </a:lnTo>
                  <a:lnTo>
                    <a:pt x="9" y="0"/>
                  </a:lnTo>
                  <a:lnTo>
                    <a:pt x="2675" y="0"/>
                  </a:lnTo>
                  <a:lnTo>
                    <a:pt x="2679" y="0"/>
                  </a:lnTo>
                  <a:lnTo>
                    <a:pt x="2681" y="2"/>
                  </a:lnTo>
                  <a:lnTo>
                    <a:pt x="2683" y="5"/>
                  </a:lnTo>
                  <a:lnTo>
                    <a:pt x="2683" y="7"/>
                  </a:lnTo>
                  <a:lnTo>
                    <a:pt x="2683" y="9"/>
                  </a:lnTo>
                  <a:lnTo>
                    <a:pt x="2681" y="11"/>
                  </a:lnTo>
                  <a:lnTo>
                    <a:pt x="2679" y="13"/>
                  </a:lnTo>
                  <a:lnTo>
                    <a:pt x="2675"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Line 15">
              <a:extLst>
                <a:ext uri="{FF2B5EF4-FFF2-40B4-BE49-F238E27FC236}">
                  <a16:creationId xmlns:a16="http://schemas.microsoft.com/office/drawing/2014/main" id="{AEB83641-06D1-D750-2724-0453433AE446}"/>
                </a:ext>
              </a:extLst>
            </p:cNvPr>
            <p:cNvSpPr>
              <a:spLocks noChangeShapeType="1"/>
            </p:cNvSpPr>
            <p:nvPr userDrawn="1"/>
          </p:nvSpPr>
          <p:spPr bwMode="auto">
            <a:xfrm>
              <a:off x="4361" y="1566"/>
              <a:ext cx="0" cy="0"/>
            </a:xfrm>
            <a:prstGeom prst="line">
              <a:avLst/>
            </a:prstGeom>
            <a:noFill/>
            <a:ln w="11113">
              <a:solidFill>
                <a:srgbClr val="A9B2BD"/>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 name="Freeform 17">
              <a:extLst>
                <a:ext uri="{FF2B5EF4-FFF2-40B4-BE49-F238E27FC236}">
                  <a16:creationId xmlns:a16="http://schemas.microsoft.com/office/drawing/2014/main" id="{8B766C2D-C47A-1855-96D0-6EAC65026763}"/>
                </a:ext>
              </a:extLst>
            </p:cNvPr>
            <p:cNvSpPr>
              <a:spLocks/>
            </p:cNvSpPr>
            <p:nvPr userDrawn="1"/>
          </p:nvSpPr>
          <p:spPr bwMode="auto">
            <a:xfrm>
              <a:off x="1348" y="1856"/>
              <a:ext cx="255" cy="583"/>
            </a:xfrm>
            <a:custGeom>
              <a:avLst/>
              <a:gdLst>
                <a:gd name="T0" fmla="*/ 1 w 510"/>
                <a:gd name="T1" fmla="*/ 1 h 1165"/>
                <a:gd name="T2" fmla="*/ 1 w 510"/>
                <a:gd name="T3" fmla="*/ 1 h 1165"/>
                <a:gd name="T4" fmla="*/ 1 w 510"/>
                <a:gd name="T5" fmla="*/ 1 h 1165"/>
                <a:gd name="T6" fmla="*/ 1 w 510"/>
                <a:gd name="T7" fmla="*/ 1 h 1165"/>
                <a:gd name="T8" fmla="*/ 1 w 510"/>
                <a:gd name="T9" fmla="*/ 1 h 1165"/>
                <a:gd name="T10" fmla="*/ 1 w 510"/>
                <a:gd name="T11" fmla="*/ 1 h 1165"/>
                <a:gd name="T12" fmla="*/ 0 w 510"/>
                <a:gd name="T13" fmla="*/ 1 h 1165"/>
                <a:gd name="T14" fmla="*/ 0 w 510"/>
                <a:gd name="T15" fmla="*/ 1 h 1165"/>
                <a:gd name="T16" fmla="*/ 1 w 510"/>
                <a:gd name="T17" fmla="*/ 1 h 1165"/>
                <a:gd name="T18" fmla="*/ 1 w 510"/>
                <a:gd name="T19" fmla="*/ 1 h 1165"/>
                <a:gd name="T20" fmla="*/ 1 w 510"/>
                <a:gd name="T21" fmla="*/ 1 h 1165"/>
                <a:gd name="T22" fmla="*/ 1 w 510"/>
                <a:gd name="T23" fmla="*/ 0 h 1165"/>
                <a:gd name="T24" fmla="*/ 1 w 510"/>
                <a:gd name="T25" fmla="*/ 1 h 1165"/>
                <a:gd name="T26" fmla="*/ 1 w 510"/>
                <a:gd name="T27" fmla="*/ 1 h 1165"/>
                <a:gd name="T28" fmla="*/ 1 w 510"/>
                <a:gd name="T29" fmla="*/ 1 h 1165"/>
                <a:gd name="T30" fmla="*/ 1 w 510"/>
                <a:gd name="T31" fmla="*/ 1 h 1165"/>
                <a:gd name="T32" fmla="*/ 1 w 510"/>
                <a:gd name="T33" fmla="*/ 1 h 1165"/>
                <a:gd name="T34" fmla="*/ 1 w 510"/>
                <a:gd name="T35" fmla="*/ 1 h 1165"/>
                <a:gd name="T36" fmla="*/ 1 w 510"/>
                <a:gd name="T37" fmla="*/ 1 h 1165"/>
                <a:gd name="T38" fmla="*/ 1 w 510"/>
                <a:gd name="T39" fmla="*/ 1 h 1165"/>
                <a:gd name="T40" fmla="*/ 1 w 510"/>
                <a:gd name="T41" fmla="*/ 1 h 1165"/>
                <a:gd name="T42" fmla="*/ 1 w 510"/>
                <a:gd name="T43" fmla="*/ 1 h 1165"/>
                <a:gd name="T44" fmla="*/ 1 w 510"/>
                <a:gd name="T45" fmla="*/ 1 h 1165"/>
                <a:gd name="T46" fmla="*/ 1 w 510"/>
                <a:gd name="T47" fmla="*/ 1 h 1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0" h="1165">
                  <a:moveTo>
                    <a:pt x="503" y="1165"/>
                  </a:moveTo>
                  <a:lnTo>
                    <a:pt x="503" y="1165"/>
                  </a:lnTo>
                  <a:lnTo>
                    <a:pt x="500" y="1164"/>
                  </a:lnTo>
                  <a:lnTo>
                    <a:pt x="497" y="1162"/>
                  </a:lnTo>
                  <a:lnTo>
                    <a:pt x="1" y="10"/>
                  </a:lnTo>
                  <a:lnTo>
                    <a:pt x="0" y="7"/>
                  </a:lnTo>
                  <a:lnTo>
                    <a:pt x="0" y="5"/>
                  </a:lnTo>
                  <a:lnTo>
                    <a:pt x="2" y="3"/>
                  </a:lnTo>
                  <a:lnTo>
                    <a:pt x="3" y="2"/>
                  </a:lnTo>
                  <a:lnTo>
                    <a:pt x="7" y="0"/>
                  </a:lnTo>
                  <a:lnTo>
                    <a:pt x="9" y="2"/>
                  </a:lnTo>
                  <a:lnTo>
                    <a:pt x="11" y="3"/>
                  </a:lnTo>
                  <a:lnTo>
                    <a:pt x="12" y="5"/>
                  </a:lnTo>
                  <a:lnTo>
                    <a:pt x="509" y="1156"/>
                  </a:lnTo>
                  <a:lnTo>
                    <a:pt x="510" y="1158"/>
                  </a:lnTo>
                  <a:lnTo>
                    <a:pt x="509" y="1161"/>
                  </a:lnTo>
                  <a:lnTo>
                    <a:pt x="508" y="1163"/>
                  </a:lnTo>
                  <a:lnTo>
                    <a:pt x="505" y="1165"/>
                  </a:lnTo>
                  <a:lnTo>
                    <a:pt x="503" y="116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8">
              <a:extLst>
                <a:ext uri="{FF2B5EF4-FFF2-40B4-BE49-F238E27FC236}">
                  <a16:creationId xmlns:a16="http://schemas.microsoft.com/office/drawing/2014/main" id="{CFA80AA1-5F2A-534E-2B8D-E65ED6BA5795}"/>
                </a:ext>
              </a:extLst>
            </p:cNvPr>
            <p:cNvSpPr>
              <a:spLocks/>
            </p:cNvSpPr>
            <p:nvPr userDrawn="1"/>
          </p:nvSpPr>
          <p:spPr bwMode="auto">
            <a:xfrm>
              <a:off x="1596" y="2432"/>
              <a:ext cx="1090" cy="7"/>
            </a:xfrm>
            <a:custGeom>
              <a:avLst/>
              <a:gdLst>
                <a:gd name="T0" fmla="*/ 1 w 2180"/>
                <a:gd name="T1" fmla="*/ 1 h 12"/>
                <a:gd name="T2" fmla="*/ 1 w 2180"/>
                <a:gd name="T3" fmla="*/ 1 h 12"/>
                <a:gd name="T4" fmla="*/ 1 w 2180"/>
                <a:gd name="T5" fmla="*/ 1 h 12"/>
                <a:gd name="T6" fmla="*/ 1 w 2180"/>
                <a:gd name="T7" fmla="*/ 1 h 12"/>
                <a:gd name="T8" fmla="*/ 1 w 2180"/>
                <a:gd name="T9" fmla="*/ 1 h 12"/>
                <a:gd name="T10" fmla="*/ 1 w 2180"/>
                <a:gd name="T11" fmla="*/ 1 h 12"/>
                <a:gd name="T12" fmla="*/ 0 w 2180"/>
                <a:gd name="T13" fmla="*/ 1 h 12"/>
                <a:gd name="T14" fmla="*/ 0 w 2180"/>
                <a:gd name="T15" fmla="*/ 1 h 12"/>
                <a:gd name="T16" fmla="*/ 1 w 2180"/>
                <a:gd name="T17" fmla="*/ 1 h 12"/>
                <a:gd name="T18" fmla="*/ 1 w 2180"/>
                <a:gd name="T19" fmla="*/ 1 h 12"/>
                <a:gd name="T20" fmla="*/ 1 w 2180"/>
                <a:gd name="T21" fmla="*/ 0 h 12"/>
                <a:gd name="T22" fmla="*/ 1 w 2180"/>
                <a:gd name="T23" fmla="*/ 0 h 12"/>
                <a:gd name="T24" fmla="*/ 1 w 2180"/>
                <a:gd name="T25" fmla="*/ 0 h 12"/>
                <a:gd name="T26" fmla="*/ 1 w 2180"/>
                <a:gd name="T27" fmla="*/ 0 h 12"/>
                <a:gd name="T28" fmla="*/ 1 w 2180"/>
                <a:gd name="T29" fmla="*/ 0 h 12"/>
                <a:gd name="T30" fmla="*/ 1 w 2180"/>
                <a:gd name="T31" fmla="*/ 1 h 12"/>
                <a:gd name="T32" fmla="*/ 1 w 2180"/>
                <a:gd name="T33" fmla="*/ 1 h 12"/>
                <a:gd name="T34" fmla="*/ 1 w 2180"/>
                <a:gd name="T35" fmla="*/ 1 h 12"/>
                <a:gd name="T36" fmla="*/ 1 w 2180"/>
                <a:gd name="T37" fmla="*/ 1 h 12"/>
                <a:gd name="T38" fmla="*/ 1 w 2180"/>
                <a:gd name="T39" fmla="*/ 1 h 12"/>
                <a:gd name="T40" fmla="*/ 1 w 2180"/>
                <a:gd name="T41" fmla="*/ 1 h 12"/>
                <a:gd name="T42" fmla="*/ 1 w 2180"/>
                <a:gd name="T43" fmla="*/ 1 h 12"/>
                <a:gd name="T44" fmla="*/ 1 w 2180"/>
                <a:gd name="T45" fmla="*/ 1 h 12"/>
                <a:gd name="T46" fmla="*/ 1 w 2180"/>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0" h="12">
                  <a:moveTo>
                    <a:pt x="2173" y="12"/>
                  </a:moveTo>
                  <a:lnTo>
                    <a:pt x="7" y="12"/>
                  </a:lnTo>
                  <a:lnTo>
                    <a:pt x="5" y="12"/>
                  </a:lnTo>
                  <a:lnTo>
                    <a:pt x="2" y="10"/>
                  </a:lnTo>
                  <a:lnTo>
                    <a:pt x="1" y="9"/>
                  </a:lnTo>
                  <a:lnTo>
                    <a:pt x="0" y="5"/>
                  </a:lnTo>
                  <a:lnTo>
                    <a:pt x="1" y="3"/>
                  </a:lnTo>
                  <a:lnTo>
                    <a:pt x="2" y="1"/>
                  </a:lnTo>
                  <a:lnTo>
                    <a:pt x="5" y="0"/>
                  </a:lnTo>
                  <a:lnTo>
                    <a:pt x="7" y="0"/>
                  </a:lnTo>
                  <a:lnTo>
                    <a:pt x="2173" y="0"/>
                  </a:lnTo>
                  <a:lnTo>
                    <a:pt x="2176" y="0"/>
                  </a:lnTo>
                  <a:lnTo>
                    <a:pt x="2177" y="1"/>
                  </a:lnTo>
                  <a:lnTo>
                    <a:pt x="2180" y="3"/>
                  </a:lnTo>
                  <a:lnTo>
                    <a:pt x="2180" y="5"/>
                  </a:lnTo>
                  <a:lnTo>
                    <a:pt x="2180" y="9"/>
                  </a:lnTo>
                  <a:lnTo>
                    <a:pt x="2177" y="10"/>
                  </a:lnTo>
                  <a:lnTo>
                    <a:pt x="2176" y="12"/>
                  </a:lnTo>
                  <a:lnTo>
                    <a:pt x="2173" y="1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9">
              <a:extLst>
                <a:ext uri="{FF2B5EF4-FFF2-40B4-BE49-F238E27FC236}">
                  <a16:creationId xmlns:a16="http://schemas.microsoft.com/office/drawing/2014/main" id="{B04C7491-88B0-6D58-79EE-6B1E4B56BCC8}"/>
                </a:ext>
              </a:extLst>
            </p:cNvPr>
            <p:cNvSpPr>
              <a:spLocks/>
            </p:cNvSpPr>
            <p:nvPr userDrawn="1"/>
          </p:nvSpPr>
          <p:spPr bwMode="auto">
            <a:xfrm>
              <a:off x="2680" y="2432"/>
              <a:ext cx="345" cy="292"/>
            </a:xfrm>
            <a:custGeom>
              <a:avLst/>
              <a:gdLst>
                <a:gd name="T0" fmla="*/ 1 w 690"/>
                <a:gd name="T1" fmla="*/ 1 h 584"/>
                <a:gd name="T2" fmla="*/ 1 w 690"/>
                <a:gd name="T3" fmla="*/ 1 h 584"/>
                <a:gd name="T4" fmla="*/ 1 w 690"/>
                <a:gd name="T5" fmla="*/ 1 h 584"/>
                <a:gd name="T6" fmla="*/ 1 w 690"/>
                <a:gd name="T7" fmla="*/ 1 h 584"/>
                <a:gd name="T8" fmla="*/ 1 w 690"/>
                <a:gd name="T9" fmla="*/ 1 h 584"/>
                <a:gd name="T10" fmla="*/ 1 w 690"/>
                <a:gd name="T11" fmla="*/ 1 h 584"/>
                <a:gd name="T12" fmla="*/ 0 w 690"/>
                <a:gd name="T13" fmla="*/ 1 h 584"/>
                <a:gd name="T14" fmla="*/ 0 w 690"/>
                <a:gd name="T15" fmla="*/ 1 h 584"/>
                <a:gd name="T16" fmla="*/ 0 w 690"/>
                <a:gd name="T17" fmla="*/ 1 h 584"/>
                <a:gd name="T18" fmla="*/ 1 w 690"/>
                <a:gd name="T19" fmla="*/ 1 h 584"/>
                <a:gd name="T20" fmla="*/ 1 w 690"/>
                <a:gd name="T21" fmla="*/ 1 h 584"/>
                <a:gd name="T22" fmla="*/ 1 w 690"/>
                <a:gd name="T23" fmla="*/ 0 h 584"/>
                <a:gd name="T24" fmla="*/ 1 w 690"/>
                <a:gd name="T25" fmla="*/ 0 h 584"/>
                <a:gd name="T26" fmla="*/ 1 w 690"/>
                <a:gd name="T27" fmla="*/ 0 h 584"/>
                <a:gd name="T28" fmla="*/ 1 w 690"/>
                <a:gd name="T29" fmla="*/ 1 h 584"/>
                <a:gd name="T30" fmla="*/ 1 w 690"/>
                <a:gd name="T31" fmla="*/ 1 h 584"/>
                <a:gd name="T32" fmla="*/ 1 w 690"/>
                <a:gd name="T33" fmla="*/ 1 h 584"/>
                <a:gd name="T34" fmla="*/ 1 w 690"/>
                <a:gd name="T35" fmla="*/ 1 h 584"/>
                <a:gd name="T36" fmla="*/ 1 w 690"/>
                <a:gd name="T37" fmla="*/ 1 h 584"/>
                <a:gd name="T38" fmla="*/ 1 w 690"/>
                <a:gd name="T39" fmla="*/ 1 h 584"/>
                <a:gd name="T40" fmla="*/ 1 w 690"/>
                <a:gd name="T41" fmla="*/ 1 h 584"/>
                <a:gd name="T42" fmla="*/ 1 w 690"/>
                <a:gd name="T43" fmla="*/ 1 h 584"/>
                <a:gd name="T44" fmla="*/ 1 w 690"/>
                <a:gd name="T45" fmla="*/ 1 h 584"/>
                <a:gd name="T46" fmla="*/ 1 w 690"/>
                <a:gd name="T47" fmla="*/ 1 h 584"/>
                <a:gd name="T48" fmla="*/ 1 w 690"/>
                <a:gd name="T49" fmla="*/ 1 h 5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0" h="584">
                  <a:moveTo>
                    <a:pt x="683" y="584"/>
                  </a:moveTo>
                  <a:lnTo>
                    <a:pt x="683" y="584"/>
                  </a:lnTo>
                  <a:lnTo>
                    <a:pt x="681" y="583"/>
                  </a:lnTo>
                  <a:lnTo>
                    <a:pt x="680" y="581"/>
                  </a:lnTo>
                  <a:lnTo>
                    <a:pt x="2" y="11"/>
                  </a:lnTo>
                  <a:lnTo>
                    <a:pt x="0" y="9"/>
                  </a:lnTo>
                  <a:lnTo>
                    <a:pt x="0" y="7"/>
                  </a:lnTo>
                  <a:lnTo>
                    <a:pt x="0" y="4"/>
                  </a:lnTo>
                  <a:lnTo>
                    <a:pt x="1" y="2"/>
                  </a:lnTo>
                  <a:lnTo>
                    <a:pt x="4" y="0"/>
                  </a:lnTo>
                  <a:lnTo>
                    <a:pt x="6" y="0"/>
                  </a:lnTo>
                  <a:lnTo>
                    <a:pt x="8" y="0"/>
                  </a:lnTo>
                  <a:lnTo>
                    <a:pt x="10" y="1"/>
                  </a:lnTo>
                  <a:lnTo>
                    <a:pt x="688" y="572"/>
                  </a:lnTo>
                  <a:lnTo>
                    <a:pt x="689" y="573"/>
                  </a:lnTo>
                  <a:lnTo>
                    <a:pt x="690" y="577"/>
                  </a:lnTo>
                  <a:lnTo>
                    <a:pt x="690" y="579"/>
                  </a:lnTo>
                  <a:lnTo>
                    <a:pt x="689" y="581"/>
                  </a:lnTo>
                  <a:lnTo>
                    <a:pt x="687" y="583"/>
                  </a:lnTo>
                  <a:lnTo>
                    <a:pt x="683" y="584"/>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20">
              <a:extLst>
                <a:ext uri="{FF2B5EF4-FFF2-40B4-BE49-F238E27FC236}">
                  <a16:creationId xmlns:a16="http://schemas.microsoft.com/office/drawing/2014/main" id="{93D4BB76-487E-A63D-4A5D-E39B3953F7D5}"/>
                </a:ext>
              </a:extLst>
            </p:cNvPr>
            <p:cNvSpPr>
              <a:spLocks/>
            </p:cNvSpPr>
            <p:nvPr userDrawn="1"/>
          </p:nvSpPr>
          <p:spPr bwMode="auto">
            <a:xfrm>
              <a:off x="2680" y="2150"/>
              <a:ext cx="345" cy="289"/>
            </a:xfrm>
            <a:custGeom>
              <a:avLst/>
              <a:gdLst>
                <a:gd name="T0" fmla="*/ 1 w 690"/>
                <a:gd name="T1" fmla="*/ 1 h 577"/>
                <a:gd name="T2" fmla="*/ 1 w 690"/>
                <a:gd name="T3" fmla="*/ 1 h 577"/>
                <a:gd name="T4" fmla="*/ 1 w 690"/>
                <a:gd name="T5" fmla="*/ 1 h 577"/>
                <a:gd name="T6" fmla="*/ 1 w 690"/>
                <a:gd name="T7" fmla="*/ 1 h 577"/>
                <a:gd name="T8" fmla="*/ 1 w 690"/>
                <a:gd name="T9" fmla="*/ 1 h 577"/>
                <a:gd name="T10" fmla="*/ 0 w 690"/>
                <a:gd name="T11" fmla="*/ 1 h 577"/>
                <a:gd name="T12" fmla="*/ 0 w 690"/>
                <a:gd name="T13" fmla="*/ 1 h 577"/>
                <a:gd name="T14" fmla="*/ 0 w 690"/>
                <a:gd name="T15" fmla="*/ 1 h 577"/>
                <a:gd name="T16" fmla="*/ 1 w 690"/>
                <a:gd name="T17" fmla="*/ 1 h 577"/>
                <a:gd name="T18" fmla="*/ 1 w 690"/>
                <a:gd name="T19" fmla="*/ 1 h 577"/>
                <a:gd name="T20" fmla="*/ 1 w 690"/>
                <a:gd name="T21" fmla="*/ 1 h 577"/>
                <a:gd name="T22" fmla="*/ 1 w 690"/>
                <a:gd name="T23" fmla="*/ 0 h 577"/>
                <a:gd name="T24" fmla="*/ 1 w 690"/>
                <a:gd name="T25" fmla="*/ 0 h 577"/>
                <a:gd name="T26" fmla="*/ 1 w 690"/>
                <a:gd name="T27" fmla="*/ 0 h 577"/>
                <a:gd name="T28" fmla="*/ 1 w 690"/>
                <a:gd name="T29" fmla="*/ 1 h 577"/>
                <a:gd name="T30" fmla="*/ 1 w 690"/>
                <a:gd name="T31" fmla="*/ 1 h 577"/>
                <a:gd name="T32" fmla="*/ 1 w 690"/>
                <a:gd name="T33" fmla="*/ 1 h 577"/>
                <a:gd name="T34" fmla="*/ 1 w 690"/>
                <a:gd name="T35" fmla="*/ 1 h 577"/>
                <a:gd name="T36" fmla="*/ 1 w 690"/>
                <a:gd name="T37" fmla="*/ 1 h 577"/>
                <a:gd name="T38" fmla="*/ 1 w 690"/>
                <a:gd name="T39" fmla="*/ 1 h 577"/>
                <a:gd name="T40" fmla="*/ 1 w 690"/>
                <a:gd name="T41" fmla="*/ 1 h 577"/>
                <a:gd name="T42" fmla="*/ 1 w 690"/>
                <a:gd name="T43" fmla="*/ 1 h 577"/>
                <a:gd name="T44" fmla="*/ 1 w 690"/>
                <a:gd name="T45" fmla="*/ 1 h 577"/>
                <a:gd name="T46" fmla="*/ 1 w 690"/>
                <a:gd name="T47" fmla="*/ 1 h 577"/>
                <a:gd name="T48" fmla="*/ 1 w 690"/>
                <a:gd name="T49" fmla="*/ 1 h 5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0" h="577">
                  <a:moveTo>
                    <a:pt x="6" y="577"/>
                  </a:moveTo>
                  <a:lnTo>
                    <a:pt x="6" y="577"/>
                  </a:lnTo>
                  <a:lnTo>
                    <a:pt x="4" y="577"/>
                  </a:lnTo>
                  <a:lnTo>
                    <a:pt x="1" y="575"/>
                  </a:lnTo>
                  <a:lnTo>
                    <a:pt x="0" y="573"/>
                  </a:lnTo>
                  <a:lnTo>
                    <a:pt x="0" y="570"/>
                  </a:lnTo>
                  <a:lnTo>
                    <a:pt x="0" y="568"/>
                  </a:lnTo>
                  <a:lnTo>
                    <a:pt x="2" y="566"/>
                  </a:lnTo>
                  <a:lnTo>
                    <a:pt x="680" y="1"/>
                  </a:lnTo>
                  <a:lnTo>
                    <a:pt x="682" y="0"/>
                  </a:lnTo>
                  <a:lnTo>
                    <a:pt x="684" y="0"/>
                  </a:lnTo>
                  <a:lnTo>
                    <a:pt x="687" y="0"/>
                  </a:lnTo>
                  <a:lnTo>
                    <a:pt x="689" y="2"/>
                  </a:lnTo>
                  <a:lnTo>
                    <a:pt x="690" y="5"/>
                  </a:lnTo>
                  <a:lnTo>
                    <a:pt x="690" y="7"/>
                  </a:lnTo>
                  <a:lnTo>
                    <a:pt x="689" y="9"/>
                  </a:lnTo>
                  <a:lnTo>
                    <a:pt x="688" y="12"/>
                  </a:lnTo>
                  <a:lnTo>
                    <a:pt x="10" y="576"/>
                  </a:lnTo>
                  <a:lnTo>
                    <a:pt x="8" y="577"/>
                  </a:lnTo>
                  <a:lnTo>
                    <a:pt x="6" y="577"/>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21">
              <a:extLst>
                <a:ext uri="{FF2B5EF4-FFF2-40B4-BE49-F238E27FC236}">
                  <a16:creationId xmlns:a16="http://schemas.microsoft.com/office/drawing/2014/main" id="{AA00D337-82B0-E783-63D5-9069EF5FE4A2}"/>
                </a:ext>
              </a:extLst>
            </p:cNvPr>
            <p:cNvSpPr>
              <a:spLocks/>
            </p:cNvSpPr>
            <p:nvPr userDrawn="1"/>
          </p:nvSpPr>
          <p:spPr bwMode="auto">
            <a:xfrm>
              <a:off x="3018" y="2717"/>
              <a:ext cx="1085" cy="7"/>
            </a:xfrm>
            <a:custGeom>
              <a:avLst/>
              <a:gdLst>
                <a:gd name="T0" fmla="*/ 1 w 2170"/>
                <a:gd name="T1" fmla="*/ 1 h 14"/>
                <a:gd name="T2" fmla="*/ 1 w 2170"/>
                <a:gd name="T3" fmla="*/ 1 h 14"/>
                <a:gd name="T4" fmla="*/ 1 w 2170"/>
                <a:gd name="T5" fmla="*/ 1 h 14"/>
                <a:gd name="T6" fmla="*/ 1 w 2170"/>
                <a:gd name="T7" fmla="*/ 1 h 14"/>
                <a:gd name="T8" fmla="*/ 1 w 2170"/>
                <a:gd name="T9" fmla="*/ 1 h 14"/>
                <a:gd name="T10" fmla="*/ 0 w 2170"/>
                <a:gd name="T11" fmla="*/ 1 h 14"/>
                <a:gd name="T12" fmla="*/ 0 w 2170"/>
                <a:gd name="T13" fmla="*/ 1 h 14"/>
                <a:gd name="T14" fmla="*/ 0 w 2170"/>
                <a:gd name="T15" fmla="*/ 1 h 14"/>
                <a:gd name="T16" fmla="*/ 0 w 2170"/>
                <a:gd name="T17" fmla="*/ 1 h 14"/>
                <a:gd name="T18" fmla="*/ 1 w 2170"/>
                <a:gd name="T19" fmla="*/ 1 h 14"/>
                <a:gd name="T20" fmla="*/ 1 w 2170"/>
                <a:gd name="T21" fmla="*/ 1 h 14"/>
                <a:gd name="T22" fmla="*/ 1 w 2170"/>
                <a:gd name="T23" fmla="*/ 0 h 14"/>
                <a:gd name="T24" fmla="*/ 1 w 2170"/>
                <a:gd name="T25" fmla="*/ 0 h 14"/>
                <a:gd name="T26" fmla="*/ 1 w 2170"/>
                <a:gd name="T27" fmla="*/ 0 h 14"/>
                <a:gd name="T28" fmla="*/ 1 w 2170"/>
                <a:gd name="T29" fmla="*/ 1 h 14"/>
                <a:gd name="T30" fmla="*/ 1 w 2170"/>
                <a:gd name="T31" fmla="*/ 1 h 14"/>
                <a:gd name="T32" fmla="*/ 1 w 2170"/>
                <a:gd name="T33" fmla="*/ 1 h 14"/>
                <a:gd name="T34" fmla="*/ 1 w 2170"/>
                <a:gd name="T35" fmla="*/ 1 h 14"/>
                <a:gd name="T36" fmla="*/ 1 w 2170"/>
                <a:gd name="T37" fmla="*/ 1 h 14"/>
                <a:gd name="T38" fmla="*/ 1 w 2170"/>
                <a:gd name="T39" fmla="*/ 1 h 14"/>
                <a:gd name="T40" fmla="*/ 1 w 2170"/>
                <a:gd name="T41" fmla="*/ 1 h 14"/>
                <a:gd name="T42" fmla="*/ 1 w 2170"/>
                <a:gd name="T43" fmla="*/ 1 h 14"/>
                <a:gd name="T44" fmla="*/ 1 w 2170"/>
                <a:gd name="T45" fmla="*/ 1 h 14"/>
                <a:gd name="T46" fmla="*/ 1 w 2170"/>
                <a:gd name="T47" fmla="*/ 1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0" h="14">
                  <a:moveTo>
                    <a:pt x="2163" y="14"/>
                  </a:moveTo>
                  <a:lnTo>
                    <a:pt x="6" y="14"/>
                  </a:lnTo>
                  <a:lnTo>
                    <a:pt x="4" y="13"/>
                  </a:lnTo>
                  <a:lnTo>
                    <a:pt x="2" y="11"/>
                  </a:lnTo>
                  <a:lnTo>
                    <a:pt x="0" y="9"/>
                  </a:lnTo>
                  <a:lnTo>
                    <a:pt x="0" y="7"/>
                  </a:lnTo>
                  <a:lnTo>
                    <a:pt x="0" y="5"/>
                  </a:lnTo>
                  <a:lnTo>
                    <a:pt x="2" y="2"/>
                  </a:lnTo>
                  <a:lnTo>
                    <a:pt x="4" y="1"/>
                  </a:lnTo>
                  <a:lnTo>
                    <a:pt x="6" y="0"/>
                  </a:lnTo>
                  <a:lnTo>
                    <a:pt x="2163" y="0"/>
                  </a:lnTo>
                  <a:lnTo>
                    <a:pt x="2166" y="1"/>
                  </a:lnTo>
                  <a:lnTo>
                    <a:pt x="2167" y="2"/>
                  </a:lnTo>
                  <a:lnTo>
                    <a:pt x="2170" y="5"/>
                  </a:lnTo>
                  <a:lnTo>
                    <a:pt x="2170" y="7"/>
                  </a:lnTo>
                  <a:lnTo>
                    <a:pt x="2170" y="9"/>
                  </a:lnTo>
                  <a:lnTo>
                    <a:pt x="2167" y="11"/>
                  </a:lnTo>
                  <a:lnTo>
                    <a:pt x="2166" y="13"/>
                  </a:lnTo>
                  <a:lnTo>
                    <a:pt x="2163" y="14"/>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22">
              <a:extLst>
                <a:ext uri="{FF2B5EF4-FFF2-40B4-BE49-F238E27FC236}">
                  <a16:creationId xmlns:a16="http://schemas.microsoft.com/office/drawing/2014/main" id="{A5FAAF28-B2F0-701C-3FC5-CDCAAFC3D8FA}"/>
                </a:ext>
              </a:extLst>
            </p:cNvPr>
            <p:cNvSpPr>
              <a:spLocks/>
            </p:cNvSpPr>
            <p:nvPr userDrawn="1"/>
          </p:nvSpPr>
          <p:spPr bwMode="auto">
            <a:xfrm>
              <a:off x="4097" y="2717"/>
              <a:ext cx="267" cy="142"/>
            </a:xfrm>
            <a:custGeom>
              <a:avLst/>
              <a:gdLst>
                <a:gd name="T0" fmla="*/ 0 w 535"/>
                <a:gd name="T1" fmla="*/ 1 h 282"/>
                <a:gd name="T2" fmla="*/ 0 w 535"/>
                <a:gd name="T3" fmla="*/ 1 h 282"/>
                <a:gd name="T4" fmla="*/ 0 w 535"/>
                <a:gd name="T5" fmla="*/ 1 h 282"/>
                <a:gd name="T6" fmla="*/ 0 w 535"/>
                <a:gd name="T7" fmla="*/ 1 h 282"/>
                <a:gd name="T8" fmla="*/ 0 w 535"/>
                <a:gd name="T9" fmla="*/ 1 h 282"/>
                <a:gd name="T10" fmla="*/ 0 w 535"/>
                <a:gd name="T11" fmla="*/ 1 h 282"/>
                <a:gd name="T12" fmla="*/ 0 w 535"/>
                <a:gd name="T13" fmla="*/ 1 h 282"/>
                <a:gd name="T14" fmla="*/ 0 w 535"/>
                <a:gd name="T15" fmla="*/ 1 h 282"/>
                <a:gd name="T16" fmla="*/ 0 w 535"/>
                <a:gd name="T17" fmla="*/ 1 h 282"/>
                <a:gd name="T18" fmla="*/ 0 w 535"/>
                <a:gd name="T19" fmla="*/ 1 h 282"/>
                <a:gd name="T20" fmla="*/ 0 w 535"/>
                <a:gd name="T21" fmla="*/ 1 h 282"/>
                <a:gd name="T22" fmla="*/ 0 w 535"/>
                <a:gd name="T23" fmla="*/ 1 h 282"/>
                <a:gd name="T24" fmla="*/ 0 w 535"/>
                <a:gd name="T25" fmla="*/ 0 h 282"/>
                <a:gd name="T26" fmla="*/ 0 w 535"/>
                <a:gd name="T27" fmla="*/ 1 h 282"/>
                <a:gd name="T28" fmla="*/ 0 w 535"/>
                <a:gd name="T29" fmla="*/ 1 h 282"/>
                <a:gd name="T30" fmla="*/ 0 w 535"/>
                <a:gd name="T31" fmla="*/ 1 h 282"/>
                <a:gd name="T32" fmla="*/ 0 w 535"/>
                <a:gd name="T33" fmla="*/ 1 h 282"/>
                <a:gd name="T34" fmla="*/ 0 w 535"/>
                <a:gd name="T35" fmla="*/ 1 h 282"/>
                <a:gd name="T36" fmla="*/ 0 w 535"/>
                <a:gd name="T37" fmla="*/ 1 h 282"/>
                <a:gd name="T38" fmla="*/ 0 w 535"/>
                <a:gd name="T39" fmla="*/ 1 h 282"/>
                <a:gd name="T40" fmla="*/ 0 w 535"/>
                <a:gd name="T41" fmla="*/ 1 h 282"/>
                <a:gd name="T42" fmla="*/ 0 w 535"/>
                <a:gd name="T43" fmla="*/ 1 h 282"/>
                <a:gd name="T44" fmla="*/ 0 w 535"/>
                <a:gd name="T45" fmla="*/ 1 h 282"/>
                <a:gd name="T46" fmla="*/ 0 w 535"/>
                <a:gd name="T47" fmla="*/ 1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2">
                  <a:moveTo>
                    <a:pt x="528" y="282"/>
                  </a:moveTo>
                  <a:lnTo>
                    <a:pt x="528" y="282"/>
                  </a:lnTo>
                  <a:lnTo>
                    <a:pt x="525" y="281"/>
                  </a:lnTo>
                  <a:lnTo>
                    <a:pt x="3" y="13"/>
                  </a:lnTo>
                  <a:lnTo>
                    <a:pt x="1" y="11"/>
                  </a:lnTo>
                  <a:lnTo>
                    <a:pt x="0" y="9"/>
                  </a:lnTo>
                  <a:lnTo>
                    <a:pt x="0" y="7"/>
                  </a:lnTo>
                  <a:lnTo>
                    <a:pt x="0" y="3"/>
                  </a:lnTo>
                  <a:lnTo>
                    <a:pt x="2" y="2"/>
                  </a:lnTo>
                  <a:lnTo>
                    <a:pt x="5" y="1"/>
                  </a:lnTo>
                  <a:lnTo>
                    <a:pt x="7" y="0"/>
                  </a:lnTo>
                  <a:lnTo>
                    <a:pt x="9" y="1"/>
                  </a:lnTo>
                  <a:lnTo>
                    <a:pt x="531" y="270"/>
                  </a:lnTo>
                  <a:lnTo>
                    <a:pt x="533" y="272"/>
                  </a:lnTo>
                  <a:lnTo>
                    <a:pt x="535" y="273"/>
                  </a:lnTo>
                  <a:lnTo>
                    <a:pt x="535" y="276"/>
                  </a:lnTo>
                  <a:lnTo>
                    <a:pt x="535" y="279"/>
                  </a:lnTo>
                  <a:lnTo>
                    <a:pt x="531" y="281"/>
                  </a:lnTo>
                  <a:lnTo>
                    <a:pt x="528" y="2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23">
              <a:extLst>
                <a:ext uri="{FF2B5EF4-FFF2-40B4-BE49-F238E27FC236}">
                  <a16:creationId xmlns:a16="http://schemas.microsoft.com/office/drawing/2014/main" id="{99244CFD-04D0-53F5-94E1-6A8BEC223B03}"/>
                </a:ext>
              </a:extLst>
            </p:cNvPr>
            <p:cNvSpPr>
              <a:spLocks/>
            </p:cNvSpPr>
            <p:nvPr userDrawn="1"/>
          </p:nvSpPr>
          <p:spPr bwMode="auto">
            <a:xfrm>
              <a:off x="4097" y="2583"/>
              <a:ext cx="267" cy="141"/>
            </a:xfrm>
            <a:custGeom>
              <a:avLst/>
              <a:gdLst>
                <a:gd name="T0" fmla="*/ 0 w 535"/>
                <a:gd name="T1" fmla="*/ 0 h 283"/>
                <a:gd name="T2" fmla="*/ 0 w 535"/>
                <a:gd name="T3" fmla="*/ 0 h 283"/>
                <a:gd name="T4" fmla="*/ 0 w 535"/>
                <a:gd name="T5" fmla="*/ 0 h 283"/>
                <a:gd name="T6" fmla="*/ 0 w 535"/>
                <a:gd name="T7" fmla="*/ 0 h 283"/>
                <a:gd name="T8" fmla="*/ 0 w 535"/>
                <a:gd name="T9" fmla="*/ 0 h 283"/>
                <a:gd name="T10" fmla="*/ 0 w 535"/>
                <a:gd name="T11" fmla="*/ 0 h 283"/>
                <a:gd name="T12" fmla="*/ 0 w 535"/>
                <a:gd name="T13" fmla="*/ 0 h 283"/>
                <a:gd name="T14" fmla="*/ 0 w 535"/>
                <a:gd name="T15" fmla="*/ 0 h 283"/>
                <a:gd name="T16" fmla="*/ 0 w 535"/>
                <a:gd name="T17" fmla="*/ 0 h 283"/>
                <a:gd name="T18" fmla="*/ 0 w 535"/>
                <a:gd name="T19" fmla="*/ 0 h 283"/>
                <a:gd name="T20" fmla="*/ 0 w 535"/>
                <a:gd name="T21" fmla="*/ 0 h 283"/>
                <a:gd name="T22" fmla="*/ 0 w 535"/>
                <a:gd name="T23" fmla="*/ 0 h 283"/>
                <a:gd name="T24" fmla="*/ 0 w 535"/>
                <a:gd name="T25" fmla="*/ 0 h 283"/>
                <a:gd name="T26" fmla="*/ 0 w 535"/>
                <a:gd name="T27" fmla="*/ 0 h 283"/>
                <a:gd name="T28" fmla="*/ 0 w 535"/>
                <a:gd name="T29" fmla="*/ 0 h 283"/>
                <a:gd name="T30" fmla="*/ 0 w 535"/>
                <a:gd name="T31" fmla="*/ 0 h 283"/>
                <a:gd name="T32" fmla="*/ 0 w 535"/>
                <a:gd name="T33" fmla="*/ 0 h 283"/>
                <a:gd name="T34" fmla="*/ 0 w 535"/>
                <a:gd name="T35" fmla="*/ 0 h 283"/>
                <a:gd name="T36" fmla="*/ 0 w 535"/>
                <a:gd name="T37" fmla="*/ 0 h 283"/>
                <a:gd name="T38" fmla="*/ 0 w 535"/>
                <a:gd name="T39" fmla="*/ 0 h 283"/>
                <a:gd name="T40" fmla="*/ 0 w 535"/>
                <a:gd name="T41" fmla="*/ 0 h 283"/>
                <a:gd name="T42" fmla="*/ 0 w 535"/>
                <a:gd name="T43" fmla="*/ 0 h 283"/>
                <a:gd name="T44" fmla="*/ 0 w 535"/>
                <a:gd name="T45" fmla="*/ 0 h 283"/>
                <a:gd name="T46" fmla="*/ 0 w 535"/>
                <a:gd name="T47" fmla="*/ 0 h 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5" h="283">
                  <a:moveTo>
                    <a:pt x="6" y="283"/>
                  </a:moveTo>
                  <a:lnTo>
                    <a:pt x="6" y="283"/>
                  </a:lnTo>
                  <a:lnTo>
                    <a:pt x="3" y="282"/>
                  </a:lnTo>
                  <a:lnTo>
                    <a:pt x="0" y="279"/>
                  </a:lnTo>
                  <a:lnTo>
                    <a:pt x="0" y="276"/>
                  </a:lnTo>
                  <a:lnTo>
                    <a:pt x="0" y="274"/>
                  </a:lnTo>
                  <a:lnTo>
                    <a:pt x="1" y="271"/>
                  </a:lnTo>
                  <a:lnTo>
                    <a:pt x="3" y="270"/>
                  </a:lnTo>
                  <a:lnTo>
                    <a:pt x="525" y="2"/>
                  </a:lnTo>
                  <a:lnTo>
                    <a:pt x="528" y="0"/>
                  </a:lnTo>
                  <a:lnTo>
                    <a:pt x="530" y="0"/>
                  </a:lnTo>
                  <a:lnTo>
                    <a:pt x="532" y="2"/>
                  </a:lnTo>
                  <a:lnTo>
                    <a:pt x="535" y="4"/>
                  </a:lnTo>
                  <a:lnTo>
                    <a:pt x="535" y="6"/>
                  </a:lnTo>
                  <a:lnTo>
                    <a:pt x="535" y="10"/>
                  </a:lnTo>
                  <a:lnTo>
                    <a:pt x="533" y="12"/>
                  </a:lnTo>
                  <a:lnTo>
                    <a:pt x="531" y="13"/>
                  </a:lnTo>
                  <a:lnTo>
                    <a:pt x="9" y="282"/>
                  </a:lnTo>
                  <a:lnTo>
                    <a:pt x="6" y="2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24">
              <a:extLst>
                <a:ext uri="{FF2B5EF4-FFF2-40B4-BE49-F238E27FC236}">
                  <a16:creationId xmlns:a16="http://schemas.microsoft.com/office/drawing/2014/main" id="{47DDAD63-6A56-1616-3BB7-7D22AF4BBA81}"/>
                </a:ext>
              </a:extLst>
            </p:cNvPr>
            <p:cNvSpPr>
              <a:spLocks/>
            </p:cNvSpPr>
            <p:nvPr userDrawn="1"/>
          </p:nvSpPr>
          <p:spPr bwMode="auto">
            <a:xfrm>
              <a:off x="3018" y="2150"/>
              <a:ext cx="1342" cy="6"/>
            </a:xfrm>
            <a:custGeom>
              <a:avLst/>
              <a:gdLst>
                <a:gd name="T0" fmla="*/ 1 w 2683"/>
                <a:gd name="T1" fmla="*/ 0 h 13"/>
                <a:gd name="T2" fmla="*/ 1 w 2683"/>
                <a:gd name="T3" fmla="*/ 0 h 13"/>
                <a:gd name="T4" fmla="*/ 1 w 2683"/>
                <a:gd name="T5" fmla="*/ 0 h 13"/>
                <a:gd name="T6" fmla="*/ 1 w 2683"/>
                <a:gd name="T7" fmla="*/ 0 h 13"/>
                <a:gd name="T8" fmla="*/ 1 w 2683"/>
                <a:gd name="T9" fmla="*/ 0 h 13"/>
                <a:gd name="T10" fmla="*/ 0 w 2683"/>
                <a:gd name="T11" fmla="*/ 0 h 13"/>
                <a:gd name="T12" fmla="*/ 0 w 2683"/>
                <a:gd name="T13" fmla="*/ 0 h 13"/>
                <a:gd name="T14" fmla="*/ 0 w 2683"/>
                <a:gd name="T15" fmla="*/ 0 h 13"/>
                <a:gd name="T16" fmla="*/ 0 w 2683"/>
                <a:gd name="T17" fmla="*/ 0 h 13"/>
                <a:gd name="T18" fmla="*/ 1 w 2683"/>
                <a:gd name="T19" fmla="*/ 0 h 13"/>
                <a:gd name="T20" fmla="*/ 1 w 2683"/>
                <a:gd name="T21" fmla="*/ 0 h 13"/>
                <a:gd name="T22" fmla="*/ 1 w 2683"/>
                <a:gd name="T23" fmla="*/ 0 h 13"/>
                <a:gd name="T24" fmla="*/ 1 w 2683"/>
                <a:gd name="T25" fmla="*/ 0 h 13"/>
                <a:gd name="T26" fmla="*/ 1 w 2683"/>
                <a:gd name="T27" fmla="*/ 0 h 13"/>
                <a:gd name="T28" fmla="*/ 1 w 2683"/>
                <a:gd name="T29" fmla="*/ 0 h 13"/>
                <a:gd name="T30" fmla="*/ 1 w 2683"/>
                <a:gd name="T31" fmla="*/ 0 h 13"/>
                <a:gd name="T32" fmla="*/ 1 w 2683"/>
                <a:gd name="T33" fmla="*/ 0 h 13"/>
                <a:gd name="T34" fmla="*/ 1 w 2683"/>
                <a:gd name="T35" fmla="*/ 0 h 13"/>
                <a:gd name="T36" fmla="*/ 1 w 2683"/>
                <a:gd name="T37" fmla="*/ 0 h 13"/>
                <a:gd name="T38" fmla="*/ 1 w 2683"/>
                <a:gd name="T39" fmla="*/ 0 h 13"/>
                <a:gd name="T40" fmla="*/ 1 w 2683"/>
                <a:gd name="T41" fmla="*/ 0 h 13"/>
                <a:gd name="T42" fmla="*/ 1 w 2683"/>
                <a:gd name="T43" fmla="*/ 0 h 13"/>
                <a:gd name="T44" fmla="*/ 1 w 2683"/>
                <a:gd name="T45" fmla="*/ 0 h 13"/>
                <a:gd name="T46" fmla="*/ 1 w 2683"/>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83" h="13">
                  <a:moveTo>
                    <a:pt x="2675" y="13"/>
                  </a:moveTo>
                  <a:lnTo>
                    <a:pt x="9" y="13"/>
                  </a:lnTo>
                  <a:lnTo>
                    <a:pt x="5" y="12"/>
                  </a:lnTo>
                  <a:lnTo>
                    <a:pt x="3" y="10"/>
                  </a:lnTo>
                  <a:lnTo>
                    <a:pt x="0" y="8"/>
                  </a:lnTo>
                  <a:lnTo>
                    <a:pt x="0" y="6"/>
                  </a:lnTo>
                  <a:lnTo>
                    <a:pt x="0" y="3"/>
                  </a:lnTo>
                  <a:lnTo>
                    <a:pt x="3" y="1"/>
                  </a:lnTo>
                  <a:lnTo>
                    <a:pt x="5" y="0"/>
                  </a:lnTo>
                  <a:lnTo>
                    <a:pt x="9" y="0"/>
                  </a:lnTo>
                  <a:lnTo>
                    <a:pt x="2675" y="0"/>
                  </a:lnTo>
                  <a:lnTo>
                    <a:pt x="2679" y="0"/>
                  </a:lnTo>
                  <a:lnTo>
                    <a:pt x="2681" y="1"/>
                  </a:lnTo>
                  <a:lnTo>
                    <a:pt x="2683" y="3"/>
                  </a:lnTo>
                  <a:lnTo>
                    <a:pt x="2683" y="6"/>
                  </a:lnTo>
                  <a:lnTo>
                    <a:pt x="2683" y="8"/>
                  </a:lnTo>
                  <a:lnTo>
                    <a:pt x="2681" y="10"/>
                  </a:lnTo>
                  <a:lnTo>
                    <a:pt x="2679" y="12"/>
                  </a:lnTo>
                  <a:lnTo>
                    <a:pt x="2675" y="1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Rectangle 21">
              <a:extLst>
                <a:ext uri="{FF2B5EF4-FFF2-40B4-BE49-F238E27FC236}">
                  <a16:creationId xmlns:a16="http://schemas.microsoft.com/office/drawing/2014/main" id="{47346D77-6983-0902-0FA7-D074F4F74BDB}"/>
                </a:ext>
              </a:extLst>
            </p:cNvPr>
            <p:cNvSpPr>
              <a:spLocks noChangeArrowheads="1"/>
            </p:cNvSpPr>
            <p:nvPr userDrawn="1"/>
          </p:nvSpPr>
          <p:spPr bwMode="auto">
            <a:xfrm>
              <a:off x="1643" y="1166"/>
              <a:ext cx="996" cy="236"/>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3" name="Rectangle 22">
              <a:extLst>
                <a:ext uri="{FF2B5EF4-FFF2-40B4-BE49-F238E27FC236}">
                  <a16:creationId xmlns:a16="http://schemas.microsoft.com/office/drawing/2014/main" id="{9C63A393-7555-9465-7BA0-50665E31E98C}"/>
                </a:ext>
              </a:extLst>
            </p:cNvPr>
            <p:cNvSpPr>
              <a:spLocks noChangeArrowheads="1"/>
            </p:cNvSpPr>
            <p:nvPr userDrawn="1"/>
          </p:nvSpPr>
          <p:spPr bwMode="auto">
            <a:xfrm>
              <a:off x="3061" y="883"/>
              <a:ext cx="995" cy="235"/>
            </a:xfrm>
            <a:prstGeom prst="rect">
              <a:avLst/>
            </a:prstGeom>
            <a:solidFill>
              <a:srgbClr val="49CFAE"/>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4" name="Rectangle 23">
              <a:extLst>
                <a:ext uri="{FF2B5EF4-FFF2-40B4-BE49-F238E27FC236}">
                  <a16:creationId xmlns:a16="http://schemas.microsoft.com/office/drawing/2014/main" id="{B57C7508-5C2F-A790-5E1A-D221CF6DA3CC}"/>
                </a:ext>
              </a:extLst>
            </p:cNvPr>
            <p:cNvSpPr>
              <a:spLocks noChangeArrowheads="1"/>
            </p:cNvSpPr>
            <p:nvPr userDrawn="1"/>
          </p:nvSpPr>
          <p:spPr bwMode="auto">
            <a:xfrm>
              <a:off x="3061" y="2602"/>
              <a:ext cx="995" cy="235"/>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5" name="Rectangle 24">
              <a:extLst>
                <a:ext uri="{FF2B5EF4-FFF2-40B4-BE49-F238E27FC236}">
                  <a16:creationId xmlns:a16="http://schemas.microsoft.com/office/drawing/2014/main" id="{12FFC676-A9BB-5ABD-AF05-4FD6037ADE4A}"/>
                </a:ext>
              </a:extLst>
            </p:cNvPr>
            <p:cNvSpPr>
              <a:spLocks noChangeArrowheads="1"/>
            </p:cNvSpPr>
            <p:nvPr userDrawn="1"/>
          </p:nvSpPr>
          <p:spPr bwMode="auto">
            <a:xfrm>
              <a:off x="1643" y="2318"/>
              <a:ext cx="996" cy="235"/>
            </a:xfrm>
            <a:prstGeom prst="rect">
              <a:avLst/>
            </a:prstGeom>
            <a:solidFill>
              <a:srgbClr val="FB6E52"/>
            </a:soli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26" name="Freeform 29">
              <a:extLst>
                <a:ext uri="{FF2B5EF4-FFF2-40B4-BE49-F238E27FC236}">
                  <a16:creationId xmlns:a16="http://schemas.microsoft.com/office/drawing/2014/main" id="{E4556375-83DE-11BD-9A52-071518F9854B}"/>
                </a:ext>
              </a:extLst>
            </p:cNvPr>
            <p:cNvSpPr>
              <a:spLocks/>
            </p:cNvSpPr>
            <p:nvPr userDrawn="1"/>
          </p:nvSpPr>
          <p:spPr bwMode="auto">
            <a:xfrm>
              <a:off x="1284" y="1269"/>
              <a:ext cx="48" cy="68"/>
            </a:xfrm>
            <a:custGeom>
              <a:avLst/>
              <a:gdLst>
                <a:gd name="T0" fmla="*/ 0 w 97"/>
                <a:gd name="T1" fmla="*/ 1 h 135"/>
                <a:gd name="T2" fmla="*/ 0 w 97"/>
                <a:gd name="T3" fmla="*/ 1 h 135"/>
                <a:gd name="T4" fmla="*/ 0 w 97"/>
                <a:gd name="T5" fmla="*/ 1 h 135"/>
                <a:gd name="T6" fmla="*/ 0 w 97"/>
                <a:gd name="T7" fmla="*/ 1 h 135"/>
                <a:gd name="T8" fmla="*/ 0 w 97"/>
                <a:gd name="T9" fmla="*/ 1 h 135"/>
                <a:gd name="T10" fmla="*/ 0 w 97"/>
                <a:gd name="T11" fmla="*/ 1 h 135"/>
                <a:gd name="T12" fmla="*/ 0 w 97"/>
                <a:gd name="T13" fmla="*/ 1 h 135"/>
                <a:gd name="T14" fmla="*/ 0 w 97"/>
                <a:gd name="T15" fmla="*/ 1 h 135"/>
                <a:gd name="T16" fmla="*/ 0 w 97"/>
                <a:gd name="T17" fmla="*/ 1 h 135"/>
                <a:gd name="T18" fmla="*/ 0 w 97"/>
                <a:gd name="T19" fmla="*/ 1 h 135"/>
                <a:gd name="T20" fmla="*/ 0 w 97"/>
                <a:gd name="T21" fmla="*/ 1 h 135"/>
                <a:gd name="T22" fmla="*/ 0 w 97"/>
                <a:gd name="T23" fmla="*/ 1 h 135"/>
                <a:gd name="T24" fmla="*/ 0 w 97"/>
                <a:gd name="T25" fmla="*/ 0 h 135"/>
                <a:gd name="T26" fmla="*/ 0 w 97"/>
                <a:gd name="T27" fmla="*/ 0 h 135"/>
                <a:gd name="T28" fmla="*/ 0 w 97"/>
                <a:gd name="T29" fmla="*/ 0 h 135"/>
                <a:gd name="T30" fmla="*/ 0 w 97"/>
                <a:gd name="T31" fmla="*/ 1 h 135"/>
                <a:gd name="T32" fmla="*/ 0 w 97"/>
                <a:gd name="T33" fmla="*/ 1 h 135"/>
                <a:gd name="T34" fmla="*/ 0 w 97"/>
                <a:gd name="T35" fmla="*/ 1 h 135"/>
                <a:gd name="T36" fmla="*/ 0 w 97"/>
                <a:gd name="T37" fmla="*/ 1 h 135"/>
                <a:gd name="T38" fmla="*/ 0 w 97"/>
                <a:gd name="T39" fmla="*/ 1 h 135"/>
                <a:gd name="T40" fmla="*/ 0 w 97"/>
                <a:gd name="T41" fmla="*/ 1 h 135"/>
                <a:gd name="T42" fmla="*/ 0 w 97"/>
                <a:gd name="T43" fmla="*/ 1 h 135"/>
                <a:gd name="T44" fmla="*/ 0 w 97"/>
                <a:gd name="T45" fmla="*/ 1 h 135"/>
                <a:gd name="T46" fmla="*/ 0 w 97"/>
                <a:gd name="T47" fmla="*/ 1 h 135"/>
                <a:gd name="T48" fmla="*/ 0 w 97"/>
                <a:gd name="T49" fmla="*/ 1 h 135"/>
                <a:gd name="T50" fmla="*/ 0 w 97"/>
                <a:gd name="T51" fmla="*/ 1 h 135"/>
                <a:gd name="T52" fmla="*/ 0 w 97"/>
                <a:gd name="T53" fmla="*/ 0 h 135"/>
                <a:gd name="T54" fmla="*/ 0 w 97"/>
                <a:gd name="T55" fmla="*/ 0 h 135"/>
                <a:gd name="T56" fmla="*/ 0 w 97"/>
                <a:gd name="T57" fmla="*/ 0 h 135"/>
                <a:gd name="T58" fmla="*/ 0 w 97"/>
                <a:gd name="T59" fmla="*/ 1 h 135"/>
                <a:gd name="T60" fmla="*/ 0 w 97"/>
                <a:gd name="T61" fmla="*/ 1 h 135"/>
                <a:gd name="T62" fmla="*/ 0 w 97"/>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 h="135">
                  <a:moveTo>
                    <a:pt x="57" y="82"/>
                  </a:moveTo>
                  <a:lnTo>
                    <a:pt x="57" y="132"/>
                  </a:lnTo>
                  <a:lnTo>
                    <a:pt x="56" y="133"/>
                  </a:lnTo>
                  <a:lnTo>
                    <a:pt x="55" y="134"/>
                  </a:lnTo>
                  <a:lnTo>
                    <a:pt x="53" y="134"/>
                  </a:lnTo>
                  <a:lnTo>
                    <a:pt x="48" y="135"/>
                  </a:lnTo>
                  <a:lnTo>
                    <a:pt x="44" y="134"/>
                  </a:lnTo>
                  <a:lnTo>
                    <a:pt x="41" y="134"/>
                  </a:lnTo>
                  <a:lnTo>
                    <a:pt x="40" y="133"/>
                  </a:lnTo>
                  <a:lnTo>
                    <a:pt x="39" y="132"/>
                  </a:lnTo>
                  <a:lnTo>
                    <a:pt x="39" y="82"/>
                  </a:lnTo>
                  <a:lnTo>
                    <a:pt x="2" y="7"/>
                  </a:lnTo>
                  <a:lnTo>
                    <a:pt x="0" y="4"/>
                  </a:lnTo>
                  <a:lnTo>
                    <a:pt x="1" y="1"/>
                  </a:lnTo>
                  <a:lnTo>
                    <a:pt x="3" y="0"/>
                  </a:lnTo>
                  <a:lnTo>
                    <a:pt x="9" y="0"/>
                  </a:lnTo>
                  <a:lnTo>
                    <a:pt x="14" y="0"/>
                  </a:lnTo>
                  <a:lnTo>
                    <a:pt x="17" y="1"/>
                  </a:lnTo>
                  <a:lnTo>
                    <a:pt x="18" y="1"/>
                  </a:lnTo>
                  <a:lnTo>
                    <a:pt x="19" y="4"/>
                  </a:lnTo>
                  <a:lnTo>
                    <a:pt x="38" y="42"/>
                  </a:lnTo>
                  <a:lnTo>
                    <a:pt x="44" y="53"/>
                  </a:lnTo>
                  <a:lnTo>
                    <a:pt x="48" y="66"/>
                  </a:lnTo>
                  <a:lnTo>
                    <a:pt x="54" y="53"/>
                  </a:lnTo>
                  <a:lnTo>
                    <a:pt x="59" y="42"/>
                  </a:lnTo>
                  <a:lnTo>
                    <a:pt x="77" y="4"/>
                  </a:lnTo>
                  <a:lnTo>
                    <a:pt x="78" y="1"/>
                  </a:lnTo>
                  <a:lnTo>
                    <a:pt x="79" y="1"/>
                  </a:lnTo>
                  <a:lnTo>
                    <a:pt x="83" y="0"/>
                  </a:lnTo>
                  <a:lnTo>
                    <a:pt x="86" y="0"/>
                  </a:lnTo>
                  <a:lnTo>
                    <a:pt x="92" y="0"/>
                  </a:lnTo>
                  <a:lnTo>
                    <a:pt x="95" y="1"/>
                  </a:lnTo>
                  <a:lnTo>
                    <a:pt x="97" y="4"/>
                  </a:lnTo>
                  <a:lnTo>
                    <a:pt x="94" y="7"/>
                  </a:lnTo>
                  <a:lnTo>
                    <a:pt x="57"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30">
              <a:extLst>
                <a:ext uri="{FF2B5EF4-FFF2-40B4-BE49-F238E27FC236}">
                  <a16:creationId xmlns:a16="http://schemas.microsoft.com/office/drawing/2014/main" id="{367DBA59-EC26-8EBB-F1E9-486836B424A1}"/>
                </a:ext>
              </a:extLst>
            </p:cNvPr>
            <p:cNvSpPr>
              <a:spLocks noEditPoints="1"/>
            </p:cNvSpPr>
            <p:nvPr userDrawn="1"/>
          </p:nvSpPr>
          <p:spPr bwMode="auto">
            <a:xfrm>
              <a:off x="1331" y="1286"/>
              <a:ext cx="43" cy="51"/>
            </a:xfrm>
            <a:custGeom>
              <a:avLst/>
              <a:gdLst>
                <a:gd name="T0" fmla="*/ 1 w 86"/>
                <a:gd name="T1" fmla="*/ 1 h 102"/>
                <a:gd name="T2" fmla="*/ 1 w 86"/>
                <a:gd name="T3" fmla="*/ 1 h 102"/>
                <a:gd name="T4" fmla="*/ 1 w 86"/>
                <a:gd name="T5" fmla="*/ 1 h 102"/>
                <a:gd name="T6" fmla="*/ 1 w 86"/>
                <a:gd name="T7" fmla="*/ 1 h 102"/>
                <a:gd name="T8" fmla="*/ 1 w 86"/>
                <a:gd name="T9" fmla="*/ 1 h 102"/>
                <a:gd name="T10" fmla="*/ 1 w 86"/>
                <a:gd name="T11" fmla="*/ 1 h 102"/>
                <a:gd name="T12" fmla="*/ 1 w 86"/>
                <a:gd name="T13" fmla="*/ 1 h 102"/>
                <a:gd name="T14" fmla="*/ 1 w 86"/>
                <a:gd name="T15" fmla="*/ 1 h 102"/>
                <a:gd name="T16" fmla="*/ 1 w 86"/>
                <a:gd name="T17" fmla="*/ 1 h 102"/>
                <a:gd name="T18" fmla="*/ 1 w 86"/>
                <a:gd name="T19" fmla="*/ 1 h 102"/>
                <a:gd name="T20" fmla="*/ 1 w 86"/>
                <a:gd name="T21" fmla="*/ 1 h 102"/>
                <a:gd name="T22" fmla="*/ 1 w 86"/>
                <a:gd name="T23" fmla="*/ 1 h 102"/>
                <a:gd name="T24" fmla="*/ 1 w 86"/>
                <a:gd name="T25" fmla="*/ 1 h 102"/>
                <a:gd name="T26" fmla="*/ 1 w 86"/>
                <a:gd name="T27" fmla="*/ 1 h 102"/>
                <a:gd name="T28" fmla="*/ 1 w 86"/>
                <a:gd name="T29" fmla="*/ 1 h 102"/>
                <a:gd name="T30" fmla="*/ 1 w 86"/>
                <a:gd name="T31" fmla="*/ 1 h 102"/>
                <a:gd name="T32" fmla="*/ 1 w 86"/>
                <a:gd name="T33" fmla="*/ 1 h 102"/>
                <a:gd name="T34" fmla="*/ 1 w 86"/>
                <a:gd name="T35" fmla="*/ 1 h 102"/>
                <a:gd name="T36" fmla="*/ 1 w 86"/>
                <a:gd name="T37" fmla="*/ 1 h 102"/>
                <a:gd name="T38" fmla="*/ 1 w 86"/>
                <a:gd name="T39" fmla="*/ 1 h 102"/>
                <a:gd name="T40" fmla="*/ 1 w 86"/>
                <a:gd name="T41" fmla="*/ 1 h 102"/>
                <a:gd name="T42" fmla="*/ 1 w 86"/>
                <a:gd name="T43" fmla="*/ 1 h 102"/>
                <a:gd name="T44" fmla="*/ 1 w 86"/>
                <a:gd name="T45" fmla="*/ 1 h 102"/>
                <a:gd name="T46" fmla="*/ 1 w 86"/>
                <a:gd name="T47" fmla="*/ 1 h 102"/>
                <a:gd name="T48" fmla="*/ 1 w 86"/>
                <a:gd name="T49" fmla="*/ 1 h 102"/>
                <a:gd name="T50" fmla="*/ 1 w 86"/>
                <a:gd name="T51" fmla="*/ 1 h 102"/>
                <a:gd name="T52" fmla="*/ 1 w 86"/>
                <a:gd name="T53" fmla="*/ 1 h 102"/>
                <a:gd name="T54" fmla="*/ 1 w 86"/>
                <a:gd name="T55" fmla="*/ 1 h 102"/>
                <a:gd name="T56" fmla="*/ 1 w 86"/>
                <a:gd name="T57" fmla="*/ 1 h 102"/>
                <a:gd name="T58" fmla="*/ 1 w 86"/>
                <a:gd name="T59" fmla="*/ 1 h 102"/>
                <a:gd name="T60" fmla="*/ 1 w 86"/>
                <a:gd name="T61" fmla="*/ 1 h 102"/>
                <a:gd name="T62" fmla="*/ 0 w 86"/>
                <a:gd name="T63" fmla="*/ 1 h 102"/>
                <a:gd name="T64" fmla="*/ 0 w 86"/>
                <a:gd name="T65" fmla="*/ 1 h 102"/>
                <a:gd name="T66" fmla="*/ 1 w 86"/>
                <a:gd name="T67" fmla="*/ 1 h 102"/>
                <a:gd name="T68" fmla="*/ 1 w 86"/>
                <a:gd name="T69" fmla="*/ 1 h 102"/>
                <a:gd name="T70" fmla="*/ 1 w 86"/>
                <a:gd name="T71" fmla="*/ 1 h 102"/>
                <a:gd name="T72" fmla="*/ 1 w 86"/>
                <a:gd name="T73" fmla="*/ 1 h 102"/>
                <a:gd name="T74" fmla="*/ 1 w 86"/>
                <a:gd name="T75" fmla="*/ 0 h 102"/>
                <a:gd name="T76" fmla="*/ 1 w 86"/>
                <a:gd name="T77" fmla="*/ 1 h 102"/>
                <a:gd name="T78" fmla="*/ 1 w 86"/>
                <a:gd name="T79" fmla="*/ 1 h 102"/>
                <a:gd name="T80" fmla="*/ 1 w 86"/>
                <a:gd name="T81" fmla="*/ 1 h 102"/>
                <a:gd name="T82" fmla="*/ 1 w 86"/>
                <a:gd name="T83" fmla="*/ 1 h 102"/>
                <a:gd name="T84" fmla="*/ 1 w 86"/>
                <a:gd name="T85" fmla="*/ 1 h 102"/>
                <a:gd name="T86" fmla="*/ 1 w 86"/>
                <a:gd name="T87" fmla="*/ 1 h 102"/>
                <a:gd name="T88" fmla="*/ 1 w 86"/>
                <a:gd name="T89" fmla="*/ 1 h 102"/>
                <a:gd name="T90" fmla="*/ 1 w 86"/>
                <a:gd name="T91" fmla="*/ 1 h 102"/>
                <a:gd name="T92" fmla="*/ 1 w 86"/>
                <a:gd name="T93" fmla="*/ 1 h 102"/>
                <a:gd name="T94" fmla="*/ 1 w 86"/>
                <a:gd name="T95" fmla="*/ 1 h 102"/>
                <a:gd name="T96" fmla="*/ 1 w 86"/>
                <a:gd name="T97" fmla="*/ 1 h 102"/>
                <a:gd name="T98" fmla="*/ 1 w 86"/>
                <a:gd name="T99" fmla="*/ 1 h 102"/>
                <a:gd name="T100" fmla="*/ 1 w 86"/>
                <a:gd name="T101" fmla="*/ 1 h 102"/>
                <a:gd name="T102" fmla="*/ 1 w 86"/>
                <a:gd name="T103" fmla="*/ 1 h 102"/>
                <a:gd name="T104" fmla="*/ 1 w 86"/>
                <a:gd name="T105" fmla="*/ 1 h 102"/>
                <a:gd name="T106" fmla="*/ 1 w 86"/>
                <a:gd name="T107" fmla="*/ 1 h 102"/>
                <a:gd name="T108" fmla="*/ 1 w 86"/>
                <a:gd name="T109" fmla="*/ 1 h 102"/>
                <a:gd name="T110" fmla="*/ 1 w 86"/>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02">
                  <a:moveTo>
                    <a:pt x="86" y="47"/>
                  </a:moveTo>
                  <a:lnTo>
                    <a:pt x="86" y="47"/>
                  </a:lnTo>
                  <a:lnTo>
                    <a:pt x="84" y="50"/>
                  </a:lnTo>
                  <a:lnTo>
                    <a:pt x="83" y="53"/>
                  </a:lnTo>
                  <a:lnTo>
                    <a:pt x="81" y="54"/>
                  </a:lnTo>
                  <a:lnTo>
                    <a:pt x="79" y="55"/>
                  </a:lnTo>
                  <a:lnTo>
                    <a:pt x="18" y="55"/>
                  </a:lnTo>
                  <a:lnTo>
                    <a:pt x="18" y="62"/>
                  </a:lnTo>
                  <a:lnTo>
                    <a:pt x="19" y="69"/>
                  </a:lnTo>
                  <a:lnTo>
                    <a:pt x="21" y="75"/>
                  </a:lnTo>
                  <a:lnTo>
                    <a:pt x="24" y="79"/>
                  </a:lnTo>
                  <a:lnTo>
                    <a:pt x="28" y="83"/>
                  </a:lnTo>
                  <a:lnTo>
                    <a:pt x="34" y="86"/>
                  </a:lnTo>
                  <a:lnTo>
                    <a:pt x="41" y="87"/>
                  </a:lnTo>
                  <a:lnTo>
                    <a:pt x="48" y="88"/>
                  </a:lnTo>
                  <a:lnTo>
                    <a:pt x="60" y="87"/>
                  </a:lnTo>
                  <a:lnTo>
                    <a:pt x="68" y="85"/>
                  </a:lnTo>
                  <a:lnTo>
                    <a:pt x="75" y="83"/>
                  </a:lnTo>
                  <a:lnTo>
                    <a:pt x="79" y="82"/>
                  </a:lnTo>
                  <a:lnTo>
                    <a:pt x="80" y="82"/>
                  </a:lnTo>
                  <a:lnTo>
                    <a:pt x="81" y="83"/>
                  </a:lnTo>
                  <a:lnTo>
                    <a:pt x="81" y="85"/>
                  </a:lnTo>
                  <a:lnTo>
                    <a:pt x="81" y="87"/>
                  </a:lnTo>
                  <a:lnTo>
                    <a:pt x="81" y="90"/>
                  </a:lnTo>
                  <a:lnTo>
                    <a:pt x="81" y="92"/>
                  </a:lnTo>
                  <a:lnTo>
                    <a:pt x="81" y="93"/>
                  </a:lnTo>
                  <a:lnTo>
                    <a:pt x="80" y="94"/>
                  </a:lnTo>
                  <a:lnTo>
                    <a:pt x="76" y="97"/>
                  </a:lnTo>
                  <a:lnTo>
                    <a:pt x="69" y="99"/>
                  </a:lnTo>
                  <a:lnTo>
                    <a:pt x="59" y="101"/>
                  </a:lnTo>
                  <a:lnTo>
                    <a:pt x="46" y="102"/>
                  </a:lnTo>
                  <a:lnTo>
                    <a:pt x="36" y="101"/>
                  </a:lnTo>
                  <a:lnTo>
                    <a:pt x="27" y="99"/>
                  </a:lnTo>
                  <a:lnTo>
                    <a:pt x="19" y="94"/>
                  </a:lnTo>
                  <a:lnTo>
                    <a:pt x="12" y="90"/>
                  </a:lnTo>
                  <a:lnTo>
                    <a:pt x="7" y="83"/>
                  </a:lnTo>
                  <a:lnTo>
                    <a:pt x="3" y="73"/>
                  </a:lnTo>
                  <a:lnTo>
                    <a:pt x="0" y="63"/>
                  </a:lnTo>
                  <a:lnTo>
                    <a:pt x="0" y="52"/>
                  </a:lnTo>
                  <a:lnTo>
                    <a:pt x="0" y="40"/>
                  </a:lnTo>
                  <a:lnTo>
                    <a:pt x="3" y="30"/>
                  </a:lnTo>
                  <a:lnTo>
                    <a:pt x="7" y="22"/>
                  </a:lnTo>
                  <a:lnTo>
                    <a:pt x="12" y="14"/>
                  </a:lnTo>
                  <a:lnTo>
                    <a:pt x="19" y="8"/>
                  </a:lnTo>
                  <a:lnTo>
                    <a:pt x="26" y="3"/>
                  </a:lnTo>
                  <a:lnTo>
                    <a:pt x="35" y="1"/>
                  </a:lnTo>
                  <a:lnTo>
                    <a:pt x="44" y="0"/>
                  </a:lnTo>
                  <a:lnTo>
                    <a:pt x="54" y="1"/>
                  </a:lnTo>
                  <a:lnTo>
                    <a:pt x="62" y="3"/>
                  </a:lnTo>
                  <a:lnTo>
                    <a:pt x="71" y="8"/>
                  </a:lnTo>
                  <a:lnTo>
                    <a:pt x="75" y="14"/>
                  </a:lnTo>
                  <a:lnTo>
                    <a:pt x="80" y="19"/>
                  </a:lnTo>
                  <a:lnTo>
                    <a:pt x="83" y="27"/>
                  </a:lnTo>
                  <a:lnTo>
                    <a:pt x="84" y="35"/>
                  </a:lnTo>
                  <a:lnTo>
                    <a:pt x="86" y="44"/>
                  </a:lnTo>
                  <a:lnTo>
                    <a:pt x="86" y="47"/>
                  </a:lnTo>
                  <a:close/>
                  <a:moveTo>
                    <a:pt x="68" y="42"/>
                  </a:moveTo>
                  <a:lnTo>
                    <a:pt x="68" y="42"/>
                  </a:lnTo>
                  <a:lnTo>
                    <a:pt x="68" y="35"/>
                  </a:lnTo>
                  <a:lnTo>
                    <a:pt x="67" y="30"/>
                  </a:lnTo>
                  <a:lnTo>
                    <a:pt x="65" y="25"/>
                  </a:lnTo>
                  <a:lnTo>
                    <a:pt x="62" y="20"/>
                  </a:lnTo>
                  <a:lnTo>
                    <a:pt x="59" y="18"/>
                  </a:lnTo>
                  <a:lnTo>
                    <a:pt x="54" y="16"/>
                  </a:lnTo>
                  <a:lnTo>
                    <a:pt x="50" y="14"/>
                  </a:lnTo>
                  <a:lnTo>
                    <a:pt x="44" y="14"/>
                  </a:lnTo>
                  <a:lnTo>
                    <a:pt x="37" y="14"/>
                  </a:lnTo>
                  <a:lnTo>
                    <a:pt x="33" y="16"/>
                  </a:lnTo>
                  <a:lnTo>
                    <a:pt x="28" y="18"/>
                  </a:lnTo>
                  <a:lnTo>
                    <a:pt x="24" y="22"/>
                  </a:lnTo>
                  <a:lnTo>
                    <a:pt x="22" y="26"/>
                  </a:lnTo>
                  <a:lnTo>
                    <a:pt x="20" y="31"/>
                  </a:lnTo>
                  <a:lnTo>
                    <a:pt x="19" y="37"/>
                  </a:lnTo>
                  <a:lnTo>
                    <a:pt x="18"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31">
              <a:extLst>
                <a:ext uri="{FF2B5EF4-FFF2-40B4-BE49-F238E27FC236}">
                  <a16:creationId xmlns:a16="http://schemas.microsoft.com/office/drawing/2014/main" id="{E066CAE4-03FD-9442-B802-66EA0E776DEC}"/>
                </a:ext>
              </a:extLst>
            </p:cNvPr>
            <p:cNvSpPr>
              <a:spLocks/>
            </p:cNvSpPr>
            <p:nvPr userDrawn="1"/>
          </p:nvSpPr>
          <p:spPr bwMode="auto">
            <a:xfrm>
              <a:off x="1383" y="1286"/>
              <a:ext cx="33" cy="51"/>
            </a:xfrm>
            <a:custGeom>
              <a:avLst/>
              <a:gdLst>
                <a:gd name="T0" fmla="*/ 1 w 66"/>
                <a:gd name="T1" fmla="*/ 1 h 102"/>
                <a:gd name="T2" fmla="*/ 1 w 66"/>
                <a:gd name="T3" fmla="*/ 1 h 102"/>
                <a:gd name="T4" fmla="*/ 1 w 66"/>
                <a:gd name="T5" fmla="*/ 1 h 102"/>
                <a:gd name="T6" fmla="*/ 1 w 66"/>
                <a:gd name="T7" fmla="*/ 1 h 102"/>
                <a:gd name="T8" fmla="*/ 1 w 66"/>
                <a:gd name="T9" fmla="*/ 1 h 102"/>
                <a:gd name="T10" fmla="*/ 1 w 66"/>
                <a:gd name="T11" fmla="*/ 1 h 102"/>
                <a:gd name="T12" fmla="*/ 1 w 66"/>
                <a:gd name="T13" fmla="*/ 1 h 102"/>
                <a:gd name="T14" fmla="*/ 0 w 66"/>
                <a:gd name="T15" fmla="*/ 1 h 102"/>
                <a:gd name="T16" fmla="*/ 0 w 66"/>
                <a:gd name="T17" fmla="*/ 1 h 102"/>
                <a:gd name="T18" fmla="*/ 0 w 66"/>
                <a:gd name="T19" fmla="*/ 1 h 102"/>
                <a:gd name="T20" fmla="*/ 1 w 66"/>
                <a:gd name="T21" fmla="*/ 1 h 102"/>
                <a:gd name="T22" fmla="*/ 1 w 66"/>
                <a:gd name="T23" fmla="*/ 1 h 102"/>
                <a:gd name="T24" fmla="*/ 1 w 66"/>
                <a:gd name="T25" fmla="*/ 1 h 102"/>
                <a:gd name="T26" fmla="*/ 1 w 66"/>
                <a:gd name="T27" fmla="*/ 1 h 102"/>
                <a:gd name="T28" fmla="*/ 1 w 66"/>
                <a:gd name="T29" fmla="*/ 1 h 102"/>
                <a:gd name="T30" fmla="*/ 1 w 66"/>
                <a:gd name="T31" fmla="*/ 1 h 102"/>
                <a:gd name="T32" fmla="*/ 1 w 66"/>
                <a:gd name="T33" fmla="*/ 1 h 102"/>
                <a:gd name="T34" fmla="*/ 1 w 66"/>
                <a:gd name="T35" fmla="*/ 1 h 102"/>
                <a:gd name="T36" fmla="*/ 1 w 66"/>
                <a:gd name="T37" fmla="*/ 1 h 102"/>
                <a:gd name="T38" fmla="*/ 1 w 66"/>
                <a:gd name="T39" fmla="*/ 1 h 102"/>
                <a:gd name="T40" fmla="*/ 1 w 66"/>
                <a:gd name="T41" fmla="*/ 1 h 102"/>
                <a:gd name="T42" fmla="*/ 1 w 66"/>
                <a:gd name="T43" fmla="*/ 1 h 102"/>
                <a:gd name="T44" fmla="*/ 1 w 66"/>
                <a:gd name="T45" fmla="*/ 1 h 102"/>
                <a:gd name="T46" fmla="*/ 1 w 66"/>
                <a:gd name="T47" fmla="*/ 1 h 102"/>
                <a:gd name="T48" fmla="*/ 1 w 66"/>
                <a:gd name="T49" fmla="*/ 1 h 102"/>
                <a:gd name="T50" fmla="*/ 1 w 66"/>
                <a:gd name="T51" fmla="*/ 1 h 102"/>
                <a:gd name="T52" fmla="*/ 1 w 66"/>
                <a:gd name="T53" fmla="*/ 1 h 102"/>
                <a:gd name="T54" fmla="*/ 1 w 66"/>
                <a:gd name="T55" fmla="*/ 0 h 102"/>
                <a:gd name="T56" fmla="*/ 1 w 66"/>
                <a:gd name="T57" fmla="*/ 1 h 102"/>
                <a:gd name="T58" fmla="*/ 1 w 66"/>
                <a:gd name="T59" fmla="*/ 1 h 102"/>
                <a:gd name="T60" fmla="*/ 1 w 66"/>
                <a:gd name="T61" fmla="*/ 1 h 102"/>
                <a:gd name="T62" fmla="*/ 1 w 66"/>
                <a:gd name="T63" fmla="*/ 1 h 102"/>
                <a:gd name="T64" fmla="*/ 1 w 66"/>
                <a:gd name="T65" fmla="*/ 1 h 102"/>
                <a:gd name="T66" fmla="*/ 1 w 66"/>
                <a:gd name="T67" fmla="*/ 1 h 102"/>
                <a:gd name="T68" fmla="*/ 1 w 66"/>
                <a:gd name="T69" fmla="*/ 1 h 102"/>
                <a:gd name="T70" fmla="*/ 1 w 66"/>
                <a:gd name="T71" fmla="*/ 1 h 102"/>
                <a:gd name="T72" fmla="*/ 1 w 66"/>
                <a:gd name="T73" fmla="*/ 1 h 102"/>
                <a:gd name="T74" fmla="*/ 1 w 66"/>
                <a:gd name="T75" fmla="*/ 1 h 102"/>
                <a:gd name="T76" fmla="*/ 1 w 66"/>
                <a:gd name="T77" fmla="*/ 1 h 102"/>
                <a:gd name="T78" fmla="*/ 1 w 66"/>
                <a:gd name="T79" fmla="*/ 1 h 102"/>
                <a:gd name="T80" fmla="*/ 1 w 66"/>
                <a:gd name="T81" fmla="*/ 1 h 102"/>
                <a:gd name="T82" fmla="*/ 1 w 66"/>
                <a:gd name="T83" fmla="*/ 1 h 102"/>
                <a:gd name="T84" fmla="*/ 1 w 66"/>
                <a:gd name="T85" fmla="*/ 1 h 102"/>
                <a:gd name="T86" fmla="*/ 1 w 66"/>
                <a:gd name="T87" fmla="*/ 1 h 102"/>
                <a:gd name="T88" fmla="*/ 1 w 66"/>
                <a:gd name="T89" fmla="*/ 1 h 102"/>
                <a:gd name="T90" fmla="*/ 1 w 66"/>
                <a:gd name="T91" fmla="*/ 1 h 102"/>
                <a:gd name="T92" fmla="*/ 1 w 66"/>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2"/>
                  </a:moveTo>
                  <a:lnTo>
                    <a:pt x="66" y="72"/>
                  </a:lnTo>
                  <a:lnTo>
                    <a:pt x="64" y="79"/>
                  </a:lnTo>
                  <a:lnTo>
                    <a:pt x="62" y="85"/>
                  </a:lnTo>
                  <a:lnTo>
                    <a:pt x="60" y="90"/>
                  </a:lnTo>
                  <a:lnTo>
                    <a:pt x="55" y="94"/>
                  </a:lnTo>
                  <a:lnTo>
                    <a:pt x="49" y="98"/>
                  </a:lnTo>
                  <a:lnTo>
                    <a:pt x="44" y="100"/>
                  </a:lnTo>
                  <a:lnTo>
                    <a:pt x="37" y="101"/>
                  </a:lnTo>
                  <a:lnTo>
                    <a:pt x="29" y="102"/>
                  </a:lnTo>
                  <a:lnTo>
                    <a:pt x="20" y="101"/>
                  </a:lnTo>
                  <a:lnTo>
                    <a:pt x="11" y="99"/>
                  </a:lnTo>
                  <a:lnTo>
                    <a:pt x="6" y="97"/>
                  </a:lnTo>
                  <a:lnTo>
                    <a:pt x="2" y="94"/>
                  </a:lnTo>
                  <a:lnTo>
                    <a:pt x="0" y="92"/>
                  </a:lnTo>
                  <a:lnTo>
                    <a:pt x="0" y="86"/>
                  </a:lnTo>
                  <a:lnTo>
                    <a:pt x="0" y="83"/>
                  </a:lnTo>
                  <a:lnTo>
                    <a:pt x="0" y="82"/>
                  </a:lnTo>
                  <a:lnTo>
                    <a:pt x="1" y="80"/>
                  </a:lnTo>
                  <a:lnTo>
                    <a:pt x="2" y="79"/>
                  </a:lnTo>
                  <a:lnTo>
                    <a:pt x="6" y="80"/>
                  </a:lnTo>
                  <a:lnTo>
                    <a:pt x="11" y="84"/>
                  </a:lnTo>
                  <a:lnTo>
                    <a:pt x="20" y="87"/>
                  </a:lnTo>
                  <a:lnTo>
                    <a:pt x="24" y="88"/>
                  </a:lnTo>
                  <a:lnTo>
                    <a:pt x="29" y="88"/>
                  </a:lnTo>
                  <a:lnTo>
                    <a:pt x="37" y="87"/>
                  </a:lnTo>
                  <a:lnTo>
                    <a:pt x="43" y="85"/>
                  </a:lnTo>
                  <a:lnTo>
                    <a:pt x="45" y="83"/>
                  </a:lnTo>
                  <a:lnTo>
                    <a:pt x="47" y="80"/>
                  </a:lnTo>
                  <a:lnTo>
                    <a:pt x="48" y="77"/>
                  </a:lnTo>
                  <a:lnTo>
                    <a:pt x="48" y="73"/>
                  </a:lnTo>
                  <a:lnTo>
                    <a:pt x="48" y="70"/>
                  </a:lnTo>
                  <a:lnTo>
                    <a:pt x="46" y="67"/>
                  </a:lnTo>
                  <a:lnTo>
                    <a:pt x="41" y="62"/>
                  </a:lnTo>
                  <a:lnTo>
                    <a:pt x="33" y="58"/>
                  </a:lnTo>
                  <a:lnTo>
                    <a:pt x="25" y="55"/>
                  </a:lnTo>
                  <a:lnTo>
                    <a:pt x="16" y="52"/>
                  </a:lnTo>
                  <a:lnTo>
                    <a:pt x="9" y="46"/>
                  </a:lnTo>
                  <a:lnTo>
                    <a:pt x="6" y="42"/>
                  </a:lnTo>
                  <a:lnTo>
                    <a:pt x="3" y="38"/>
                  </a:lnTo>
                  <a:lnTo>
                    <a:pt x="2" y="33"/>
                  </a:lnTo>
                  <a:lnTo>
                    <a:pt x="2" y="27"/>
                  </a:lnTo>
                  <a:lnTo>
                    <a:pt x="2" y="23"/>
                  </a:lnTo>
                  <a:lnTo>
                    <a:pt x="5" y="17"/>
                  </a:lnTo>
                  <a:lnTo>
                    <a:pt x="7" y="12"/>
                  </a:lnTo>
                  <a:lnTo>
                    <a:pt x="10" y="9"/>
                  </a:lnTo>
                  <a:lnTo>
                    <a:pt x="15" y="5"/>
                  </a:lnTo>
                  <a:lnTo>
                    <a:pt x="21" y="2"/>
                  </a:lnTo>
                  <a:lnTo>
                    <a:pt x="28" y="1"/>
                  </a:lnTo>
                  <a:lnTo>
                    <a:pt x="36" y="0"/>
                  </a:lnTo>
                  <a:lnTo>
                    <a:pt x="43" y="1"/>
                  </a:lnTo>
                  <a:lnTo>
                    <a:pt x="49" y="2"/>
                  </a:lnTo>
                  <a:lnTo>
                    <a:pt x="55" y="4"/>
                  </a:lnTo>
                  <a:lnTo>
                    <a:pt x="58" y="7"/>
                  </a:lnTo>
                  <a:lnTo>
                    <a:pt x="60" y="8"/>
                  </a:lnTo>
                  <a:lnTo>
                    <a:pt x="60" y="9"/>
                  </a:lnTo>
                  <a:lnTo>
                    <a:pt x="60" y="11"/>
                  </a:lnTo>
                  <a:lnTo>
                    <a:pt x="61" y="14"/>
                  </a:lnTo>
                  <a:lnTo>
                    <a:pt x="60" y="17"/>
                  </a:lnTo>
                  <a:lnTo>
                    <a:pt x="60" y="19"/>
                  </a:lnTo>
                  <a:lnTo>
                    <a:pt x="59" y="20"/>
                  </a:lnTo>
                  <a:lnTo>
                    <a:pt x="58" y="20"/>
                  </a:lnTo>
                  <a:lnTo>
                    <a:pt x="55" y="19"/>
                  </a:lnTo>
                  <a:lnTo>
                    <a:pt x="51" y="17"/>
                  </a:lnTo>
                  <a:lnTo>
                    <a:pt x="44" y="15"/>
                  </a:lnTo>
                  <a:lnTo>
                    <a:pt x="36" y="14"/>
                  </a:lnTo>
                  <a:lnTo>
                    <a:pt x="28" y="15"/>
                  </a:lnTo>
                  <a:lnTo>
                    <a:pt x="22" y="17"/>
                  </a:lnTo>
                  <a:lnTo>
                    <a:pt x="20" y="22"/>
                  </a:lnTo>
                  <a:lnTo>
                    <a:pt x="18" y="26"/>
                  </a:lnTo>
                  <a:lnTo>
                    <a:pt x="18" y="31"/>
                  </a:lnTo>
                  <a:lnTo>
                    <a:pt x="21" y="33"/>
                  </a:lnTo>
                  <a:lnTo>
                    <a:pt x="25" y="38"/>
                  </a:lnTo>
                  <a:lnTo>
                    <a:pt x="33" y="42"/>
                  </a:lnTo>
                  <a:lnTo>
                    <a:pt x="41" y="46"/>
                  </a:lnTo>
                  <a:lnTo>
                    <a:pt x="51" y="49"/>
                  </a:lnTo>
                  <a:lnTo>
                    <a:pt x="58" y="55"/>
                  </a:lnTo>
                  <a:lnTo>
                    <a:pt x="61" y="57"/>
                  </a:lnTo>
                  <a:lnTo>
                    <a:pt x="63" y="62"/>
                  </a:lnTo>
                  <a:lnTo>
                    <a:pt x="64" y="67"/>
                  </a:lnTo>
                  <a:lnTo>
                    <a:pt x="66"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32">
              <a:extLst>
                <a:ext uri="{FF2B5EF4-FFF2-40B4-BE49-F238E27FC236}">
                  <a16:creationId xmlns:a16="http://schemas.microsoft.com/office/drawing/2014/main" id="{4B2CE19C-0F43-C710-59D8-6AA055A5D8E6}"/>
                </a:ext>
              </a:extLst>
            </p:cNvPr>
            <p:cNvSpPr>
              <a:spLocks/>
            </p:cNvSpPr>
            <p:nvPr userDrawn="1"/>
          </p:nvSpPr>
          <p:spPr bwMode="auto">
            <a:xfrm>
              <a:off x="2721" y="934"/>
              <a:ext cx="48" cy="67"/>
            </a:xfrm>
            <a:custGeom>
              <a:avLst/>
              <a:gdLst>
                <a:gd name="T0" fmla="*/ 1 w 96"/>
                <a:gd name="T1" fmla="*/ 1 h 133"/>
                <a:gd name="T2" fmla="*/ 1 w 96"/>
                <a:gd name="T3" fmla="*/ 1 h 133"/>
                <a:gd name="T4" fmla="*/ 1 w 96"/>
                <a:gd name="T5" fmla="*/ 1 h 133"/>
                <a:gd name="T6" fmla="*/ 1 w 96"/>
                <a:gd name="T7" fmla="*/ 1 h 133"/>
                <a:gd name="T8" fmla="*/ 1 w 96"/>
                <a:gd name="T9" fmla="*/ 1 h 133"/>
                <a:gd name="T10" fmla="*/ 1 w 96"/>
                <a:gd name="T11" fmla="*/ 1 h 133"/>
                <a:gd name="T12" fmla="*/ 1 w 96"/>
                <a:gd name="T13" fmla="*/ 1 h 133"/>
                <a:gd name="T14" fmla="*/ 1 w 96"/>
                <a:gd name="T15" fmla="*/ 1 h 133"/>
                <a:gd name="T16" fmla="*/ 1 w 96"/>
                <a:gd name="T17" fmla="*/ 1 h 133"/>
                <a:gd name="T18" fmla="*/ 1 w 96"/>
                <a:gd name="T19" fmla="*/ 1 h 133"/>
                <a:gd name="T20" fmla="*/ 0 w 96"/>
                <a:gd name="T21" fmla="*/ 1 h 133"/>
                <a:gd name="T22" fmla="*/ 0 w 96"/>
                <a:gd name="T23" fmla="*/ 1 h 133"/>
                <a:gd name="T24" fmla="*/ 1 w 96"/>
                <a:gd name="T25" fmla="*/ 0 h 133"/>
                <a:gd name="T26" fmla="*/ 1 w 96"/>
                <a:gd name="T27" fmla="*/ 0 h 133"/>
                <a:gd name="T28" fmla="*/ 1 w 96"/>
                <a:gd name="T29" fmla="*/ 0 h 133"/>
                <a:gd name="T30" fmla="*/ 1 w 96"/>
                <a:gd name="T31" fmla="*/ 0 h 133"/>
                <a:gd name="T32" fmla="*/ 1 w 96"/>
                <a:gd name="T33" fmla="*/ 1 h 133"/>
                <a:gd name="T34" fmla="*/ 1 w 96"/>
                <a:gd name="T35" fmla="*/ 1 h 133"/>
                <a:gd name="T36" fmla="*/ 1 w 96"/>
                <a:gd name="T37" fmla="*/ 1 h 133"/>
                <a:gd name="T38" fmla="*/ 1 w 96"/>
                <a:gd name="T39" fmla="*/ 1 h 133"/>
                <a:gd name="T40" fmla="*/ 1 w 96"/>
                <a:gd name="T41" fmla="*/ 1 h 133"/>
                <a:gd name="T42" fmla="*/ 1 w 96"/>
                <a:gd name="T43" fmla="*/ 1 h 133"/>
                <a:gd name="T44" fmla="*/ 1 w 96"/>
                <a:gd name="T45" fmla="*/ 1 h 133"/>
                <a:gd name="T46" fmla="*/ 1 w 96"/>
                <a:gd name="T47" fmla="*/ 1 h 133"/>
                <a:gd name="T48" fmla="*/ 1 w 96"/>
                <a:gd name="T49" fmla="*/ 1 h 133"/>
                <a:gd name="T50" fmla="*/ 1 w 96"/>
                <a:gd name="T51" fmla="*/ 0 h 133"/>
                <a:gd name="T52" fmla="*/ 1 w 96"/>
                <a:gd name="T53" fmla="*/ 0 h 133"/>
                <a:gd name="T54" fmla="*/ 1 w 96"/>
                <a:gd name="T55" fmla="*/ 0 h 133"/>
                <a:gd name="T56" fmla="*/ 1 w 96"/>
                <a:gd name="T57" fmla="*/ 0 h 133"/>
                <a:gd name="T58" fmla="*/ 1 w 96"/>
                <a:gd name="T59" fmla="*/ 1 h 133"/>
                <a:gd name="T60" fmla="*/ 1 w 96"/>
                <a:gd name="T61" fmla="*/ 1 h 133"/>
                <a:gd name="T62" fmla="*/ 1 w 96"/>
                <a:gd name="T63" fmla="*/ 1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33">
                  <a:moveTo>
                    <a:pt x="56" y="82"/>
                  </a:moveTo>
                  <a:lnTo>
                    <a:pt x="56" y="130"/>
                  </a:lnTo>
                  <a:lnTo>
                    <a:pt x="56" y="132"/>
                  </a:lnTo>
                  <a:lnTo>
                    <a:pt x="54" y="133"/>
                  </a:lnTo>
                  <a:lnTo>
                    <a:pt x="52" y="133"/>
                  </a:lnTo>
                  <a:lnTo>
                    <a:pt x="47" y="133"/>
                  </a:lnTo>
                  <a:lnTo>
                    <a:pt x="44" y="133"/>
                  </a:lnTo>
                  <a:lnTo>
                    <a:pt x="40" y="133"/>
                  </a:lnTo>
                  <a:lnTo>
                    <a:pt x="39" y="132"/>
                  </a:lnTo>
                  <a:lnTo>
                    <a:pt x="39" y="130"/>
                  </a:lnTo>
                  <a:lnTo>
                    <a:pt x="39" y="82"/>
                  </a:lnTo>
                  <a:lnTo>
                    <a:pt x="1" y="7"/>
                  </a:lnTo>
                  <a:lnTo>
                    <a:pt x="0" y="2"/>
                  </a:lnTo>
                  <a:lnTo>
                    <a:pt x="0" y="1"/>
                  </a:lnTo>
                  <a:lnTo>
                    <a:pt x="4" y="0"/>
                  </a:lnTo>
                  <a:lnTo>
                    <a:pt x="8" y="0"/>
                  </a:lnTo>
                  <a:lnTo>
                    <a:pt x="14" y="0"/>
                  </a:lnTo>
                  <a:lnTo>
                    <a:pt x="16" y="0"/>
                  </a:lnTo>
                  <a:lnTo>
                    <a:pt x="18" y="1"/>
                  </a:lnTo>
                  <a:lnTo>
                    <a:pt x="20" y="3"/>
                  </a:lnTo>
                  <a:lnTo>
                    <a:pt x="38" y="41"/>
                  </a:lnTo>
                  <a:lnTo>
                    <a:pt x="43" y="53"/>
                  </a:lnTo>
                  <a:lnTo>
                    <a:pt x="48" y="64"/>
                  </a:lnTo>
                  <a:lnTo>
                    <a:pt x="53" y="53"/>
                  </a:lnTo>
                  <a:lnTo>
                    <a:pt x="58" y="41"/>
                  </a:lnTo>
                  <a:lnTo>
                    <a:pt x="77" y="3"/>
                  </a:lnTo>
                  <a:lnTo>
                    <a:pt x="77" y="1"/>
                  </a:lnTo>
                  <a:lnTo>
                    <a:pt x="80" y="0"/>
                  </a:lnTo>
                  <a:lnTo>
                    <a:pt x="82" y="0"/>
                  </a:lnTo>
                  <a:lnTo>
                    <a:pt x="86" y="0"/>
                  </a:lnTo>
                  <a:lnTo>
                    <a:pt x="92" y="0"/>
                  </a:lnTo>
                  <a:lnTo>
                    <a:pt x="95" y="1"/>
                  </a:lnTo>
                  <a:lnTo>
                    <a:pt x="96" y="3"/>
                  </a:lnTo>
                  <a:lnTo>
                    <a:pt x="95"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33">
              <a:extLst>
                <a:ext uri="{FF2B5EF4-FFF2-40B4-BE49-F238E27FC236}">
                  <a16:creationId xmlns:a16="http://schemas.microsoft.com/office/drawing/2014/main" id="{1213341C-3686-41C8-4255-B808B627BD91}"/>
                </a:ext>
              </a:extLst>
            </p:cNvPr>
            <p:cNvSpPr>
              <a:spLocks noEditPoints="1"/>
            </p:cNvSpPr>
            <p:nvPr userDrawn="1"/>
          </p:nvSpPr>
          <p:spPr bwMode="auto">
            <a:xfrm>
              <a:off x="2768" y="951"/>
              <a:ext cx="42" cy="50"/>
            </a:xfrm>
            <a:custGeom>
              <a:avLst/>
              <a:gdLst>
                <a:gd name="T0" fmla="*/ 0 w 86"/>
                <a:gd name="T1" fmla="*/ 0 h 102"/>
                <a:gd name="T2" fmla="*/ 0 w 86"/>
                <a:gd name="T3" fmla="*/ 0 h 102"/>
                <a:gd name="T4" fmla="*/ 0 w 86"/>
                <a:gd name="T5" fmla="*/ 0 h 102"/>
                <a:gd name="T6" fmla="*/ 0 w 86"/>
                <a:gd name="T7" fmla="*/ 0 h 102"/>
                <a:gd name="T8" fmla="*/ 0 w 86"/>
                <a:gd name="T9" fmla="*/ 0 h 102"/>
                <a:gd name="T10" fmla="*/ 0 w 86"/>
                <a:gd name="T11" fmla="*/ 0 h 102"/>
                <a:gd name="T12" fmla="*/ 0 w 86"/>
                <a:gd name="T13" fmla="*/ 0 h 102"/>
                <a:gd name="T14" fmla="*/ 0 w 86"/>
                <a:gd name="T15" fmla="*/ 0 h 102"/>
                <a:gd name="T16" fmla="*/ 0 w 86"/>
                <a:gd name="T17" fmla="*/ 0 h 102"/>
                <a:gd name="T18" fmla="*/ 0 w 86"/>
                <a:gd name="T19" fmla="*/ 0 h 102"/>
                <a:gd name="T20" fmla="*/ 0 w 86"/>
                <a:gd name="T21" fmla="*/ 0 h 102"/>
                <a:gd name="T22" fmla="*/ 0 w 86"/>
                <a:gd name="T23" fmla="*/ 0 h 102"/>
                <a:gd name="T24" fmla="*/ 0 w 86"/>
                <a:gd name="T25" fmla="*/ 0 h 102"/>
                <a:gd name="T26" fmla="*/ 0 w 86"/>
                <a:gd name="T27" fmla="*/ 0 h 102"/>
                <a:gd name="T28" fmla="*/ 0 w 86"/>
                <a:gd name="T29" fmla="*/ 0 h 102"/>
                <a:gd name="T30" fmla="*/ 0 w 86"/>
                <a:gd name="T31" fmla="*/ 0 h 102"/>
                <a:gd name="T32" fmla="*/ 0 w 86"/>
                <a:gd name="T33" fmla="*/ 0 h 102"/>
                <a:gd name="T34" fmla="*/ 0 w 86"/>
                <a:gd name="T35" fmla="*/ 0 h 102"/>
                <a:gd name="T36" fmla="*/ 0 w 86"/>
                <a:gd name="T37" fmla="*/ 0 h 102"/>
                <a:gd name="T38" fmla="*/ 0 w 86"/>
                <a:gd name="T39" fmla="*/ 0 h 102"/>
                <a:gd name="T40" fmla="*/ 0 w 86"/>
                <a:gd name="T41" fmla="*/ 0 h 102"/>
                <a:gd name="T42" fmla="*/ 0 w 86"/>
                <a:gd name="T43" fmla="*/ 0 h 102"/>
                <a:gd name="T44" fmla="*/ 0 w 86"/>
                <a:gd name="T45" fmla="*/ 0 h 102"/>
                <a:gd name="T46" fmla="*/ 0 w 86"/>
                <a:gd name="T47" fmla="*/ 0 h 102"/>
                <a:gd name="T48" fmla="*/ 0 w 86"/>
                <a:gd name="T49" fmla="*/ 0 h 102"/>
                <a:gd name="T50" fmla="*/ 0 w 86"/>
                <a:gd name="T51" fmla="*/ 0 h 102"/>
                <a:gd name="T52" fmla="*/ 0 w 86"/>
                <a:gd name="T53" fmla="*/ 0 h 102"/>
                <a:gd name="T54" fmla="*/ 0 w 86"/>
                <a:gd name="T55" fmla="*/ 0 h 102"/>
                <a:gd name="T56" fmla="*/ 0 w 86"/>
                <a:gd name="T57" fmla="*/ 0 h 102"/>
                <a:gd name="T58" fmla="*/ 0 w 86"/>
                <a:gd name="T59" fmla="*/ 0 h 102"/>
                <a:gd name="T60" fmla="*/ 0 w 86"/>
                <a:gd name="T61" fmla="*/ 0 h 102"/>
                <a:gd name="T62" fmla="*/ 0 w 86"/>
                <a:gd name="T63" fmla="*/ 0 h 102"/>
                <a:gd name="T64" fmla="*/ 0 w 86"/>
                <a:gd name="T65" fmla="*/ 0 h 102"/>
                <a:gd name="T66" fmla="*/ 0 w 86"/>
                <a:gd name="T67" fmla="*/ 0 h 102"/>
                <a:gd name="T68" fmla="*/ 0 w 86"/>
                <a:gd name="T69" fmla="*/ 0 h 102"/>
                <a:gd name="T70" fmla="*/ 0 w 86"/>
                <a:gd name="T71" fmla="*/ 0 h 102"/>
                <a:gd name="T72" fmla="*/ 0 w 86"/>
                <a:gd name="T73" fmla="*/ 0 h 102"/>
                <a:gd name="T74" fmla="*/ 0 w 86"/>
                <a:gd name="T75" fmla="*/ 0 h 102"/>
                <a:gd name="T76" fmla="*/ 0 w 86"/>
                <a:gd name="T77" fmla="*/ 0 h 102"/>
                <a:gd name="T78" fmla="*/ 0 w 86"/>
                <a:gd name="T79" fmla="*/ 0 h 102"/>
                <a:gd name="T80" fmla="*/ 0 w 86"/>
                <a:gd name="T81" fmla="*/ 0 h 102"/>
                <a:gd name="T82" fmla="*/ 0 w 86"/>
                <a:gd name="T83" fmla="*/ 0 h 102"/>
                <a:gd name="T84" fmla="*/ 0 w 86"/>
                <a:gd name="T85" fmla="*/ 0 h 102"/>
                <a:gd name="T86" fmla="*/ 0 w 86"/>
                <a:gd name="T87" fmla="*/ 0 h 102"/>
                <a:gd name="T88" fmla="*/ 0 w 86"/>
                <a:gd name="T89" fmla="*/ 0 h 102"/>
                <a:gd name="T90" fmla="*/ 0 w 86"/>
                <a:gd name="T91" fmla="*/ 0 h 102"/>
                <a:gd name="T92" fmla="*/ 0 w 86"/>
                <a:gd name="T93" fmla="*/ 0 h 102"/>
                <a:gd name="T94" fmla="*/ 0 w 86"/>
                <a:gd name="T95" fmla="*/ 0 h 102"/>
                <a:gd name="T96" fmla="*/ 0 w 86"/>
                <a:gd name="T97" fmla="*/ 0 h 102"/>
                <a:gd name="T98" fmla="*/ 0 w 86"/>
                <a:gd name="T99" fmla="*/ 0 h 102"/>
                <a:gd name="T100" fmla="*/ 0 w 86"/>
                <a:gd name="T101" fmla="*/ 0 h 102"/>
                <a:gd name="T102" fmla="*/ 0 w 86"/>
                <a:gd name="T103" fmla="*/ 0 h 102"/>
                <a:gd name="T104" fmla="*/ 0 w 86"/>
                <a:gd name="T105" fmla="*/ 0 h 102"/>
                <a:gd name="T106" fmla="*/ 0 w 86"/>
                <a:gd name="T107" fmla="*/ 0 h 102"/>
                <a:gd name="T108" fmla="*/ 0 w 86"/>
                <a:gd name="T109" fmla="*/ 0 h 102"/>
                <a:gd name="T110" fmla="*/ 0 w 86"/>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02">
                  <a:moveTo>
                    <a:pt x="86" y="47"/>
                  </a:moveTo>
                  <a:lnTo>
                    <a:pt x="86" y="47"/>
                  </a:lnTo>
                  <a:lnTo>
                    <a:pt x="86" y="51"/>
                  </a:lnTo>
                  <a:lnTo>
                    <a:pt x="83" y="53"/>
                  </a:lnTo>
                  <a:lnTo>
                    <a:pt x="82" y="54"/>
                  </a:lnTo>
                  <a:lnTo>
                    <a:pt x="79" y="54"/>
                  </a:lnTo>
                  <a:lnTo>
                    <a:pt x="18" y="54"/>
                  </a:lnTo>
                  <a:lnTo>
                    <a:pt x="19" y="62"/>
                  </a:lnTo>
                  <a:lnTo>
                    <a:pt x="20" y="68"/>
                  </a:lnTo>
                  <a:lnTo>
                    <a:pt x="22" y="74"/>
                  </a:lnTo>
                  <a:lnTo>
                    <a:pt x="25" y="80"/>
                  </a:lnTo>
                  <a:lnTo>
                    <a:pt x="29" y="83"/>
                  </a:lnTo>
                  <a:lnTo>
                    <a:pt x="34" y="85"/>
                  </a:lnTo>
                  <a:lnTo>
                    <a:pt x="41" y="88"/>
                  </a:lnTo>
                  <a:lnTo>
                    <a:pt x="49" y="88"/>
                  </a:lnTo>
                  <a:lnTo>
                    <a:pt x="60" y="88"/>
                  </a:lnTo>
                  <a:lnTo>
                    <a:pt x="69" y="84"/>
                  </a:lnTo>
                  <a:lnTo>
                    <a:pt x="75" y="82"/>
                  </a:lnTo>
                  <a:lnTo>
                    <a:pt x="79" y="81"/>
                  </a:lnTo>
                  <a:lnTo>
                    <a:pt x="80" y="82"/>
                  </a:lnTo>
                  <a:lnTo>
                    <a:pt x="81" y="83"/>
                  </a:lnTo>
                  <a:lnTo>
                    <a:pt x="82" y="84"/>
                  </a:lnTo>
                  <a:lnTo>
                    <a:pt x="82" y="88"/>
                  </a:lnTo>
                  <a:lnTo>
                    <a:pt x="82" y="90"/>
                  </a:lnTo>
                  <a:lnTo>
                    <a:pt x="81" y="92"/>
                  </a:lnTo>
                  <a:lnTo>
                    <a:pt x="81" y="93"/>
                  </a:lnTo>
                  <a:lnTo>
                    <a:pt x="80" y="95"/>
                  </a:lnTo>
                  <a:lnTo>
                    <a:pt x="76" y="97"/>
                  </a:lnTo>
                  <a:lnTo>
                    <a:pt x="69" y="99"/>
                  </a:lnTo>
                  <a:lnTo>
                    <a:pt x="59" y="102"/>
                  </a:lnTo>
                  <a:lnTo>
                    <a:pt x="46" y="102"/>
                  </a:lnTo>
                  <a:lnTo>
                    <a:pt x="36" y="102"/>
                  </a:lnTo>
                  <a:lnTo>
                    <a:pt x="27" y="99"/>
                  </a:lnTo>
                  <a:lnTo>
                    <a:pt x="19" y="95"/>
                  </a:lnTo>
                  <a:lnTo>
                    <a:pt x="12" y="89"/>
                  </a:lnTo>
                  <a:lnTo>
                    <a:pt x="7" y="82"/>
                  </a:lnTo>
                  <a:lnTo>
                    <a:pt x="4" y="74"/>
                  </a:lnTo>
                  <a:lnTo>
                    <a:pt x="2" y="64"/>
                  </a:lnTo>
                  <a:lnTo>
                    <a:pt x="0" y="52"/>
                  </a:lnTo>
                  <a:lnTo>
                    <a:pt x="2" y="40"/>
                  </a:lnTo>
                  <a:lnTo>
                    <a:pt x="4" y="30"/>
                  </a:lnTo>
                  <a:lnTo>
                    <a:pt x="7" y="21"/>
                  </a:lnTo>
                  <a:lnTo>
                    <a:pt x="13" y="14"/>
                  </a:lnTo>
                  <a:lnTo>
                    <a:pt x="19" y="8"/>
                  </a:lnTo>
                  <a:lnTo>
                    <a:pt x="27" y="4"/>
                  </a:lnTo>
                  <a:lnTo>
                    <a:pt x="35" y="1"/>
                  </a:lnTo>
                  <a:lnTo>
                    <a:pt x="45" y="0"/>
                  </a:lnTo>
                  <a:lnTo>
                    <a:pt x="56" y="1"/>
                  </a:lnTo>
                  <a:lnTo>
                    <a:pt x="64" y="4"/>
                  </a:lnTo>
                  <a:lnTo>
                    <a:pt x="71" y="8"/>
                  </a:lnTo>
                  <a:lnTo>
                    <a:pt x="76" y="13"/>
                  </a:lnTo>
                  <a:lnTo>
                    <a:pt x="81" y="20"/>
                  </a:lnTo>
                  <a:lnTo>
                    <a:pt x="83" y="27"/>
                  </a:lnTo>
                  <a:lnTo>
                    <a:pt x="86" y="36"/>
                  </a:lnTo>
                  <a:lnTo>
                    <a:pt x="86" y="44"/>
                  </a:lnTo>
                  <a:lnTo>
                    <a:pt x="86" y="47"/>
                  </a:lnTo>
                  <a:close/>
                  <a:moveTo>
                    <a:pt x="68" y="42"/>
                  </a:moveTo>
                  <a:lnTo>
                    <a:pt x="68" y="42"/>
                  </a:lnTo>
                  <a:lnTo>
                    <a:pt x="68" y="36"/>
                  </a:lnTo>
                  <a:lnTo>
                    <a:pt x="67" y="30"/>
                  </a:lnTo>
                  <a:lnTo>
                    <a:pt x="66" y="25"/>
                  </a:lnTo>
                  <a:lnTo>
                    <a:pt x="63" y="21"/>
                  </a:lnTo>
                  <a:lnTo>
                    <a:pt x="59" y="17"/>
                  </a:lnTo>
                  <a:lnTo>
                    <a:pt x="55" y="15"/>
                  </a:lnTo>
                  <a:lnTo>
                    <a:pt x="50" y="14"/>
                  </a:lnTo>
                  <a:lnTo>
                    <a:pt x="44" y="14"/>
                  </a:lnTo>
                  <a:lnTo>
                    <a:pt x="38" y="14"/>
                  </a:lnTo>
                  <a:lnTo>
                    <a:pt x="33" y="16"/>
                  </a:lnTo>
                  <a:lnTo>
                    <a:pt x="29" y="19"/>
                  </a:lnTo>
                  <a:lnTo>
                    <a:pt x="26" y="22"/>
                  </a:lnTo>
                  <a:lnTo>
                    <a:pt x="22" y="27"/>
                  </a:lnTo>
                  <a:lnTo>
                    <a:pt x="20" y="31"/>
                  </a:lnTo>
                  <a:lnTo>
                    <a:pt x="19" y="37"/>
                  </a:lnTo>
                  <a:lnTo>
                    <a:pt x="18"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34">
              <a:extLst>
                <a:ext uri="{FF2B5EF4-FFF2-40B4-BE49-F238E27FC236}">
                  <a16:creationId xmlns:a16="http://schemas.microsoft.com/office/drawing/2014/main" id="{C816A5C7-E7A8-523C-9241-4E053D3E7C3E}"/>
                </a:ext>
              </a:extLst>
            </p:cNvPr>
            <p:cNvSpPr>
              <a:spLocks/>
            </p:cNvSpPr>
            <p:nvPr userDrawn="1"/>
          </p:nvSpPr>
          <p:spPr bwMode="auto">
            <a:xfrm>
              <a:off x="2820" y="951"/>
              <a:ext cx="32" cy="50"/>
            </a:xfrm>
            <a:custGeom>
              <a:avLst/>
              <a:gdLst>
                <a:gd name="T0" fmla="*/ 0 w 66"/>
                <a:gd name="T1" fmla="*/ 0 h 102"/>
                <a:gd name="T2" fmla="*/ 0 w 66"/>
                <a:gd name="T3" fmla="*/ 0 h 102"/>
                <a:gd name="T4" fmla="*/ 0 w 66"/>
                <a:gd name="T5" fmla="*/ 0 h 102"/>
                <a:gd name="T6" fmla="*/ 0 w 66"/>
                <a:gd name="T7" fmla="*/ 0 h 102"/>
                <a:gd name="T8" fmla="*/ 0 w 66"/>
                <a:gd name="T9" fmla="*/ 0 h 102"/>
                <a:gd name="T10" fmla="*/ 0 w 66"/>
                <a:gd name="T11" fmla="*/ 0 h 102"/>
                <a:gd name="T12" fmla="*/ 0 w 66"/>
                <a:gd name="T13" fmla="*/ 0 h 102"/>
                <a:gd name="T14" fmla="*/ 0 w 66"/>
                <a:gd name="T15" fmla="*/ 0 h 102"/>
                <a:gd name="T16" fmla="*/ 0 w 66"/>
                <a:gd name="T17" fmla="*/ 0 h 102"/>
                <a:gd name="T18" fmla="*/ 0 w 66"/>
                <a:gd name="T19" fmla="*/ 0 h 102"/>
                <a:gd name="T20" fmla="*/ 0 w 66"/>
                <a:gd name="T21" fmla="*/ 0 h 102"/>
                <a:gd name="T22" fmla="*/ 0 w 66"/>
                <a:gd name="T23" fmla="*/ 0 h 102"/>
                <a:gd name="T24" fmla="*/ 0 w 66"/>
                <a:gd name="T25" fmla="*/ 0 h 102"/>
                <a:gd name="T26" fmla="*/ 0 w 66"/>
                <a:gd name="T27" fmla="*/ 0 h 102"/>
                <a:gd name="T28" fmla="*/ 0 w 66"/>
                <a:gd name="T29" fmla="*/ 0 h 102"/>
                <a:gd name="T30" fmla="*/ 0 w 66"/>
                <a:gd name="T31" fmla="*/ 0 h 102"/>
                <a:gd name="T32" fmla="*/ 0 w 66"/>
                <a:gd name="T33" fmla="*/ 0 h 102"/>
                <a:gd name="T34" fmla="*/ 0 w 66"/>
                <a:gd name="T35" fmla="*/ 0 h 102"/>
                <a:gd name="T36" fmla="*/ 0 w 66"/>
                <a:gd name="T37" fmla="*/ 0 h 102"/>
                <a:gd name="T38" fmla="*/ 0 w 66"/>
                <a:gd name="T39" fmla="*/ 0 h 102"/>
                <a:gd name="T40" fmla="*/ 0 w 66"/>
                <a:gd name="T41" fmla="*/ 0 h 102"/>
                <a:gd name="T42" fmla="*/ 0 w 66"/>
                <a:gd name="T43" fmla="*/ 0 h 102"/>
                <a:gd name="T44" fmla="*/ 0 w 66"/>
                <a:gd name="T45" fmla="*/ 0 h 102"/>
                <a:gd name="T46" fmla="*/ 0 w 66"/>
                <a:gd name="T47" fmla="*/ 0 h 102"/>
                <a:gd name="T48" fmla="*/ 0 w 66"/>
                <a:gd name="T49" fmla="*/ 0 h 102"/>
                <a:gd name="T50" fmla="*/ 0 w 66"/>
                <a:gd name="T51" fmla="*/ 0 h 102"/>
                <a:gd name="T52" fmla="*/ 0 w 66"/>
                <a:gd name="T53" fmla="*/ 0 h 102"/>
                <a:gd name="T54" fmla="*/ 0 w 66"/>
                <a:gd name="T55" fmla="*/ 0 h 102"/>
                <a:gd name="T56" fmla="*/ 0 w 66"/>
                <a:gd name="T57" fmla="*/ 0 h 102"/>
                <a:gd name="T58" fmla="*/ 0 w 66"/>
                <a:gd name="T59" fmla="*/ 0 h 102"/>
                <a:gd name="T60" fmla="*/ 0 w 66"/>
                <a:gd name="T61" fmla="*/ 0 h 102"/>
                <a:gd name="T62" fmla="*/ 0 w 66"/>
                <a:gd name="T63" fmla="*/ 0 h 102"/>
                <a:gd name="T64" fmla="*/ 0 w 66"/>
                <a:gd name="T65" fmla="*/ 0 h 102"/>
                <a:gd name="T66" fmla="*/ 0 w 66"/>
                <a:gd name="T67" fmla="*/ 0 h 102"/>
                <a:gd name="T68" fmla="*/ 0 w 66"/>
                <a:gd name="T69" fmla="*/ 0 h 102"/>
                <a:gd name="T70" fmla="*/ 0 w 66"/>
                <a:gd name="T71" fmla="*/ 0 h 102"/>
                <a:gd name="T72" fmla="*/ 0 w 66"/>
                <a:gd name="T73" fmla="*/ 0 h 102"/>
                <a:gd name="T74" fmla="*/ 0 w 66"/>
                <a:gd name="T75" fmla="*/ 0 h 102"/>
                <a:gd name="T76" fmla="*/ 0 w 66"/>
                <a:gd name="T77" fmla="*/ 0 h 102"/>
                <a:gd name="T78" fmla="*/ 0 w 66"/>
                <a:gd name="T79" fmla="*/ 0 h 102"/>
                <a:gd name="T80" fmla="*/ 0 w 66"/>
                <a:gd name="T81" fmla="*/ 0 h 102"/>
                <a:gd name="T82" fmla="*/ 0 w 66"/>
                <a:gd name="T83" fmla="*/ 0 h 102"/>
                <a:gd name="T84" fmla="*/ 0 w 66"/>
                <a:gd name="T85" fmla="*/ 0 h 102"/>
                <a:gd name="T86" fmla="*/ 0 w 66"/>
                <a:gd name="T87" fmla="*/ 0 h 102"/>
                <a:gd name="T88" fmla="*/ 0 w 66"/>
                <a:gd name="T89" fmla="*/ 0 h 102"/>
                <a:gd name="T90" fmla="*/ 0 w 66"/>
                <a:gd name="T91" fmla="*/ 0 h 102"/>
                <a:gd name="T92" fmla="*/ 0 w 66"/>
                <a:gd name="T93" fmla="*/ 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3"/>
                  </a:moveTo>
                  <a:lnTo>
                    <a:pt x="66" y="73"/>
                  </a:lnTo>
                  <a:lnTo>
                    <a:pt x="65" y="78"/>
                  </a:lnTo>
                  <a:lnTo>
                    <a:pt x="63" y="85"/>
                  </a:lnTo>
                  <a:lnTo>
                    <a:pt x="60" y="90"/>
                  </a:lnTo>
                  <a:lnTo>
                    <a:pt x="55" y="95"/>
                  </a:lnTo>
                  <a:lnTo>
                    <a:pt x="51" y="98"/>
                  </a:lnTo>
                  <a:lnTo>
                    <a:pt x="44" y="100"/>
                  </a:lnTo>
                  <a:lnTo>
                    <a:pt x="37" y="102"/>
                  </a:lnTo>
                  <a:lnTo>
                    <a:pt x="30" y="102"/>
                  </a:lnTo>
                  <a:lnTo>
                    <a:pt x="20" y="102"/>
                  </a:lnTo>
                  <a:lnTo>
                    <a:pt x="12" y="99"/>
                  </a:lnTo>
                  <a:lnTo>
                    <a:pt x="6" y="97"/>
                  </a:lnTo>
                  <a:lnTo>
                    <a:pt x="2" y="95"/>
                  </a:lnTo>
                  <a:lnTo>
                    <a:pt x="1" y="91"/>
                  </a:lnTo>
                  <a:lnTo>
                    <a:pt x="0" y="87"/>
                  </a:lnTo>
                  <a:lnTo>
                    <a:pt x="0" y="83"/>
                  </a:lnTo>
                  <a:lnTo>
                    <a:pt x="1" y="81"/>
                  </a:lnTo>
                  <a:lnTo>
                    <a:pt x="2" y="80"/>
                  </a:lnTo>
                  <a:lnTo>
                    <a:pt x="3" y="80"/>
                  </a:lnTo>
                  <a:lnTo>
                    <a:pt x="7" y="81"/>
                  </a:lnTo>
                  <a:lnTo>
                    <a:pt x="12" y="84"/>
                  </a:lnTo>
                  <a:lnTo>
                    <a:pt x="20" y="87"/>
                  </a:lnTo>
                  <a:lnTo>
                    <a:pt x="24" y="88"/>
                  </a:lnTo>
                  <a:lnTo>
                    <a:pt x="30" y="89"/>
                  </a:lnTo>
                  <a:lnTo>
                    <a:pt x="38" y="88"/>
                  </a:lnTo>
                  <a:lnTo>
                    <a:pt x="44" y="85"/>
                  </a:lnTo>
                  <a:lnTo>
                    <a:pt x="46" y="83"/>
                  </a:lnTo>
                  <a:lnTo>
                    <a:pt x="47" y="81"/>
                  </a:lnTo>
                  <a:lnTo>
                    <a:pt x="48" y="77"/>
                  </a:lnTo>
                  <a:lnTo>
                    <a:pt x="50" y="74"/>
                  </a:lnTo>
                  <a:lnTo>
                    <a:pt x="48" y="70"/>
                  </a:lnTo>
                  <a:lnTo>
                    <a:pt x="47" y="67"/>
                  </a:lnTo>
                  <a:lnTo>
                    <a:pt x="42" y="62"/>
                  </a:lnTo>
                  <a:lnTo>
                    <a:pt x="35" y="59"/>
                  </a:lnTo>
                  <a:lnTo>
                    <a:pt x="25" y="55"/>
                  </a:lnTo>
                  <a:lnTo>
                    <a:pt x="17" y="51"/>
                  </a:lnTo>
                  <a:lnTo>
                    <a:pt x="9" y="46"/>
                  </a:lnTo>
                  <a:lnTo>
                    <a:pt x="7" y="43"/>
                  </a:lnTo>
                  <a:lnTo>
                    <a:pt x="5" y="38"/>
                  </a:lnTo>
                  <a:lnTo>
                    <a:pt x="3" y="34"/>
                  </a:lnTo>
                  <a:lnTo>
                    <a:pt x="2" y="28"/>
                  </a:lnTo>
                  <a:lnTo>
                    <a:pt x="3" y="22"/>
                  </a:lnTo>
                  <a:lnTo>
                    <a:pt x="5" y="17"/>
                  </a:lnTo>
                  <a:lnTo>
                    <a:pt x="7" y="13"/>
                  </a:lnTo>
                  <a:lnTo>
                    <a:pt x="10" y="8"/>
                  </a:lnTo>
                  <a:lnTo>
                    <a:pt x="16" y="5"/>
                  </a:lnTo>
                  <a:lnTo>
                    <a:pt x="22" y="2"/>
                  </a:lnTo>
                  <a:lnTo>
                    <a:pt x="29" y="1"/>
                  </a:lnTo>
                  <a:lnTo>
                    <a:pt x="36" y="0"/>
                  </a:lnTo>
                  <a:lnTo>
                    <a:pt x="44" y="1"/>
                  </a:lnTo>
                  <a:lnTo>
                    <a:pt x="51" y="2"/>
                  </a:lnTo>
                  <a:lnTo>
                    <a:pt x="55" y="5"/>
                  </a:lnTo>
                  <a:lnTo>
                    <a:pt x="59" y="6"/>
                  </a:lnTo>
                  <a:lnTo>
                    <a:pt x="60" y="8"/>
                  </a:lnTo>
                  <a:lnTo>
                    <a:pt x="61" y="9"/>
                  </a:lnTo>
                  <a:lnTo>
                    <a:pt x="61" y="12"/>
                  </a:lnTo>
                  <a:lnTo>
                    <a:pt x="61" y="14"/>
                  </a:lnTo>
                  <a:lnTo>
                    <a:pt x="61" y="17"/>
                  </a:lnTo>
                  <a:lnTo>
                    <a:pt x="60" y="19"/>
                  </a:lnTo>
                  <a:lnTo>
                    <a:pt x="60" y="20"/>
                  </a:lnTo>
                  <a:lnTo>
                    <a:pt x="59" y="21"/>
                  </a:lnTo>
                  <a:lnTo>
                    <a:pt x="55" y="20"/>
                  </a:lnTo>
                  <a:lnTo>
                    <a:pt x="51" y="17"/>
                  </a:lnTo>
                  <a:lnTo>
                    <a:pt x="45" y="15"/>
                  </a:lnTo>
                  <a:lnTo>
                    <a:pt x="36" y="14"/>
                  </a:lnTo>
                  <a:lnTo>
                    <a:pt x="29" y="14"/>
                  </a:lnTo>
                  <a:lnTo>
                    <a:pt x="23" y="17"/>
                  </a:lnTo>
                  <a:lnTo>
                    <a:pt x="20" y="22"/>
                  </a:lnTo>
                  <a:lnTo>
                    <a:pt x="18" y="27"/>
                  </a:lnTo>
                  <a:lnTo>
                    <a:pt x="20" y="30"/>
                  </a:lnTo>
                  <a:lnTo>
                    <a:pt x="21" y="34"/>
                  </a:lnTo>
                  <a:lnTo>
                    <a:pt x="27" y="38"/>
                  </a:lnTo>
                  <a:lnTo>
                    <a:pt x="33" y="42"/>
                  </a:lnTo>
                  <a:lnTo>
                    <a:pt x="43" y="45"/>
                  </a:lnTo>
                  <a:lnTo>
                    <a:pt x="51" y="50"/>
                  </a:lnTo>
                  <a:lnTo>
                    <a:pt x="59" y="54"/>
                  </a:lnTo>
                  <a:lnTo>
                    <a:pt x="61" y="58"/>
                  </a:lnTo>
                  <a:lnTo>
                    <a:pt x="63" y="62"/>
                  </a:lnTo>
                  <a:lnTo>
                    <a:pt x="66" y="67"/>
                  </a:lnTo>
                  <a:lnTo>
                    <a:pt x="66" y="7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35">
              <a:extLst>
                <a:ext uri="{FF2B5EF4-FFF2-40B4-BE49-F238E27FC236}">
                  <a16:creationId xmlns:a16="http://schemas.microsoft.com/office/drawing/2014/main" id="{D04D1538-3DEE-95F9-F3AC-3E066F7BB546}"/>
                </a:ext>
              </a:extLst>
            </p:cNvPr>
            <p:cNvSpPr>
              <a:spLocks/>
            </p:cNvSpPr>
            <p:nvPr userDrawn="1"/>
          </p:nvSpPr>
          <p:spPr bwMode="auto">
            <a:xfrm>
              <a:off x="4110" y="805"/>
              <a:ext cx="48" cy="67"/>
            </a:xfrm>
            <a:custGeom>
              <a:avLst/>
              <a:gdLst>
                <a:gd name="T0" fmla="*/ 1 w 95"/>
                <a:gd name="T1" fmla="*/ 1 h 134"/>
                <a:gd name="T2" fmla="*/ 1 w 95"/>
                <a:gd name="T3" fmla="*/ 1 h 134"/>
                <a:gd name="T4" fmla="*/ 1 w 95"/>
                <a:gd name="T5" fmla="*/ 1 h 134"/>
                <a:gd name="T6" fmla="*/ 1 w 95"/>
                <a:gd name="T7" fmla="*/ 1 h 134"/>
                <a:gd name="T8" fmla="*/ 1 w 95"/>
                <a:gd name="T9" fmla="*/ 1 h 134"/>
                <a:gd name="T10" fmla="*/ 1 w 95"/>
                <a:gd name="T11" fmla="*/ 1 h 134"/>
                <a:gd name="T12" fmla="*/ 1 w 95"/>
                <a:gd name="T13" fmla="*/ 1 h 134"/>
                <a:gd name="T14" fmla="*/ 1 w 95"/>
                <a:gd name="T15" fmla="*/ 1 h 134"/>
                <a:gd name="T16" fmla="*/ 1 w 95"/>
                <a:gd name="T17" fmla="*/ 1 h 134"/>
                <a:gd name="T18" fmla="*/ 1 w 95"/>
                <a:gd name="T19" fmla="*/ 1 h 134"/>
                <a:gd name="T20" fmla="*/ 0 w 95"/>
                <a:gd name="T21" fmla="*/ 1 h 134"/>
                <a:gd name="T22" fmla="*/ 1 w 95"/>
                <a:gd name="T23" fmla="*/ 1 h 134"/>
                <a:gd name="T24" fmla="*/ 1 w 95"/>
                <a:gd name="T25" fmla="*/ 1 h 134"/>
                <a:gd name="T26" fmla="*/ 1 w 95"/>
                <a:gd name="T27" fmla="*/ 0 h 134"/>
                <a:gd name="T28" fmla="*/ 1 w 95"/>
                <a:gd name="T29" fmla="*/ 1 h 134"/>
                <a:gd name="T30" fmla="*/ 1 w 95"/>
                <a:gd name="T31" fmla="*/ 1 h 134"/>
                <a:gd name="T32" fmla="*/ 1 w 95"/>
                <a:gd name="T33" fmla="*/ 1 h 134"/>
                <a:gd name="T34" fmla="*/ 1 w 95"/>
                <a:gd name="T35" fmla="*/ 1 h 134"/>
                <a:gd name="T36" fmla="*/ 1 w 95"/>
                <a:gd name="T37" fmla="*/ 1 h 134"/>
                <a:gd name="T38" fmla="*/ 1 w 95"/>
                <a:gd name="T39" fmla="*/ 1 h 134"/>
                <a:gd name="T40" fmla="*/ 1 w 95"/>
                <a:gd name="T41" fmla="*/ 1 h 134"/>
                <a:gd name="T42" fmla="*/ 1 w 95"/>
                <a:gd name="T43" fmla="*/ 1 h 134"/>
                <a:gd name="T44" fmla="*/ 1 w 95"/>
                <a:gd name="T45" fmla="*/ 1 h 134"/>
                <a:gd name="T46" fmla="*/ 1 w 95"/>
                <a:gd name="T47" fmla="*/ 1 h 134"/>
                <a:gd name="T48" fmla="*/ 1 w 95"/>
                <a:gd name="T49" fmla="*/ 1 h 134"/>
                <a:gd name="T50" fmla="*/ 1 w 95"/>
                <a:gd name="T51" fmla="*/ 1 h 134"/>
                <a:gd name="T52" fmla="*/ 1 w 95"/>
                <a:gd name="T53" fmla="*/ 1 h 134"/>
                <a:gd name="T54" fmla="*/ 1 w 95"/>
                <a:gd name="T55" fmla="*/ 0 h 134"/>
                <a:gd name="T56" fmla="*/ 1 w 95"/>
                <a:gd name="T57" fmla="*/ 1 h 134"/>
                <a:gd name="T58" fmla="*/ 1 w 95"/>
                <a:gd name="T59" fmla="*/ 1 h 134"/>
                <a:gd name="T60" fmla="*/ 1 w 95"/>
                <a:gd name="T61" fmla="*/ 1 h 134"/>
                <a:gd name="T62" fmla="*/ 1 w 95"/>
                <a:gd name="T63" fmla="*/ 1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4">
                  <a:moveTo>
                    <a:pt x="56" y="83"/>
                  </a:moveTo>
                  <a:lnTo>
                    <a:pt x="56" y="131"/>
                  </a:lnTo>
                  <a:lnTo>
                    <a:pt x="56" y="132"/>
                  </a:lnTo>
                  <a:lnTo>
                    <a:pt x="55" y="133"/>
                  </a:lnTo>
                  <a:lnTo>
                    <a:pt x="51" y="134"/>
                  </a:lnTo>
                  <a:lnTo>
                    <a:pt x="48" y="134"/>
                  </a:lnTo>
                  <a:lnTo>
                    <a:pt x="43" y="134"/>
                  </a:lnTo>
                  <a:lnTo>
                    <a:pt x="41" y="133"/>
                  </a:lnTo>
                  <a:lnTo>
                    <a:pt x="39" y="132"/>
                  </a:lnTo>
                  <a:lnTo>
                    <a:pt x="39" y="131"/>
                  </a:lnTo>
                  <a:lnTo>
                    <a:pt x="39" y="83"/>
                  </a:lnTo>
                  <a:lnTo>
                    <a:pt x="1" y="7"/>
                  </a:lnTo>
                  <a:lnTo>
                    <a:pt x="0" y="3"/>
                  </a:lnTo>
                  <a:lnTo>
                    <a:pt x="1" y="1"/>
                  </a:lnTo>
                  <a:lnTo>
                    <a:pt x="3" y="1"/>
                  </a:lnTo>
                  <a:lnTo>
                    <a:pt x="9" y="0"/>
                  </a:lnTo>
                  <a:lnTo>
                    <a:pt x="13" y="1"/>
                  </a:lnTo>
                  <a:lnTo>
                    <a:pt x="17" y="1"/>
                  </a:lnTo>
                  <a:lnTo>
                    <a:pt x="18" y="2"/>
                  </a:lnTo>
                  <a:lnTo>
                    <a:pt x="19" y="3"/>
                  </a:lnTo>
                  <a:lnTo>
                    <a:pt x="38" y="42"/>
                  </a:lnTo>
                  <a:lnTo>
                    <a:pt x="42" y="54"/>
                  </a:lnTo>
                  <a:lnTo>
                    <a:pt x="48" y="65"/>
                  </a:lnTo>
                  <a:lnTo>
                    <a:pt x="53" y="54"/>
                  </a:lnTo>
                  <a:lnTo>
                    <a:pt x="58" y="42"/>
                  </a:lnTo>
                  <a:lnTo>
                    <a:pt x="77" y="4"/>
                  </a:lnTo>
                  <a:lnTo>
                    <a:pt x="78" y="2"/>
                  </a:lnTo>
                  <a:lnTo>
                    <a:pt x="79" y="1"/>
                  </a:lnTo>
                  <a:lnTo>
                    <a:pt x="81" y="1"/>
                  </a:lnTo>
                  <a:lnTo>
                    <a:pt x="86" y="0"/>
                  </a:lnTo>
                  <a:lnTo>
                    <a:pt x="92" y="1"/>
                  </a:lnTo>
                  <a:lnTo>
                    <a:pt x="95" y="1"/>
                  </a:lnTo>
                  <a:lnTo>
                    <a:pt x="95" y="3"/>
                  </a:lnTo>
                  <a:lnTo>
                    <a:pt x="94" y="7"/>
                  </a:lnTo>
                  <a:lnTo>
                    <a:pt x="56" y="8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36">
              <a:extLst>
                <a:ext uri="{FF2B5EF4-FFF2-40B4-BE49-F238E27FC236}">
                  <a16:creationId xmlns:a16="http://schemas.microsoft.com/office/drawing/2014/main" id="{D9669D64-0CDC-EB45-C864-C4371F18E41A}"/>
                </a:ext>
              </a:extLst>
            </p:cNvPr>
            <p:cNvSpPr>
              <a:spLocks noEditPoints="1"/>
            </p:cNvSpPr>
            <p:nvPr userDrawn="1"/>
          </p:nvSpPr>
          <p:spPr bwMode="auto">
            <a:xfrm>
              <a:off x="4157" y="822"/>
              <a:ext cx="42" cy="51"/>
            </a:xfrm>
            <a:custGeom>
              <a:avLst/>
              <a:gdLst>
                <a:gd name="T0" fmla="*/ 1 w 84"/>
                <a:gd name="T1" fmla="*/ 1 h 102"/>
                <a:gd name="T2" fmla="*/ 1 w 84"/>
                <a:gd name="T3" fmla="*/ 1 h 102"/>
                <a:gd name="T4" fmla="*/ 1 w 84"/>
                <a:gd name="T5" fmla="*/ 1 h 102"/>
                <a:gd name="T6" fmla="*/ 1 w 84"/>
                <a:gd name="T7" fmla="*/ 1 h 102"/>
                <a:gd name="T8" fmla="*/ 1 w 84"/>
                <a:gd name="T9" fmla="*/ 1 h 102"/>
                <a:gd name="T10" fmla="*/ 1 w 84"/>
                <a:gd name="T11" fmla="*/ 1 h 102"/>
                <a:gd name="T12" fmla="*/ 1 w 84"/>
                <a:gd name="T13" fmla="*/ 1 h 102"/>
                <a:gd name="T14" fmla="*/ 1 w 84"/>
                <a:gd name="T15" fmla="*/ 1 h 102"/>
                <a:gd name="T16" fmla="*/ 1 w 84"/>
                <a:gd name="T17" fmla="*/ 1 h 102"/>
                <a:gd name="T18" fmla="*/ 1 w 84"/>
                <a:gd name="T19" fmla="*/ 1 h 102"/>
                <a:gd name="T20" fmla="*/ 1 w 84"/>
                <a:gd name="T21" fmla="*/ 1 h 102"/>
                <a:gd name="T22" fmla="*/ 1 w 84"/>
                <a:gd name="T23" fmla="*/ 1 h 102"/>
                <a:gd name="T24" fmla="*/ 1 w 84"/>
                <a:gd name="T25" fmla="*/ 1 h 102"/>
                <a:gd name="T26" fmla="*/ 1 w 84"/>
                <a:gd name="T27" fmla="*/ 1 h 102"/>
                <a:gd name="T28" fmla="*/ 1 w 84"/>
                <a:gd name="T29" fmla="*/ 1 h 102"/>
                <a:gd name="T30" fmla="*/ 1 w 84"/>
                <a:gd name="T31" fmla="*/ 1 h 102"/>
                <a:gd name="T32" fmla="*/ 1 w 84"/>
                <a:gd name="T33" fmla="*/ 1 h 102"/>
                <a:gd name="T34" fmla="*/ 1 w 84"/>
                <a:gd name="T35" fmla="*/ 1 h 102"/>
                <a:gd name="T36" fmla="*/ 1 w 84"/>
                <a:gd name="T37" fmla="*/ 1 h 102"/>
                <a:gd name="T38" fmla="*/ 1 w 84"/>
                <a:gd name="T39" fmla="*/ 1 h 102"/>
                <a:gd name="T40" fmla="*/ 1 w 84"/>
                <a:gd name="T41" fmla="*/ 1 h 102"/>
                <a:gd name="T42" fmla="*/ 1 w 84"/>
                <a:gd name="T43" fmla="*/ 1 h 102"/>
                <a:gd name="T44" fmla="*/ 1 w 84"/>
                <a:gd name="T45" fmla="*/ 1 h 102"/>
                <a:gd name="T46" fmla="*/ 1 w 84"/>
                <a:gd name="T47" fmla="*/ 1 h 102"/>
                <a:gd name="T48" fmla="*/ 1 w 84"/>
                <a:gd name="T49" fmla="*/ 1 h 102"/>
                <a:gd name="T50" fmla="*/ 1 w 84"/>
                <a:gd name="T51" fmla="*/ 1 h 102"/>
                <a:gd name="T52" fmla="*/ 1 w 84"/>
                <a:gd name="T53" fmla="*/ 1 h 102"/>
                <a:gd name="T54" fmla="*/ 1 w 84"/>
                <a:gd name="T55" fmla="*/ 1 h 102"/>
                <a:gd name="T56" fmla="*/ 1 w 84"/>
                <a:gd name="T57" fmla="*/ 1 h 102"/>
                <a:gd name="T58" fmla="*/ 1 w 84"/>
                <a:gd name="T59" fmla="*/ 1 h 102"/>
                <a:gd name="T60" fmla="*/ 1 w 84"/>
                <a:gd name="T61" fmla="*/ 1 h 102"/>
                <a:gd name="T62" fmla="*/ 0 w 84"/>
                <a:gd name="T63" fmla="*/ 1 h 102"/>
                <a:gd name="T64" fmla="*/ 0 w 84"/>
                <a:gd name="T65" fmla="*/ 1 h 102"/>
                <a:gd name="T66" fmla="*/ 1 w 84"/>
                <a:gd name="T67" fmla="*/ 1 h 102"/>
                <a:gd name="T68" fmla="*/ 1 w 84"/>
                <a:gd name="T69" fmla="*/ 1 h 102"/>
                <a:gd name="T70" fmla="*/ 1 w 84"/>
                <a:gd name="T71" fmla="*/ 1 h 102"/>
                <a:gd name="T72" fmla="*/ 1 w 84"/>
                <a:gd name="T73" fmla="*/ 1 h 102"/>
                <a:gd name="T74" fmla="*/ 1 w 84"/>
                <a:gd name="T75" fmla="*/ 0 h 102"/>
                <a:gd name="T76" fmla="*/ 1 w 84"/>
                <a:gd name="T77" fmla="*/ 1 h 102"/>
                <a:gd name="T78" fmla="*/ 1 w 84"/>
                <a:gd name="T79" fmla="*/ 1 h 102"/>
                <a:gd name="T80" fmla="*/ 1 w 84"/>
                <a:gd name="T81" fmla="*/ 1 h 102"/>
                <a:gd name="T82" fmla="*/ 1 w 84"/>
                <a:gd name="T83" fmla="*/ 1 h 102"/>
                <a:gd name="T84" fmla="*/ 1 w 84"/>
                <a:gd name="T85" fmla="*/ 1 h 102"/>
                <a:gd name="T86" fmla="*/ 1 w 84"/>
                <a:gd name="T87" fmla="*/ 1 h 102"/>
                <a:gd name="T88" fmla="*/ 1 w 84"/>
                <a:gd name="T89" fmla="*/ 1 h 102"/>
                <a:gd name="T90" fmla="*/ 1 w 84"/>
                <a:gd name="T91" fmla="*/ 1 h 102"/>
                <a:gd name="T92" fmla="*/ 1 w 84"/>
                <a:gd name="T93" fmla="*/ 1 h 102"/>
                <a:gd name="T94" fmla="*/ 1 w 84"/>
                <a:gd name="T95" fmla="*/ 1 h 102"/>
                <a:gd name="T96" fmla="*/ 1 w 84"/>
                <a:gd name="T97" fmla="*/ 1 h 102"/>
                <a:gd name="T98" fmla="*/ 1 w 84"/>
                <a:gd name="T99" fmla="*/ 1 h 102"/>
                <a:gd name="T100" fmla="*/ 1 w 84"/>
                <a:gd name="T101" fmla="*/ 1 h 102"/>
                <a:gd name="T102" fmla="*/ 1 w 84"/>
                <a:gd name="T103" fmla="*/ 1 h 102"/>
                <a:gd name="T104" fmla="*/ 1 w 84"/>
                <a:gd name="T105" fmla="*/ 1 h 102"/>
                <a:gd name="T106" fmla="*/ 1 w 84"/>
                <a:gd name="T107" fmla="*/ 1 h 102"/>
                <a:gd name="T108" fmla="*/ 1 w 84"/>
                <a:gd name="T109" fmla="*/ 1 h 102"/>
                <a:gd name="T110" fmla="*/ 1 w 84"/>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 h="102">
                  <a:moveTo>
                    <a:pt x="84" y="47"/>
                  </a:moveTo>
                  <a:lnTo>
                    <a:pt x="84" y="47"/>
                  </a:lnTo>
                  <a:lnTo>
                    <a:pt x="84" y="51"/>
                  </a:lnTo>
                  <a:lnTo>
                    <a:pt x="83" y="53"/>
                  </a:lnTo>
                  <a:lnTo>
                    <a:pt x="81" y="54"/>
                  </a:lnTo>
                  <a:lnTo>
                    <a:pt x="78" y="54"/>
                  </a:lnTo>
                  <a:lnTo>
                    <a:pt x="17" y="54"/>
                  </a:lnTo>
                  <a:lnTo>
                    <a:pt x="17" y="61"/>
                  </a:lnTo>
                  <a:lnTo>
                    <a:pt x="18" y="68"/>
                  </a:lnTo>
                  <a:lnTo>
                    <a:pt x="21" y="74"/>
                  </a:lnTo>
                  <a:lnTo>
                    <a:pt x="24" y="79"/>
                  </a:lnTo>
                  <a:lnTo>
                    <a:pt x="28" y="83"/>
                  </a:lnTo>
                  <a:lnTo>
                    <a:pt x="33" y="85"/>
                  </a:lnTo>
                  <a:lnTo>
                    <a:pt x="39" y="88"/>
                  </a:lnTo>
                  <a:lnTo>
                    <a:pt x="47" y="88"/>
                  </a:lnTo>
                  <a:lnTo>
                    <a:pt x="59" y="87"/>
                  </a:lnTo>
                  <a:lnTo>
                    <a:pt x="68" y="84"/>
                  </a:lnTo>
                  <a:lnTo>
                    <a:pt x="74" y="82"/>
                  </a:lnTo>
                  <a:lnTo>
                    <a:pt x="78" y="81"/>
                  </a:lnTo>
                  <a:lnTo>
                    <a:pt x="79" y="81"/>
                  </a:lnTo>
                  <a:lnTo>
                    <a:pt x="81" y="82"/>
                  </a:lnTo>
                  <a:lnTo>
                    <a:pt x="81" y="84"/>
                  </a:lnTo>
                  <a:lnTo>
                    <a:pt x="81" y="88"/>
                  </a:lnTo>
                  <a:lnTo>
                    <a:pt x="81" y="90"/>
                  </a:lnTo>
                  <a:lnTo>
                    <a:pt x="81" y="91"/>
                  </a:lnTo>
                  <a:lnTo>
                    <a:pt x="79" y="94"/>
                  </a:lnTo>
                  <a:lnTo>
                    <a:pt x="79" y="95"/>
                  </a:lnTo>
                  <a:lnTo>
                    <a:pt x="76" y="96"/>
                  </a:lnTo>
                  <a:lnTo>
                    <a:pt x="68" y="98"/>
                  </a:lnTo>
                  <a:lnTo>
                    <a:pt x="58" y="100"/>
                  </a:lnTo>
                  <a:lnTo>
                    <a:pt x="46" y="102"/>
                  </a:lnTo>
                  <a:lnTo>
                    <a:pt x="35" y="102"/>
                  </a:lnTo>
                  <a:lnTo>
                    <a:pt x="25" y="98"/>
                  </a:lnTo>
                  <a:lnTo>
                    <a:pt x="17" y="95"/>
                  </a:lnTo>
                  <a:lnTo>
                    <a:pt x="12" y="89"/>
                  </a:lnTo>
                  <a:lnTo>
                    <a:pt x="6" y="82"/>
                  </a:lnTo>
                  <a:lnTo>
                    <a:pt x="2" y="74"/>
                  </a:lnTo>
                  <a:lnTo>
                    <a:pt x="0" y="64"/>
                  </a:lnTo>
                  <a:lnTo>
                    <a:pt x="0" y="51"/>
                  </a:lnTo>
                  <a:lnTo>
                    <a:pt x="0" y="41"/>
                  </a:lnTo>
                  <a:lnTo>
                    <a:pt x="2" y="30"/>
                  </a:lnTo>
                  <a:lnTo>
                    <a:pt x="6" y="21"/>
                  </a:lnTo>
                  <a:lnTo>
                    <a:pt x="12" y="14"/>
                  </a:lnTo>
                  <a:lnTo>
                    <a:pt x="18" y="8"/>
                  </a:lnTo>
                  <a:lnTo>
                    <a:pt x="25" y="4"/>
                  </a:lnTo>
                  <a:lnTo>
                    <a:pt x="35" y="1"/>
                  </a:lnTo>
                  <a:lnTo>
                    <a:pt x="44" y="0"/>
                  </a:lnTo>
                  <a:lnTo>
                    <a:pt x="54" y="1"/>
                  </a:lnTo>
                  <a:lnTo>
                    <a:pt x="62" y="4"/>
                  </a:lnTo>
                  <a:lnTo>
                    <a:pt x="69" y="7"/>
                  </a:lnTo>
                  <a:lnTo>
                    <a:pt x="75" y="13"/>
                  </a:lnTo>
                  <a:lnTo>
                    <a:pt x="79" y="20"/>
                  </a:lnTo>
                  <a:lnTo>
                    <a:pt x="82" y="27"/>
                  </a:lnTo>
                  <a:lnTo>
                    <a:pt x="84" y="35"/>
                  </a:lnTo>
                  <a:lnTo>
                    <a:pt x="84" y="44"/>
                  </a:lnTo>
                  <a:lnTo>
                    <a:pt x="84" y="47"/>
                  </a:lnTo>
                  <a:close/>
                  <a:moveTo>
                    <a:pt x="68" y="42"/>
                  </a:moveTo>
                  <a:lnTo>
                    <a:pt x="68" y="42"/>
                  </a:lnTo>
                  <a:lnTo>
                    <a:pt x="67" y="36"/>
                  </a:lnTo>
                  <a:lnTo>
                    <a:pt x="66" y="30"/>
                  </a:lnTo>
                  <a:lnTo>
                    <a:pt x="64" y="26"/>
                  </a:lnTo>
                  <a:lnTo>
                    <a:pt x="61" y="21"/>
                  </a:lnTo>
                  <a:lnTo>
                    <a:pt x="58" y="17"/>
                  </a:lnTo>
                  <a:lnTo>
                    <a:pt x="54" y="15"/>
                  </a:lnTo>
                  <a:lnTo>
                    <a:pt x="48" y="14"/>
                  </a:lnTo>
                  <a:lnTo>
                    <a:pt x="43" y="13"/>
                  </a:lnTo>
                  <a:lnTo>
                    <a:pt x="37" y="14"/>
                  </a:lnTo>
                  <a:lnTo>
                    <a:pt x="32" y="15"/>
                  </a:lnTo>
                  <a:lnTo>
                    <a:pt x="28" y="19"/>
                  </a:lnTo>
                  <a:lnTo>
                    <a:pt x="24" y="22"/>
                  </a:lnTo>
                  <a:lnTo>
                    <a:pt x="21" y="27"/>
                  </a:lnTo>
                  <a:lnTo>
                    <a:pt x="20" y="31"/>
                  </a:lnTo>
                  <a:lnTo>
                    <a:pt x="17" y="36"/>
                  </a:lnTo>
                  <a:lnTo>
                    <a:pt x="17"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37">
              <a:extLst>
                <a:ext uri="{FF2B5EF4-FFF2-40B4-BE49-F238E27FC236}">
                  <a16:creationId xmlns:a16="http://schemas.microsoft.com/office/drawing/2014/main" id="{BF959F5A-8D9D-5421-824A-8C4D559DA990}"/>
                </a:ext>
              </a:extLst>
            </p:cNvPr>
            <p:cNvSpPr>
              <a:spLocks/>
            </p:cNvSpPr>
            <p:nvPr userDrawn="1"/>
          </p:nvSpPr>
          <p:spPr bwMode="auto">
            <a:xfrm>
              <a:off x="4208" y="822"/>
              <a:ext cx="33" cy="51"/>
            </a:xfrm>
            <a:custGeom>
              <a:avLst/>
              <a:gdLst>
                <a:gd name="T0" fmla="*/ 1 w 65"/>
                <a:gd name="T1" fmla="*/ 1 h 102"/>
                <a:gd name="T2" fmla="*/ 1 w 65"/>
                <a:gd name="T3" fmla="*/ 1 h 102"/>
                <a:gd name="T4" fmla="*/ 1 w 65"/>
                <a:gd name="T5" fmla="*/ 1 h 102"/>
                <a:gd name="T6" fmla="*/ 1 w 65"/>
                <a:gd name="T7" fmla="*/ 1 h 102"/>
                <a:gd name="T8" fmla="*/ 1 w 65"/>
                <a:gd name="T9" fmla="*/ 1 h 102"/>
                <a:gd name="T10" fmla="*/ 1 w 65"/>
                <a:gd name="T11" fmla="*/ 1 h 102"/>
                <a:gd name="T12" fmla="*/ 1 w 65"/>
                <a:gd name="T13" fmla="*/ 1 h 102"/>
                <a:gd name="T14" fmla="*/ 1 w 65"/>
                <a:gd name="T15" fmla="*/ 1 h 102"/>
                <a:gd name="T16" fmla="*/ 1 w 65"/>
                <a:gd name="T17" fmla="*/ 1 h 102"/>
                <a:gd name="T18" fmla="*/ 1 w 65"/>
                <a:gd name="T19" fmla="*/ 1 h 102"/>
                <a:gd name="T20" fmla="*/ 1 w 65"/>
                <a:gd name="T21" fmla="*/ 1 h 102"/>
                <a:gd name="T22" fmla="*/ 1 w 65"/>
                <a:gd name="T23" fmla="*/ 1 h 102"/>
                <a:gd name="T24" fmla="*/ 1 w 65"/>
                <a:gd name="T25" fmla="*/ 1 h 102"/>
                <a:gd name="T26" fmla="*/ 1 w 65"/>
                <a:gd name="T27" fmla="*/ 1 h 102"/>
                <a:gd name="T28" fmla="*/ 1 w 65"/>
                <a:gd name="T29" fmla="*/ 1 h 102"/>
                <a:gd name="T30" fmla="*/ 1 w 65"/>
                <a:gd name="T31" fmla="*/ 1 h 102"/>
                <a:gd name="T32" fmla="*/ 1 w 65"/>
                <a:gd name="T33" fmla="*/ 1 h 102"/>
                <a:gd name="T34" fmla="*/ 1 w 65"/>
                <a:gd name="T35" fmla="*/ 1 h 102"/>
                <a:gd name="T36" fmla="*/ 1 w 65"/>
                <a:gd name="T37" fmla="*/ 1 h 102"/>
                <a:gd name="T38" fmla="*/ 1 w 65"/>
                <a:gd name="T39" fmla="*/ 1 h 102"/>
                <a:gd name="T40" fmla="*/ 1 w 65"/>
                <a:gd name="T41" fmla="*/ 1 h 102"/>
                <a:gd name="T42" fmla="*/ 1 w 65"/>
                <a:gd name="T43" fmla="*/ 1 h 102"/>
                <a:gd name="T44" fmla="*/ 1 w 65"/>
                <a:gd name="T45" fmla="*/ 1 h 102"/>
                <a:gd name="T46" fmla="*/ 1 w 65"/>
                <a:gd name="T47" fmla="*/ 1 h 102"/>
                <a:gd name="T48" fmla="*/ 1 w 65"/>
                <a:gd name="T49" fmla="*/ 1 h 102"/>
                <a:gd name="T50" fmla="*/ 1 w 65"/>
                <a:gd name="T51" fmla="*/ 1 h 102"/>
                <a:gd name="T52" fmla="*/ 1 w 65"/>
                <a:gd name="T53" fmla="*/ 1 h 102"/>
                <a:gd name="T54" fmla="*/ 1 w 65"/>
                <a:gd name="T55" fmla="*/ 0 h 102"/>
                <a:gd name="T56" fmla="*/ 1 w 65"/>
                <a:gd name="T57" fmla="*/ 1 h 102"/>
                <a:gd name="T58" fmla="*/ 1 w 65"/>
                <a:gd name="T59" fmla="*/ 1 h 102"/>
                <a:gd name="T60" fmla="*/ 1 w 65"/>
                <a:gd name="T61" fmla="*/ 1 h 102"/>
                <a:gd name="T62" fmla="*/ 1 w 65"/>
                <a:gd name="T63" fmla="*/ 1 h 102"/>
                <a:gd name="T64" fmla="*/ 1 w 65"/>
                <a:gd name="T65" fmla="*/ 1 h 102"/>
                <a:gd name="T66" fmla="*/ 1 w 65"/>
                <a:gd name="T67" fmla="*/ 1 h 102"/>
                <a:gd name="T68" fmla="*/ 1 w 65"/>
                <a:gd name="T69" fmla="*/ 1 h 102"/>
                <a:gd name="T70" fmla="*/ 1 w 65"/>
                <a:gd name="T71" fmla="*/ 1 h 102"/>
                <a:gd name="T72" fmla="*/ 1 w 65"/>
                <a:gd name="T73" fmla="*/ 1 h 102"/>
                <a:gd name="T74" fmla="*/ 1 w 65"/>
                <a:gd name="T75" fmla="*/ 1 h 102"/>
                <a:gd name="T76" fmla="*/ 1 w 65"/>
                <a:gd name="T77" fmla="*/ 1 h 102"/>
                <a:gd name="T78" fmla="*/ 1 w 65"/>
                <a:gd name="T79" fmla="*/ 1 h 102"/>
                <a:gd name="T80" fmla="*/ 1 w 65"/>
                <a:gd name="T81" fmla="*/ 1 h 102"/>
                <a:gd name="T82" fmla="*/ 1 w 65"/>
                <a:gd name="T83" fmla="*/ 1 h 102"/>
                <a:gd name="T84" fmla="*/ 1 w 65"/>
                <a:gd name="T85" fmla="*/ 1 h 102"/>
                <a:gd name="T86" fmla="*/ 1 w 65"/>
                <a:gd name="T87" fmla="*/ 1 h 102"/>
                <a:gd name="T88" fmla="*/ 1 w 65"/>
                <a:gd name="T89" fmla="*/ 1 h 102"/>
                <a:gd name="T90" fmla="*/ 1 w 65"/>
                <a:gd name="T91" fmla="*/ 1 h 102"/>
                <a:gd name="T92" fmla="*/ 1 w 65"/>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65" y="72"/>
                  </a:moveTo>
                  <a:lnTo>
                    <a:pt x="65" y="72"/>
                  </a:lnTo>
                  <a:lnTo>
                    <a:pt x="65" y="79"/>
                  </a:lnTo>
                  <a:lnTo>
                    <a:pt x="63" y="84"/>
                  </a:lnTo>
                  <a:lnTo>
                    <a:pt x="59" y="90"/>
                  </a:lnTo>
                  <a:lnTo>
                    <a:pt x="56" y="95"/>
                  </a:lnTo>
                  <a:lnTo>
                    <a:pt x="50" y="97"/>
                  </a:lnTo>
                  <a:lnTo>
                    <a:pt x="44" y="100"/>
                  </a:lnTo>
                  <a:lnTo>
                    <a:pt x="38" y="102"/>
                  </a:lnTo>
                  <a:lnTo>
                    <a:pt x="29" y="102"/>
                  </a:lnTo>
                  <a:lnTo>
                    <a:pt x="20" y="102"/>
                  </a:lnTo>
                  <a:lnTo>
                    <a:pt x="12" y="99"/>
                  </a:lnTo>
                  <a:lnTo>
                    <a:pt x="5" y="97"/>
                  </a:lnTo>
                  <a:lnTo>
                    <a:pt x="2" y="95"/>
                  </a:lnTo>
                  <a:lnTo>
                    <a:pt x="1" y="91"/>
                  </a:lnTo>
                  <a:lnTo>
                    <a:pt x="0" y="87"/>
                  </a:lnTo>
                  <a:lnTo>
                    <a:pt x="1" y="83"/>
                  </a:lnTo>
                  <a:lnTo>
                    <a:pt x="1" y="81"/>
                  </a:lnTo>
                  <a:lnTo>
                    <a:pt x="2" y="80"/>
                  </a:lnTo>
                  <a:lnTo>
                    <a:pt x="3" y="80"/>
                  </a:lnTo>
                  <a:lnTo>
                    <a:pt x="6" y="81"/>
                  </a:lnTo>
                  <a:lnTo>
                    <a:pt x="12" y="84"/>
                  </a:lnTo>
                  <a:lnTo>
                    <a:pt x="19" y="87"/>
                  </a:lnTo>
                  <a:lnTo>
                    <a:pt x="24" y="88"/>
                  </a:lnTo>
                  <a:lnTo>
                    <a:pt x="29" y="88"/>
                  </a:lnTo>
                  <a:lnTo>
                    <a:pt x="38" y="88"/>
                  </a:lnTo>
                  <a:lnTo>
                    <a:pt x="43" y="84"/>
                  </a:lnTo>
                  <a:lnTo>
                    <a:pt x="46" y="82"/>
                  </a:lnTo>
                  <a:lnTo>
                    <a:pt x="48" y="80"/>
                  </a:lnTo>
                  <a:lnTo>
                    <a:pt x="49" y="77"/>
                  </a:lnTo>
                  <a:lnTo>
                    <a:pt x="49" y="74"/>
                  </a:lnTo>
                  <a:lnTo>
                    <a:pt x="48" y="69"/>
                  </a:lnTo>
                  <a:lnTo>
                    <a:pt x="47" y="67"/>
                  </a:lnTo>
                  <a:lnTo>
                    <a:pt x="41" y="62"/>
                  </a:lnTo>
                  <a:lnTo>
                    <a:pt x="34" y="59"/>
                  </a:lnTo>
                  <a:lnTo>
                    <a:pt x="26" y="56"/>
                  </a:lnTo>
                  <a:lnTo>
                    <a:pt x="17" y="51"/>
                  </a:lnTo>
                  <a:lnTo>
                    <a:pt x="10" y="46"/>
                  </a:lnTo>
                  <a:lnTo>
                    <a:pt x="6" y="42"/>
                  </a:lnTo>
                  <a:lnTo>
                    <a:pt x="4" y="38"/>
                  </a:lnTo>
                  <a:lnTo>
                    <a:pt x="3" y="34"/>
                  </a:lnTo>
                  <a:lnTo>
                    <a:pt x="2" y="28"/>
                  </a:lnTo>
                  <a:lnTo>
                    <a:pt x="3" y="22"/>
                  </a:lnTo>
                  <a:lnTo>
                    <a:pt x="4" y="17"/>
                  </a:lnTo>
                  <a:lnTo>
                    <a:pt x="8" y="13"/>
                  </a:lnTo>
                  <a:lnTo>
                    <a:pt x="11" y="8"/>
                  </a:lnTo>
                  <a:lnTo>
                    <a:pt x="16" y="5"/>
                  </a:lnTo>
                  <a:lnTo>
                    <a:pt x="21" y="3"/>
                  </a:lnTo>
                  <a:lnTo>
                    <a:pt x="28" y="0"/>
                  </a:lnTo>
                  <a:lnTo>
                    <a:pt x="36" y="0"/>
                  </a:lnTo>
                  <a:lnTo>
                    <a:pt x="43" y="0"/>
                  </a:lnTo>
                  <a:lnTo>
                    <a:pt x="50" y="3"/>
                  </a:lnTo>
                  <a:lnTo>
                    <a:pt x="55" y="4"/>
                  </a:lnTo>
                  <a:lnTo>
                    <a:pt x="58" y="6"/>
                  </a:lnTo>
                  <a:lnTo>
                    <a:pt x="59" y="7"/>
                  </a:lnTo>
                  <a:lnTo>
                    <a:pt x="61" y="9"/>
                  </a:lnTo>
                  <a:lnTo>
                    <a:pt x="61" y="11"/>
                  </a:lnTo>
                  <a:lnTo>
                    <a:pt x="61" y="14"/>
                  </a:lnTo>
                  <a:lnTo>
                    <a:pt x="61" y="16"/>
                  </a:lnTo>
                  <a:lnTo>
                    <a:pt x="61" y="19"/>
                  </a:lnTo>
                  <a:lnTo>
                    <a:pt x="59" y="20"/>
                  </a:lnTo>
                  <a:lnTo>
                    <a:pt x="58" y="20"/>
                  </a:lnTo>
                  <a:lnTo>
                    <a:pt x="56" y="19"/>
                  </a:lnTo>
                  <a:lnTo>
                    <a:pt x="51" y="16"/>
                  </a:lnTo>
                  <a:lnTo>
                    <a:pt x="44" y="14"/>
                  </a:lnTo>
                  <a:lnTo>
                    <a:pt x="36" y="13"/>
                  </a:lnTo>
                  <a:lnTo>
                    <a:pt x="28" y="14"/>
                  </a:lnTo>
                  <a:lnTo>
                    <a:pt x="23" y="17"/>
                  </a:lnTo>
                  <a:lnTo>
                    <a:pt x="19" y="21"/>
                  </a:lnTo>
                  <a:lnTo>
                    <a:pt x="19" y="27"/>
                  </a:lnTo>
                  <a:lnTo>
                    <a:pt x="19" y="30"/>
                  </a:lnTo>
                  <a:lnTo>
                    <a:pt x="20" y="34"/>
                  </a:lnTo>
                  <a:lnTo>
                    <a:pt x="26" y="38"/>
                  </a:lnTo>
                  <a:lnTo>
                    <a:pt x="34" y="42"/>
                  </a:lnTo>
                  <a:lnTo>
                    <a:pt x="42" y="45"/>
                  </a:lnTo>
                  <a:lnTo>
                    <a:pt x="50" y="49"/>
                  </a:lnTo>
                  <a:lnTo>
                    <a:pt x="58" y="54"/>
                  </a:lnTo>
                  <a:lnTo>
                    <a:pt x="62" y="58"/>
                  </a:lnTo>
                  <a:lnTo>
                    <a:pt x="64" y="61"/>
                  </a:lnTo>
                  <a:lnTo>
                    <a:pt x="65" y="67"/>
                  </a:lnTo>
                  <a:lnTo>
                    <a:pt x="65"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38">
              <a:extLst>
                <a:ext uri="{FF2B5EF4-FFF2-40B4-BE49-F238E27FC236}">
                  <a16:creationId xmlns:a16="http://schemas.microsoft.com/office/drawing/2014/main" id="{E58F5BD2-EDAB-C464-D194-77B68EB7022D}"/>
                </a:ext>
              </a:extLst>
            </p:cNvPr>
            <p:cNvSpPr>
              <a:spLocks/>
            </p:cNvSpPr>
            <p:nvPr userDrawn="1"/>
          </p:nvSpPr>
          <p:spPr bwMode="auto">
            <a:xfrm>
              <a:off x="1298" y="2369"/>
              <a:ext cx="50" cy="67"/>
            </a:xfrm>
            <a:custGeom>
              <a:avLst/>
              <a:gdLst>
                <a:gd name="T0" fmla="*/ 1 w 100"/>
                <a:gd name="T1" fmla="*/ 1 h 134"/>
                <a:gd name="T2" fmla="*/ 1 w 100"/>
                <a:gd name="T3" fmla="*/ 1 h 134"/>
                <a:gd name="T4" fmla="*/ 1 w 100"/>
                <a:gd name="T5" fmla="*/ 1 h 134"/>
                <a:gd name="T6" fmla="*/ 1 w 100"/>
                <a:gd name="T7" fmla="*/ 1 h 134"/>
                <a:gd name="T8" fmla="*/ 1 w 100"/>
                <a:gd name="T9" fmla="*/ 1 h 134"/>
                <a:gd name="T10" fmla="*/ 1 w 100"/>
                <a:gd name="T11" fmla="*/ 1 h 134"/>
                <a:gd name="T12" fmla="*/ 1 w 100"/>
                <a:gd name="T13" fmla="*/ 1 h 134"/>
                <a:gd name="T14" fmla="*/ 1 w 100"/>
                <a:gd name="T15" fmla="*/ 1 h 134"/>
                <a:gd name="T16" fmla="*/ 1 w 100"/>
                <a:gd name="T17" fmla="*/ 1 h 134"/>
                <a:gd name="T18" fmla="*/ 1 w 100"/>
                <a:gd name="T19" fmla="*/ 1 h 134"/>
                <a:gd name="T20" fmla="*/ 1 w 100"/>
                <a:gd name="T21" fmla="*/ 1 h 134"/>
                <a:gd name="T22" fmla="*/ 1 w 100"/>
                <a:gd name="T23" fmla="*/ 1 h 134"/>
                <a:gd name="T24" fmla="*/ 1 w 100"/>
                <a:gd name="T25" fmla="*/ 1 h 134"/>
                <a:gd name="T26" fmla="*/ 1 w 100"/>
                <a:gd name="T27" fmla="*/ 1 h 134"/>
                <a:gd name="T28" fmla="*/ 1 w 100"/>
                <a:gd name="T29" fmla="*/ 1 h 134"/>
                <a:gd name="T30" fmla="*/ 1 w 100"/>
                <a:gd name="T31" fmla="*/ 1 h 134"/>
                <a:gd name="T32" fmla="*/ 1 w 100"/>
                <a:gd name="T33" fmla="*/ 1 h 134"/>
                <a:gd name="T34" fmla="*/ 1 w 100"/>
                <a:gd name="T35" fmla="*/ 1 h 134"/>
                <a:gd name="T36" fmla="*/ 1 w 100"/>
                <a:gd name="T37" fmla="*/ 1 h 134"/>
                <a:gd name="T38" fmla="*/ 1 w 100"/>
                <a:gd name="T39" fmla="*/ 1 h 134"/>
                <a:gd name="T40" fmla="*/ 1 w 100"/>
                <a:gd name="T41" fmla="*/ 1 h 134"/>
                <a:gd name="T42" fmla="*/ 0 w 100"/>
                <a:gd name="T43" fmla="*/ 1 h 134"/>
                <a:gd name="T44" fmla="*/ 0 w 100"/>
                <a:gd name="T45" fmla="*/ 1 h 134"/>
                <a:gd name="T46" fmla="*/ 0 w 100"/>
                <a:gd name="T47" fmla="*/ 1 h 134"/>
                <a:gd name="T48" fmla="*/ 1 w 100"/>
                <a:gd name="T49" fmla="*/ 1 h 134"/>
                <a:gd name="T50" fmla="*/ 1 w 100"/>
                <a:gd name="T51" fmla="*/ 0 h 134"/>
                <a:gd name="T52" fmla="*/ 1 w 100"/>
                <a:gd name="T53" fmla="*/ 0 h 134"/>
                <a:gd name="T54" fmla="*/ 1 w 100"/>
                <a:gd name="T55" fmla="*/ 0 h 134"/>
                <a:gd name="T56" fmla="*/ 1 w 100"/>
                <a:gd name="T57" fmla="*/ 1 h 134"/>
                <a:gd name="T58" fmla="*/ 1 w 100"/>
                <a:gd name="T59" fmla="*/ 1 h 134"/>
                <a:gd name="T60" fmla="*/ 1 w 100"/>
                <a:gd name="T61" fmla="*/ 1 h 134"/>
                <a:gd name="T62" fmla="*/ 1 w 100"/>
                <a:gd name="T63" fmla="*/ 1 h 134"/>
                <a:gd name="T64" fmla="*/ 1 w 100"/>
                <a:gd name="T65" fmla="*/ 1 h 134"/>
                <a:gd name="T66" fmla="*/ 1 w 100"/>
                <a:gd name="T67" fmla="*/ 1 h 134"/>
                <a:gd name="T68" fmla="*/ 1 w 100"/>
                <a:gd name="T69" fmla="*/ 1 h 134"/>
                <a:gd name="T70" fmla="*/ 1 w 100"/>
                <a:gd name="T71" fmla="*/ 1 h 134"/>
                <a:gd name="T72" fmla="*/ 1 w 100"/>
                <a:gd name="T73" fmla="*/ 1 h 134"/>
                <a:gd name="T74" fmla="*/ 1 w 100"/>
                <a:gd name="T75" fmla="*/ 1 h 134"/>
                <a:gd name="T76" fmla="*/ 1 w 100"/>
                <a:gd name="T77" fmla="*/ 1 h 134"/>
                <a:gd name="T78" fmla="*/ 1 w 100"/>
                <a:gd name="T79" fmla="*/ 0 h 134"/>
                <a:gd name="T80" fmla="*/ 1 w 100"/>
                <a:gd name="T81" fmla="*/ 0 h 134"/>
                <a:gd name="T82" fmla="*/ 1 w 100"/>
                <a:gd name="T83" fmla="*/ 0 h 134"/>
                <a:gd name="T84" fmla="*/ 1 w 100"/>
                <a:gd name="T85" fmla="*/ 0 h 134"/>
                <a:gd name="T86" fmla="*/ 1 w 100"/>
                <a:gd name="T87" fmla="*/ 0 h 134"/>
                <a:gd name="T88" fmla="*/ 1 w 100"/>
                <a:gd name="T89" fmla="*/ 1 h 134"/>
                <a:gd name="T90" fmla="*/ 1 w 100"/>
                <a:gd name="T91" fmla="*/ 1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4">
                  <a:moveTo>
                    <a:pt x="100" y="125"/>
                  </a:moveTo>
                  <a:lnTo>
                    <a:pt x="100" y="125"/>
                  </a:lnTo>
                  <a:lnTo>
                    <a:pt x="100" y="129"/>
                  </a:lnTo>
                  <a:lnTo>
                    <a:pt x="98" y="131"/>
                  </a:lnTo>
                  <a:lnTo>
                    <a:pt x="95" y="132"/>
                  </a:lnTo>
                  <a:lnTo>
                    <a:pt x="92" y="134"/>
                  </a:lnTo>
                  <a:lnTo>
                    <a:pt x="86" y="134"/>
                  </a:lnTo>
                  <a:lnTo>
                    <a:pt x="81" y="132"/>
                  </a:lnTo>
                  <a:lnTo>
                    <a:pt x="78" y="130"/>
                  </a:lnTo>
                  <a:lnTo>
                    <a:pt x="73" y="127"/>
                  </a:lnTo>
                  <a:lnTo>
                    <a:pt x="70" y="120"/>
                  </a:lnTo>
                  <a:lnTo>
                    <a:pt x="30" y="44"/>
                  </a:lnTo>
                  <a:lnTo>
                    <a:pt x="23" y="32"/>
                  </a:lnTo>
                  <a:lnTo>
                    <a:pt x="17" y="19"/>
                  </a:lnTo>
                  <a:lnTo>
                    <a:pt x="17" y="34"/>
                  </a:lnTo>
                  <a:lnTo>
                    <a:pt x="17" y="49"/>
                  </a:lnTo>
                  <a:lnTo>
                    <a:pt x="17" y="130"/>
                  </a:lnTo>
                  <a:lnTo>
                    <a:pt x="17" y="131"/>
                  </a:lnTo>
                  <a:lnTo>
                    <a:pt x="16" y="132"/>
                  </a:lnTo>
                  <a:lnTo>
                    <a:pt x="12" y="134"/>
                  </a:lnTo>
                  <a:lnTo>
                    <a:pt x="8" y="134"/>
                  </a:lnTo>
                  <a:lnTo>
                    <a:pt x="4" y="134"/>
                  </a:lnTo>
                  <a:lnTo>
                    <a:pt x="1" y="132"/>
                  </a:lnTo>
                  <a:lnTo>
                    <a:pt x="0" y="131"/>
                  </a:lnTo>
                  <a:lnTo>
                    <a:pt x="0" y="130"/>
                  </a:lnTo>
                  <a:lnTo>
                    <a:pt x="0" y="7"/>
                  </a:lnTo>
                  <a:lnTo>
                    <a:pt x="0" y="3"/>
                  </a:lnTo>
                  <a:lnTo>
                    <a:pt x="2" y="1"/>
                  </a:lnTo>
                  <a:lnTo>
                    <a:pt x="4" y="0"/>
                  </a:lnTo>
                  <a:lnTo>
                    <a:pt x="7" y="0"/>
                  </a:lnTo>
                  <a:lnTo>
                    <a:pt x="16" y="0"/>
                  </a:lnTo>
                  <a:lnTo>
                    <a:pt x="20" y="0"/>
                  </a:lnTo>
                  <a:lnTo>
                    <a:pt x="25" y="2"/>
                  </a:lnTo>
                  <a:lnTo>
                    <a:pt x="27" y="6"/>
                  </a:lnTo>
                  <a:lnTo>
                    <a:pt x="31" y="10"/>
                  </a:lnTo>
                  <a:lnTo>
                    <a:pt x="62" y="69"/>
                  </a:lnTo>
                  <a:lnTo>
                    <a:pt x="68" y="79"/>
                  </a:lnTo>
                  <a:lnTo>
                    <a:pt x="73" y="90"/>
                  </a:lnTo>
                  <a:lnTo>
                    <a:pt x="78" y="99"/>
                  </a:lnTo>
                  <a:lnTo>
                    <a:pt x="83" y="109"/>
                  </a:lnTo>
                  <a:lnTo>
                    <a:pt x="83" y="92"/>
                  </a:lnTo>
                  <a:lnTo>
                    <a:pt x="83" y="75"/>
                  </a:lnTo>
                  <a:lnTo>
                    <a:pt x="83" y="2"/>
                  </a:lnTo>
                  <a:lnTo>
                    <a:pt x="83" y="1"/>
                  </a:lnTo>
                  <a:lnTo>
                    <a:pt x="84" y="0"/>
                  </a:lnTo>
                  <a:lnTo>
                    <a:pt x="87" y="0"/>
                  </a:lnTo>
                  <a:lnTo>
                    <a:pt x="92" y="0"/>
                  </a:lnTo>
                  <a:lnTo>
                    <a:pt x="95" y="0"/>
                  </a:lnTo>
                  <a:lnTo>
                    <a:pt x="99" y="0"/>
                  </a:lnTo>
                  <a:lnTo>
                    <a:pt x="100" y="1"/>
                  </a:lnTo>
                  <a:lnTo>
                    <a:pt x="100" y="2"/>
                  </a:lnTo>
                  <a:lnTo>
                    <a:pt x="100" y="12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39">
              <a:extLst>
                <a:ext uri="{FF2B5EF4-FFF2-40B4-BE49-F238E27FC236}">
                  <a16:creationId xmlns:a16="http://schemas.microsoft.com/office/drawing/2014/main" id="{8D92A641-9384-19DF-F631-499E731DE073}"/>
                </a:ext>
              </a:extLst>
            </p:cNvPr>
            <p:cNvSpPr>
              <a:spLocks noEditPoints="1"/>
            </p:cNvSpPr>
            <p:nvPr userDrawn="1"/>
          </p:nvSpPr>
          <p:spPr bwMode="auto">
            <a:xfrm>
              <a:off x="1362" y="2386"/>
              <a:ext cx="46" cy="50"/>
            </a:xfrm>
            <a:custGeom>
              <a:avLst/>
              <a:gdLst>
                <a:gd name="T0" fmla="*/ 0 w 93"/>
                <a:gd name="T1" fmla="*/ 0 h 102"/>
                <a:gd name="T2" fmla="*/ 0 w 93"/>
                <a:gd name="T3" fmla="*/ 0 h 102"/>
                <a:gd name="T4" fmla="*/ 0 w 93"/>
                <a:gd name="T5" fmla="*/ 0 h 102"/>
                <a:gd name="T6" fmla="*/ 0 w 93"/>
                <a:gd name="T7" fmla="*/ 0 h 102"/>
                <a:gd name="T8" fmla="*/ 0 w 93"/>
                <a:gd name="T9" fmla="*/ 0 h 102"/>
                <a:gd name="T10" fmla="*/ 0 w 93"/>
                <a:gd name="T11" fmla="*/ 0 h 102"/>
                <a:gd name="T12" fmla="*/ 0 w 93"/>
                <a:gd name="T13" fmla="*/ 0 h 102"/>
                <a:gd name="T14" fmla="*/ 0 w 93"/>
                <a:gd name="T15" fmla="*/ 0 h 102"/>
                <a:gd name="T16" fmla="*/ 0 w 93"/>
                <a:gd name="T17" fmla="*/ 0 h 102"/>
                <a:gd name="T18" fmla="*/ 0 w 93"/>
                <a:gd name="T19" fmla="*/ 0 h 102"/>
                <a:gd name="T20" fmla="*/ 0 w 93"/>
                <a:gd name="T21" fmla="*/ 0 h 102"/>
                <a:gd name="T22" fmla="*/ 0 w 93"/>
                <a:gd name="T23" fmla="*/ 0 h 102"/>
                <a:gd name="T24" fmla="*/ 0 w 93"/>
                <a:gd name="T25" fmla="*/ 0 h 102"/>
                <a:gd name="T26" fmla="*/ 0 w 93"/>
                <a:gd name="T27" fmla="*/ 0 h 102"/>
                <a:gd name="T28" fmla="*/ 0 w 93"/>
                <a:gd name="T29" fmla="*/ 0 h 102"/>
                <a:gd name="T30" fmla="*/ 0 w 93"/>
                <a:gd name="T31" fmla="*/ 0 h 102"/>
                <a:gd name="T32" fmla="*/ 0 w 93"/>
                <a:gd name="T33" fmla="*/ 0 h 102"/>
                <a:gd name="T34" fmla="*/ 0 w 93"/>
                <a:gd name="T35" fmla="*/ 0 h 102"/>
                <a:gd name="T36" fmla="*/ 0 w 93"/>
                <a:gd name="T37" fmla="*/ 0 h 102"/>
                <a:gd name="T38" fmla="*/ 0 w 93"/>
                <a:gd name="T39" fmla="*/ 0 h 102"/>
                <a:gd name="T40" fmla="*/ 0 w 93"/>
                <a:gd name="T41" fmla="*/ 0 h 102"/>
                <a:gd name="T42" fmla="*/ 0 w 93"/>
                <a:gd name="T43" fmla="*/ 0 h 102"/>
                <a:gd name="T44" fmla="*/ 0 w 93"/>
                <a:gd name="T45" fmla="*/ 0 h 102"/>
                <a:gd name="T46" fmla="*/ 0 w 93"/>
                <a:gd name="T47" fmla="*/ 0 h 102"/>
                <a:gd name="T48" fmla="*/ 0 w 93"/>
                <a:gd name="T49" fmla="*/ 0 h 102"/>
                <a:gd name="T50" fmla="*/ 0 w 93"/>
                <a:gd name="T51" fmla="*/ 0 h 102"/>
                <a:gd name="T52" fmla="*/ 0 w 93"/>
                <a:gd name="T53" fmla="*/ 0 h 102"/>
                <a:gd name="T54" fmla="*/ 0 w 93"/>
                <a:gd name="T55" fmla="*/ 0 h 102"/>
                <a:gd name="T56" fmla="*/ 0 w 93"/>
                <a:gd name="T57" fmla="*/ 0 h 102"/>
                <a:gd name="T58" fmla="*/ 0 w 93"/>
                <a:gd name="T59" fmla="*/ 0 h 102"/>
                <a:gd name="T60" fmla="*/ 0 w 93"/>
                <a:gd name="T61" fmla="*/ 0 h 102"/>
                <a:gd name="T62" fmla="*/ 0 w 93"/>
                <a:gd name="T63" fmla="*/ 0 h 102"/>
                <a:gd name="T64" fmla="*/ 0 w 93"/>
                <a:gd name="T65" fmla="*/ 0 h 102"/>
                <a:gd name="T66" fmla="*/ 0 w 93"/>
                <a:gd name="T67" fmla="*/ 0 h 102"/>
                <a:gd name="T68" fmla="*/ 0 w 93"/>
                <a:gd name="T69" fmla="*/ 0 h 102"/>
                <a:gd name="T70" fmla="*/ 0 w 93"/>
                <a:gd name="T71" fmla="*/ 0 h 102"/>
                <a:gd name="T72" fmla="*/ 0 w 93"/>
                <a:gd name="T73" fmla="*/ 0 h 102"/>
                <a:gd name="T74" fmla="*/ 0 w 93"/>
                <a:gd name="T75" fmla="*/ 0 h 102"/>
                <a:gd name="T76" fmla="*/ 0 w 93"/>
                <a:gd name="T77" fmla="*/ 0 h 102"/>
                <a:gd name="T78" fmla="*/ 0 w 93"/>
                <a:gd name="T79" fmla="*/ 0 h 102"/>
                <a:gd name="T80" fmla="*/ 0 w 93"/>
                <a:gd name="T81" fmla="*/ 0 h 102"/>
                <a:gd name="T82" fmla="*/ 0 w 93"/>
                <a:gd name="T83" fmla="*/ 0 h 102"/>
                <a:gd name="T84" fmla="*/ 0 w 93"/>
                <a:gd name="T85" fmla="*/ 0 h 102"/>
                <a:gd name="T86" fmla="*/ 0 w 93"/>
                <a:gd name="T87" fmla="*/ 0 h 102"/>
                <a:gd name="T88" fmla="*/ 0 w 93"/>
                <a:gd name="T89" fmla="*/ 0 h 102"/>
                <a:gd name="T90" fmla="*/ 0 w 93"/>
                <a:gd name="T91" fmla="*/ 0 h 102"/>
                <a:gd name="T92" fmla="*/ 0 w 93"/>
                <a:gd name="T93" fmla="*/ 0 h 102"/>
                <a:gd name="T94" fmla="*/ 0 w 93"/>
                <a:gd name="T95" fmla="*/ 0 h 102"/>
                <a:gd name="T96" fmla="*/ 0 w 93"/>
                <a:gd name="T97" fmla="*/ 0 h 102"/>
                <a:gd name="T98" fmla="*/ 0 w 93"/>
                <a:gd name="T99" fmla="*/ 0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2">
                  <a:moveTo>
                    <a:pt x="93" y="50"/>
                  </a:moveTo>
                  <a:lnTo>
                    <a:pt x="93" y="50"/>
                  </a:lnTo>
                  <a:lnTo>
                    <a:pt x="91" y="61"/>
                  </a:lnTo>
                  <a:lnTo>
                    <a:pt x="89" y="71"/>
                  </a:lnTo>
                  <a:lnTo>
                    <a:pt x="86" y="80"/>
                  </a:lnTo>
                  <a:lnTo>
                    <a:pt x="81" y="87"/>
                  </a:lnTo>
                  <a:lnTo>
                    <a:pt x="74" y="94"/>
                  </a:lnTo>
                  <a:lnTo>
                    <a:pt x="66" y="98"/>
                  </a:lnTo>
                  <a:lnTo>
                    <a:pt x="56" y="101"/>
                  </a:lnTo>
                  <a:lnTo>
                    <a:pt x="45" y="102"/>
                  </a:lnTo>
                  <a:lnTo>
                    <a:pt x="35" y="101"/>
                  </a:lnTo>
                  <a:lnTo>
                    <a:pt x="26" y="98"/>
                  </a:lnTo>
                  <a:lnTo>
                    <a:pt x="18" y="95"/>
                  </a:lnTo>
                  <a:lnTo>
                    <a:pt x="11" y="89"/>
                  </a:lnTo>
                  <a:lnTo>
                    <a:pt x="6" y="81"/>
                  </a:lnTo>
                  <a:lnTo>
                    <a:pt x="3" y="73"/>
                  </a:lnTo>
                  <a:lnTo>
                    <a:pt x="0" y="62"/>
                  </a:lnTo>
                  <a:lnTo>
                    <a:pt x="0" y="52"/>
                  </a:lnTo>
                  <a:lnTo>
                    <a:pt x="0" y="41"/>
                  </a:lnTo>
                  <a:lnTo>
                    <a:pt x="3" y="31"/>
                  </a:lnTo>
                  <a:lnTo>
                    <a:pt x="6" y="22"/>
                  </a:lnTo>
                  <a:lnTo>
                    <a:pt x="12" y="14"/>
                  </a:lnTo>
                  <a:lnTo>
                    <a:pt x="19" y="8"/>
                  </a:lnTo>
                  <a:lnTo>
                    <a:pt x="27" y="4"/>
                  </a:lnTo>
                  <a:lnTo>
                    <a:pt x="36" y="1"/>
                  </a:lnTo>
                  <a:lnTo>
                    <a:pt x="48" y="0"/>
                  </a:lnTo>
                  <a:lnTo>
                    <a:pt x="58" y="1"/>
                  </a:lnTo>
                  <a:lnTo>
                    <a:pt x="67" y="4"/>
                  </a:lnTo>
                  <a:lnTo>
                    <a:pt x="75" y="7"/>
                  </a:lnTo>
                  <a:lnTo>
                    <a:pt x="81" y="13"/>
                  </a:lnTo>
                  <a:lnTo>
                    <a:pt x="86" y="21"/>
                  </a:lnTo>
                  <a:lnTo>
                    <a:pt x="90" y="29"/>
                  </a:lnTo>
                  <a:lnTo>
                    <a:pt x="91" y="39"/>
                  </a:lnTo>
                  <a:lnTo>
                    <a:pt x="93" y="50"/>
                  </a:lnTo>
                  <a:close/>
                  <a:moveTo>
                    <a:pt x="75" y="51"/>
                  </a:moveTo>
                  <a:lnTo>
                    <a:pt x="75" y="51"/>
                  </a:lnTo>
                  <a:lnTo>
                    <a:pt x="74" y="44"/>
                  </a:lnTo>
                  <a:lnTo>
                    <a:pt x="73" y="37"/>
                  </a:lnTo>
                  <a:lnTo>
                    <a:pt x="72" y="30"/>
                  </a:lnTo>
                  <a:lnTo>
                    <a:pt x="68" y="26"/>
                  </a:lnTo>
                  <a:lnTo>
                    <a:pt x="65" y="21"/>
                  </a:lnTo>
                  <a:lnTo>
                    <a:pt x="60" y="18"/>
                  </a:lnTo>
                  <a:lnTo>
                    <a:pt x="55" y="15"/>
                  </a:lnTo>
                  <a:lnTo>
                    <a:pt x="47" y="14"/>
                  </a:lnTo>
                  <a:lnTo>
                    <a:pt x="40" y="15"/>
                  </a:lnTo>
                  <a:lnTo>
                    <a:pt x="34" y="16"/>
                  </a:lnTo>
                  <a:lnTo>
                    <a:pt x="28" y="20"/>
                  </a:lnTo>
                  <a:lnTo>
                    <a:pt x="25" y="24"/>
                  </a:lnTo>
                  <a:lnTo>
                    <a:pt x="21" y="30"/>
                  </a:lnTo>
                  <a:lnTo>
                    <a:pt x="19" y="36"/>
                  </a:lnTo>
                  <a:lnTo>
                    <a:pt x="18" y="43"/>
                  </a:lnTo>
                  <a:lnTo>
                    <a:pt x="18" y="51"/>
                  </a:lnTo>
                  <a:lnTo>
                    <a:pt x="18" y="58"/>
                  </a:lnTo>
                  <a:lnTo>
                    <a:pt x="19" y="65"/>
                  </a:lnTo>
                  <a:lnTo>
                    <a:pt x="21" y="72"/>
                  </a:lnTo>
                  <a:lnTo>
                    <a:pt x="24" y="76"/>
                  </a:lnTo>
                  <a:lnTo>
                    <a:pt x="27" y="81"/>
                  </a:lnTo>
                  <a:lnTo>
                    <a:pt x="33" y="84"/>
                  </a:lnTo>
                  <a:lnTo>
                    <a:pt x="38" y="87"/>
                  </a:lnTo>
                  <a:lnTo>
                    <a:pt x="47" y="88"/>
                  </a:lnTo>
                  <a:lnTo>
                    <a:pt x="53" y="87"/>
                  </a:lnTo>
                  <a:lnTo>
                    <a:pt x="59" y="84"/>
                  </a:lnTo>
                  <a:lnTo>
                    <a:pt x="64" y="82"/>
                  </a:lnTo>
                  <a:lnTo>
                    <a:pt x="68" y="77"/>
                  </a:lnTo>
                  <a:lnTo>
                    <a:pt x="71" y="72"/>
                  </a:lnTo>
                  <a:lnTo>
                    <a:pt x="73" y="66"/>
                  </a:lnTo>
                  <a:lnTo>
                    <a:pt x="74"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40">
              <a:extLst>
                <a:ext uri="{FF2B5EF4-FFF2-40B4-BE49-F238E27FC236}">
                  <a16:creationId xmlns:a16="http://schemas.microsoft.com/office/drawing/2014/main" id="{D0F0D96F-C602-DF5F-915F-A081BFCAC3EC}"/>
                </a:ext>
              </a:extLst>
            </p:cNvPr>
            <p:cNvSpPr>
              <a:spLocks/>
            </p:cNvSpPr>
            <p:nvPr userDrawn="1"/>
          </p:nvSpPr>
          <p:spPr bwMode="auto">
            <a:xfrm>
              <a:off x="2735" y="1500"/>
              <a:ext cx="51" cy="66"/>
            </a:xfrm>
            <a:custGeom>
              <a:avLst/>
              <a:gdLst>
                <a:gd name="T0" fmla="*/ 1 w 101"/>
                <a:gd name="T1" fmla="*/ 0 h 134"/>
                <a:gd name="T2" fmla="*/ 1 w 101"/>
                <a:gd name="T3" fmla="*/ 0 h 134"/>
                <a:gd name="T4" fmla="*/ 1 w 101"/>
                <a:gd name="T5" fmla="*/ 0 h 134"/>
                <a:gd name="T6" fmla="*/ 1 w 101"/>
                <a:gd name="T7" fmla="*/ 0 h 134"/>
                <a:gd name="T8" fmla="*/ 1 w 101"/>
                <a:gd name="T9" fmla="*/ 0 h 134"/>
                <a:gd name="T10" fmla="*/ 1 w 101"/>
                <a:gd name="T11" fmla="*/ 0 h 134"/>
                <a:gd name="T12" fmla="*/ 1 w 101"/>
                <a:gd name="T13" fmla="*/ 0 h 134"/>
                <a:gd name="T14" fmla="*/ 1 w 101"/>
                <a:gd name="T15" fmla="*/ 0 h 134"/>
                <a:gd name="T16" fmla="*/ 1 w 101"/>
                <a:gd name="T17" fmla="*/ 0 h 134"/>
                <a:gd name="T18" fmla="*/ 1 w 101"/>
                <a:gd name="T19" fmla="*/ 0 h 134"/>
                <a:gd name="T20" fmla="*/ 1 w 101"/>
                <a:gd name="T21" fmla="*/ 0 h 134"/>
                <a:gd name="T22" fmla="*/ 1 w 101"/>
                <a:gd name="T23" fmla="*/ 0 h 134"/>
                <a:gd name="T24" fmla="*/ 1 w 101"/>
                <a:gd name="T25" fmla="*/ 0 h 134"/>
                <a:gd name="T26" fmla="*/ 1 w 101"/>
                <a:gd name="T27" fmla="*/ 0 h 134"/>
                <a:gd name="T28" fmla="*/ 1 w 101"/>
                <a:gd name="T29" fmla="*/ 0 h 134"/>
                <a:gd name="T30" fmla="*/ 1 w 101"/>
                <a:gd name="T31" fmla="*/ 0 h 134"/>
                <a:gd name="T32" fmla="*/ 1 w 101"/>
                <a:gd name="T33" fmla="*/ 0 h 134"/>
                <a:gd name="T34" fmla="*/ 1 w 101"/>
                <a:gd name="T35" fmla="*/ 0 h 134"/>
                <a:gd name="T36" fmla="*/ 1 w 101"/>
                <a:gd name="T37" fmla="*/ 0 h 134"/>
                <a:gd name="T38" fmla="*/ 1 w 101"/>
                <a:gd name="T39" fmla="*/ 0 h 134"/>
                <a:gd name="T40" fmla="*/ 1 w 101"/>
                <a:gd name="T41" fmla="*/ 0 h 134"/>
                <a:gd name="T42" fmla="*/ 1 w 101"/>
                <a:gd name="T43" fmla="*/ 0 h 134"/>
                <a:gd name="T44" fmla="*/ 0 w 101"/>
                <a:gd name="T45" fmla="*/ 0 h 134"/>
                <a:gd name="T46" fmla="*/ 1 w 101"/>
                <a:gd name="T47" fmla="*/ 0 h 134"/>
                <a:gd name="T48" fmla="*/ 1 w 101"/>
                <a:gd name="T49" fmla="*/ 0 h 134"/>
                <a:gd name="T50" fmla="*/ 1 w 101"/>
                <a:gd name="T51" fmla="*/ 0 h 134"/>
                <a:gd name="T52" fmla="*/ 1 w 101"/>
                <a:gd name="T53" fmla="*/ 0 h 134"/>
                <a:gd name="T54" fmla="*/ 1 w 101"/>
                <a:gd name="T55" fmla="*/ 0 h 134"/>
                <a:gd name="T56" fmla="*/ 1 w 101"/>
                <a:gd name="T57" fmla="*/ 0 h 134"/>
                <a:gd name="T58" fmla="*/ 1 w 101"/>
                <a:gd name="T59" fmla="*/ 0 h 134"/>
                <a:gd name="T60" fmla="*/ 1 w 101"/>
                <a:gd name="T61" fmla="*/ 0 h 134"/>
                <a:gd name="T62" fmla="*/ 1 w 101"/>
                <a:gd name="T63" fmla="*/ 0 h 134"/>
                <a:gd name="T64" fmla="*/ 1 w 101"/>
                <a:gd name="T65" fmla="*/ 0 h 134"/>
                <a:gd name="T66" fmla="*/ 1 w 101"/>
                <a:gd name="T67" fmla="*/ 0 h 134"/>
                <a:gd name="T68" fmla="*/ 1 w 101"/>
                <a:gd name="T69" fmla="*/ 0 h 134"/>
                <a:gd name="T70" fmla="*/ 1 w 101"/>
                <a:gd name="T71" fmla="*/ 0 h 134"/>
                <a:gd name="T72" fmla="*/ 1 w 101"/>
                <a:gd name="T73" fmla="*/ 0 h 134"/>
                <a:gd name="T74" fmla="*/ 1 w 101"/>
                <a:gd name="T75" fmla="*/ 0 h 134"/>
                <a:gd name="T76" fmla="*/ 1 w 101"/>
                <a:gd name="T77" fmla="*/ 0 h 134"/>
                <a:gd name="T78" fmla="*/ 1 w 101"/>
                <a:gd name="T79" fmla="*/ 0 h 134"/>
                <a:gd name="T80" fmla="*/ 1 w 101"/>
                <a:gd name="T81" fmla="*/ 0 h 134"/>
                <a:gd name="T82" fmla="*/ 1 w 101"/>
                <a:gd name="T83" fmla="*/ 0 h 134"/>
                <a:gd name="T84" fmla="*/ 1 w 101"/>
                <a:gd name="T85" fmla="*/ 0 h 134"/>
                <a:gd name="T86" fmla="*/ 1 w 101"/>
                <a:gd name="T87" fmla="*/ 0 h 134"/>
                <a:gd name="T88" fmla="*/ 1 w 101"/>
                <a:gd name="T89" fmla="*/ 0 h 134"/>
                <a:gd name="T90" fmla="*/ 1 w 101"/>
                <a:gd name="T91" fmla="*/ 0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1" h="134">
                  <a:moveTo>
                    <a:pt x="101" y="126"/>
                  </a:moveTo>
                  <a:lnTo>
                    <a:pt x="101" y="126"/>
                  </a:lnTo>
                  <a:lnTo>
                    <a:pt x="100" y="129"/>
                  </a:lnTo>
                  <a:lnTo>
                    <a:pt x="98" y="132"/>
                  </a:lnTo>
                  <a:lnTo>
                    <a:pt x="95" y="134"/>
                  </a:lnTo>
                  <a:lnTo>
                    <a:pt x="93" y="134"/>
                  </a:lnTo>
                  <a:lnTo>
                    <a:pt x="87" y="134"/>
                  </a:lnTo>
                  <a:lnTo>
                    <a:pt x="83" y="134"/>
                  </a:lnTo>
                  <a:lnTo>
                    <a:pt x="78" y="132"/>
                  </a:lnTo>
                  <a:lnTo>
                    <a:pt x="75" y="127"/>
                  </a:lnTo>
                  <a:lnTo>
                    <a:pt x="71" y="120"/>
                  </a:lnTo>
                  <a:lnTo>
                    <a:pt x="30" y="45"/>
                  </a:lnTo>
                  <a:lnTo>
                    <a:pt x="24" y="32"/>
                  </a:lnTo>
                  <a:lnTo>
                    <a:pt x="17" y="20"/>
                  </a:lnTo>
                  <a:lnTo>
                    <a:pt x="18" y="35"/>
                  </a:lnTo>
                  <a:lnTo>
                    <a:pt x="18" y="51"/>
                  </a:lnTo>
                  <a:lnTo>
                    <a:pt x="18" y="130"/>
                  </a:lnTo>
                  <a:lnTo>
                    <a:pt x="17" y="133"/>
                  </a:lnTo>
                  <a:lnTo>
                    <a:pt x="16" y="134"/>
                  </a:lnTo>
                  <a:lnTo>
                    <a:pt x="14" y="134"/>
                  </a:lnTo>
                  <a:lnTo>
                    <a:pt x="9" y="134"/>
                  </a:lnTo>
                  <a:lnTo>
                    <a:pt x="4" y="134"/>
                  </a:lnTo>
                  <a:lnTo>
                    <a:pt x="2" y="134"/>
                  </a:lnTo>
                  <a:lnTo>
                    <a:pt x="1" y="133"/>
                  </a:lnTo>
                  <a:lnTo>
                    <a:pt x="0" y="130"/>
                  </a:lnTo>
                  <a:lnTo>
                    <a:pt x="0" y="8"/>
                  </a:lnTo>
                  <a:lnTo>
                    <a:pt x="1" y="5"/>
                  </a:lnTo>
                  <a:lnTo>
                    <a:pt x="2" y="2"/>
                  </a:lnTo>
                  <a:lnTo>
                    <a:pt x="4" y="1"/>
                  </a:lnTo>
                  <a:lnTo>
                    <a:pt x="8" y="0"/>
                  </a:lnTo>
                  <a:lnTo>
                    <a:pt x="16" y="0"/>
                  </a:lnTo>
                  <a:lnTo>
                    <a:pt x="22" y="1"/>
                  </a:lnTo>
                  <a:lnTo>
                    <a:pt x="25" y="2"/>
                  </a:lnTo>
                  <a:lnTo>
                    <a:pt x="28" y="6"/>
                  </a:lnTo>
                  <a:lnTo>
                    <a:pt x="32" y="12"/>
                  </a:lnTo>
                  <a:lnTo>
                    <a:pt x="63" y="69"/>
                  </a:lnTo>
                  <a:lnTo>
                    <a:pt x="68" y="80"/>
                  </a:lnTo>
                  <a:lnTo>
                    <a:pt x="73" y="90"/>
                  </a:lnTo>
                  <a:lnTo>
                    <a:pt x="78" y="99"/>
                  </a:lnTo>
                  <a:lnTo>
                    <a:pt x="83" y="110"/>
                  </a:lnTo>
                  <a:lnTo>
                    <a:pt x="84" y="110"/>
                  </a:lnTo>
                  <a:lnTo>
                    <a:pt x="83" y="92"/>
                  </a:lnTo>
                  <a:lnTo>
                    <a:pt x="83" y="75"/>
                  </a:lnTo>
                  <a:lnTo>
                    <a:pt x="83" y="4"/>
                  </a:lnTo>
                  <a:lnTo>
                    <a:pt x="84" y="2"/>
                  </a:lnTo>
                  <a:lnTo>
                    <a:pt x="85" y="1"/>
                  </a:lnTo>
                  <a:lnTo>
                    <a:pt x="87" y="0"/>
                  </a:lnTo>
                  <a:lnTo>
                    <a:pt x="92" y="0"/>
                  </a:lnTo>
                  <a:lnTo>
                    <a:pt x="96" y="0"/>
                  </a:lnTo>
                  <a:lnTo>
                    <a:pt x="99" y="1"/>
                  </a:lnTo>
                  <a:lnTo>
                    <a:pt x="100" y="2"/>
                  </a:lnTo>
                  <a:lnTo>
                    <a:pt x="101" y="4"/>
                  </a:lnTo>
                  <a:lnTo>
                    <a:pt x="101" y="126"/>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41">
              <a:extLst>
                <a:ext uri="{FF2B5EF4-FFF2-40B4-BE49-F238E27FC236}">
                  <a16:creationId xmlns:a16="http://schemas.microsoft.com/office/drawing/2014/main" id="{D3F01B4F-EC4A-03EB-3B70-2B43E3951CFF}"/>
                </a:ext>
              </a:extLst>
            </p:cNvPr>
            <p:cNvSpPr>
              <a:spLocks noEditPoints="1"/>
            </p:cNvSpPr>
            <p:nvPr userDrawn="1"/>
          </p:nvSpPr>
          <p:spPr bwMode="auto">
            <a:xfrm>
              <a:off x="2799" y="1516"/>
              <a:ext cx="46" cy="51"/>
            </a:xfrm>
            <a:custGeom>
              <a:avLst/>
              <a:gdLst>
                <a:gd name="T0" fmla="*/ 1 w 92"/>
                <a:gd name="T1" fmla="*/ 1 h 101"/>
                <a:gd name="T2" fmla="*/ 1 w 92"/>
                <a:gd name="T3" fmla="*/ 1 h 101"/>
                <a:gd name="T4" fmla="*/ 1 w 92"/>
                <a:gd name="T5" fmla="*/ 1 h 101"/>
                <a:gd name="T6" fmla="*/ 1 w 92"/>
                <a:gd name="T7" fmla="*/ 1 h 101"/>
                <a:gd name="T8" fmla="*/ 1 w 92"/>
                <a:gd name="T9" fmla="*/ 1 h 101"/>
                <a:gd name="T10" fmla="*/ 1 w 92"/>
                <a:gd name="T11" fmla="*/ 1 h 101"/>
                <a:gd name="T12" fmla="*/ 1 w 92"/>
                <a:gd name="T13" fmla="*/ 1 h 101"/>
                <a:gd name="T14" fmla="*/ 1 w 92"/>
                <a:gd name="T15" fmla="*/ 1 h 101"/>
                <a:gd name="T16" fmla="*/ 1 w 92"/>
                <a:gd name="T17" fmla="*/ 1 h 101"/>
                <a:gd name="T18" fmla="*/ 1 w 92"/>
                <a:gd name="T19" fmla="*/ 1 h 101"/>
                <a:gd name="T20" fmla="*/ 1 w 92"/>
                <a:gd name="T21" fmla="*/ 1 h 101"/>
                <a:gd name="T22" fmla="*/ 1 w 92"/>
                <a:gd name="T23" fmla="*/ 1 h 101"/>
                <a:gd name="T24" fmla="*/ 0 w 92"/>
                <a:gd name="T25" fmla="*/ 1 h 101"/>
                <a:gd name="T26" fmla="*/ 1 w 92"/>
                <a:gd name="T27" fmla="*/ 1 h 101"/>
                <a:gd name="T28" fmla="*/ 1 w 92"/>
                <a:gd name="T29" fmla="*/ 1 h 101"/>
                <a:gd name="T30" fmla="*/ 1 w 92"/>
                <a:gd name="T31" fmla="*/ 1 h 101"/>
                <a:gd name="T32" fmla="*/ 1 w 92"/>
                <a:gd name="T33" fmla="*/ 1 h 101"/>
                <a:gd name="T34" fmla="*/ 1 w 92"/>
                <a:gd name="T35" fmla="*/ 1 h 101"/>
                <a:gd name="T36" fmla="*/ 1 w 92"/>
                <a:gd name="T37" fmla="*/ 0 h 101"/>
                <a:gd name="T38" fmla="*/ 1 w 92"/>
                <a:gd name="T39" fmla="*/ 1 h 101"/>
                <a:gd name="T40" fmla="*/ 1 w 92"/>
                <a:gd name="T41" fmla="*/ 1 h 101"/>
                <a:gd name="T42" fmla="*/ 1 w 92"/>
                <a:gd name="T43" fmla="*/ 1 h 101"/>
                <a:gd name="T44" fmla="*/ 1 w 92"/>
                <a:gd name="T45" fmla="*/ 1 h 101"/>
                <a:gd name="T46" fmla="*/ 1 w 92"/>
                <a:gd name="T47" fmla="*/ 1 h 101"/>
                <a:gd name="T48" fmla="*/ 1 w 92"/>
                <a:gd name="T49" fmla="*/ 1 h 101"/>
                <a:gd name="T50" fmla="*/ 1 w 92"/>
                <a:gd name="T51" fmla="*/ 1 h 101"/>
                <a:gd name="T52" fmla="*/ 1 w 92"/>
                <a:gd name="T53" fmla="*/ 1 h 101"/>
                <a:gd name="T54" fmla="*/ 1 w 92"/>
                <a:gd name="T55" fmla="*/ 1 h 101"/>
                <a:gd name="T56" fmla="*/ 1 w 92"/>
                <a:gd name="T57" fmla="*/ 1 h 101"/>
                <a:gd name="T58" fmla="*/ 1 w 92"/>
                <a:gd name="T59" fmla="*/ 1 h 101"/>
                <a:gd name="T60" fmla="*/ 1 w 92"/>
                <a:gd name="T61" fmla="*/ 1 h 101"/>
                <a:gd name="T62" fmla="*/ 1 w 92"/>
                <a:gd name="T63" fmla="*/ 1 h 101"/>
                <a:gd name="T64" fmla="*/ 1 w 92"/>
                <a:gd name="T65" fmla="*/ 1 h 101"/>
                <a:gd name="T66" fmla="*/ 1 w 92"/>
                <a:gd name="T67" fmla="*/ 1 h 101"/>
                <a:gd name="T68" fmla="*/ 1 w 92"/>
                <a:gd name="T69" fmla="*/ 1 h 101"/>
                <a:gd name="T70" fmla="*/ 1 w 92"/>
                <a:gd name="T71" fmla="*/ 1 h 101"/>
                <a:gd name="T72" fmla="*/ 1 w 92"/>
                <a:gd name="T73" fmla="*/ 1 h 101"/>
                <a:gd name="T74" fmla="*/ 1 w 92"/>
                <a:gd name="T75" fmla="*/ 1 h 101"/>
                <a:gd name="T76" fmla="*/ 1 w 92"/>
                <a:gd name="T77" fmla="*/ 1 h 101"/>
                <a:gd name="T78" fmla="*/ 1 w 92"/>
                <a:gd name="T79" fmla="*/ 1 h 101"/>
                <a:gd name="T80" fmla="*/ 1 w 92"/>
                <a:gd name="T81" fmla="*/ 1 h 101"/>
                <a:gd name="T82" fmla="*/ 1 w 92"/>
                <a:gd name="T83" fmla="*/ 1 h 101"/>
                <a:gd name="T84" fmla="*/ 1 w 92"/>
                <a:gd name="T85" fmla="*/ 1 h 101"/>
                <a:gd name="T86" fmla="*/ 1 w 92"/>
                <a:gd name="T87" fmla="*/ 1 h 101"/>
                <a:gd name="T88" fmla="*/ 1 w 92"/>
                <a:gd name="T89" fmla="*/ 1 h 101"/>
                <a:gd name="T90" fmla="*/ 1 w 92"/>
                <a:gd name="T91" fmla="*/ 1 h 101"/>
                <a:gd name="T92" fmla="*/ 1 w 92"/>
                <a:gd name="T93" fmla="*/ 1 h 101"/>
                <a:gd name="T94" fmla="*/ 1 w 92"/>
                <a:gd name="T95" fmla="*/ 1 h 101"/>
                <a:gd name="T96" fmla="*/ 1 w 92"/>
                <a:gd name="T97" fmla="*/ 1 h 101"/>
                <a:gd name="T98" fmla="*/ 1 w 92"/>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101">
                  <a:moveTo>
                    <a:pt x="92" y="49"/>
                  </a:moveTo>
                  <a:lnTo>
                    <a:pt x="92" y="49"/>
                  </a:lnTo>
                  <a:lnTo>
                    <a:pt x="92" y="61"/>
                  </a:lnTo>
                  <a:lnTo>
                    <a:pt x="89" y="71"/>
                  </a:lnTo>
                  <a:lnTo>
                    <a:pt x="86" y="79"/>
                  </a:lnTo>
                  <a:lnTo>
                    <a:pt x="80" y="87"/>
                  </a:lnTo>
                  <a:lnTo>
                    <a:pt x="73" y="93"/>
                  </a:lnTo>
                  <a:lnTo>
                    <a:pt x="65" y="98"/>
                  </a:lnTo>
                  <a:lnTo>
                    <a:pt x="56" y="101"/>
                  </a:lnTo>
                  <a:lnTo>
                    <a:pt x="44" y="101"/>
                  </a:lnTo>
                  <a:lnTo>
                    <a:pt x="34" y="101"/>
                  </a:lnTo>
                  <a:lnTo>
                    <a:pt x="25" y="98"/>
                  </a:lnTo>
                  <a:lnTo>
                    <a:pt x="17" y="94"/>
                  </a:lnTo>
                  <a:lnTo>
                    <a:pt x="11" y="88"/>
                  </a:lnTo>
                  <a:lnTo>
                    <a:pt x="5" y="81"/>
                  </a:lnTo>
                  <a:lnTo>
                    <a:pt x="2" y="72"/>
                  </a:lnTo>
                  <a:lnTo>
                    <a:pt x="1" y="63"/>
                  </a:lnTo>
                  <a:lnTo>
                    <a:pt x="0" y="51"/>
                  </a:lnTo>
                  <a:lnTo>
                    <a:pt x="1" y="41"/>
                  </a:lnTo>
                  <a:lnTo>
                    <a:pt x="3" y="31"/>
                  </a:lnTo>
                  <a:lnTo>
                    <a:pt x="6" y="21"/>
                  </a:lnTo>
                  <a:lnTo>
                    <a:pt x="11" y="15"/>
                  </a:lnTo>
                  <a:lnTo>
                    <a:pt x="18" y="8"/>
                  </a:lnTo>
                  <a:lnTo>
                    <a:pt x="26" y="3"/>
                  </a:lnTo>
                  <a:lnTo>
                    <a:pt x="35" y="1"/>
                  </a:lnTo>
                  <a:lnTo>
                    <a:pt x="47" y="0"/>
                  </a:lnTo>
                  <a:lnTo>
                    <a:pt x="57" y="1"/>
                  </a:lnTo>
                  <a:lnTo>
                    <a:pt x="66" y="3"/>
                  </a:lnTo>
                  <a:lnTo>
                    <a:pt x="74" y="8"/>
                  </a:lnTo>
                  <a:lnTo>
                    <a:pt x="81" y="13"/>
                  </a:lnTo>
                  <a:lnTo>
                    <a:pt x="86" y="20"/>
                  </a:lnTo>
                  <a:lnTo>
                    <a:pt x="89" y="28"/>
                  </a:lnTo>
                  <a:lnTo>
                    <a:pt x="92" y="39"/>
                  </a:lnTo>
                  <a:lnTo>
                    <a:pt x="92" y="49"/>
                  </a:lnTo>
                  <a:close/>
                  <a:moveTo>
                    <a:pt x="74" y="50"/>
                  </a:moveTo>
                  <a:lnTo>
                    <a:pt x="74" y="50"/>
                  </a:lnTo>
                  <a:lnTo>
                    <a:pt x="74" y="43"/>
                  </a:lnTo>
                  <a:lnTo>
                    <a:pt x="73" y="36"/>
                  </a:lnTo>
                  <a:lnTo>
                    <a:pt x="71" y="31"/>
                  </a:lnTo>
                  <a:lnTo>
                    <a:pt x="69" y="25"/>
                  </a:lnTo>
                  <a:lnTo>
                    <a:pt x="65" y="20"/>
                  </a:lnTo>
                  <a:lnTo>
                    <a:pt x="59" y="17"/>
                  </a:lnTo>
                  <a:lnTo>
                    <a:pt x="54" y="15"/>
                  </a:lnTo>
                  <a:lnTo>
                    <a:pt x="46" y="13"/>
                  </a:lnTo>
                  <a:lnTo>
                    <a:pt x="39" y="15"/>
                  </a:lnTo>
                  <a:lnTo>
                    <a:pt x="33" y="17"/>
                  </a:lnTo>
                  <a:lnTo>
                    <a:pt x="28" y="20"/>
                  </a:lnTo>
                  <a:lnTo>
                    <a:pt x="24" y="24"/>
                  </a:lnTo>
                  <a:lnTo>
                    <a:pt x="21" y="30"/>
                  </a:lnTo>
                  <a:lnTo>
                    <a:pt x="19" y="35"/>
                  </a:lnTo>
                  <a:lnTo>
                    <a:pt x="18" y="42"/>
                  </a:lnTo>
                  <a:lnTo>
                    <a:pt x="17" y="50"/>
                  </a:lnTo>
                  <a:lnTo>
                    <a:pt x="18" y="57"/>
                  </a:lnTo>
                  <a:lnTo>
                    <a:pt x="19" y="64"/>
                  </a:lnTo>
                  <a:lnTo>
                    <a:pt x="20" y="71"/>
                  </a:lnTo>
                  <a:lnTo>
                    <a:pt x="24" y="77"/>
                  </a:lnTo>
                  <a:lnTo>
                    <a:pt x="27" y="80"/>
                  </a:lnTo>
                  <a:lnTo>
                    <a:pt x="32" y="84"/>
                  </a:lnTo>
                  <a:lnTo>
                    <a:pt x="39" y="86"/>
                  </a:lnTo>
                  <a:lnTo>
                    <a:pt x="46" y="87"/>
                  </a:lnTo>
                  <a:lnTo>
                    <a:pt x="53" y="86"/>
                  </a:lnTo>
                  <a:lnTo>
                    <a:pt x="58" y="85"/>
                  </a:lnTo>
                  <a:lnTo>
                    <a:pt x="64" y="81"/>
                  </a:lnTo>
                  <a:lnTo>
                    <a:pt x="68" y="77"/>
                  </a:lnTo>
                  <a:lnTo>
                    <a:pt x="71" y="72"/>
                  </a:lnTo>
                  <a:lnTo>
                    <a:pt x="73" y="65"/>
                  </a:lnTo>
                  <a:lnTo>
                    <a:pt x="74" y="58"/>
                  </a:lnTo>
                  <a:lnTo>
                    <a:pt x="74" y="50"/>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42">
              <a:extLst>
                <a:ext uri="{FF2B5EF4-FFF2-40B4-BE49-F238E27FC236}">
                  <a16:creationId xmlns:a16="http://schemas.microsoft.com/office/drawing/2014/main" id="{F834563F-0287-2E3D-B911-4D28525CB648}"/>
                </a:ext>
              </a:extLst>
            </p:cNvPr>
            <p:cNvSpPr>
              <a:spLocks/>
            </p:cNvSpPr>
            <p:nvPr userDrawn="1"/>
          </p:nvSpPr>
          <p:spPr bwMode="auto">
            <a:xfrm>
              <a:off x="4131" y="1118"/>
              <a:ext cx="50" cy="67"/>
            </a:xfrm>
            <a:custGeom>
              <a:avLst/>
              <a:gdLst>
                <a:gd name="T0" fmla="*/ 1 w 100"/>
                <a:gd name="T1" fmla="*/ 1 h 134"/>
                <a:gd name="T2" fmla="*/ 1 w 100"/>
                <a:gd name="T3" fmla="*/ 1 h 134"/>
                <a:gd name="T4" fmla="*/ 1 w 100"/>
                <a:gd name="T5" fmla="*/ 1 h 134"/>
                <a:gd name="T6" fmla="*/ 1 w 100"/>
                <a:gd name="T7" fmla="*/ 1 h 134"/>
                <a:gd name="T8" fmla="*/ 1 w 100"/>
                <a:gd name="T9" fmla="*/ 1 h 134"/>
                <a:gd name="T10" fmla="*/ 1 w 100"/>
                <a:gd name="T11" fmla="*/ 1 h 134"/>
                <a:gd name="T12" fmla="*/ 1 w 100"/>
                <a:gd name="T13" fmla="*/ 1 h 134"/>
                <a:gd name="T14" fmla="*/ 1 w 100"/>
                <a:gd name="T15" fmla="*/ 1 h 134"/>
                <a:gd name="T16" fmla="*/ 1 w 100"/>
                <a:gd name="T17" fmla="*/ 1 h 134"/>
                <a:gd name="T18" fmla="*/ 1 w 100"/>
                <a:gd name="T19" fmla="*/ 1 h 134"/>
                <a:gd name="T20" fmla="*/ 1 w 100"/>
                <a:gd name="T21" fmla="*/ 1 h 134"/>
                <a:gd name="T22" fmla="*/ 1 w 100"/>
                <a:gd name="T23" fmla="*/ 1 h 134"/>
                <a:gd name="T24" fmla="*/ 1 w 100"/>
                <a:gd name="T25" fmla="*/ 1 h 134"/>
                <a:gd name="T26" fmla="*/ 1 w 100"/>
                <a:gd name="T27" fmla="*/ 1 h 134"/>
                <a:gd name="T28" fmla="*/ 1 w 100"/>
                <a:gd name="T29" fmla="*/ 1 h 134"/>
                <a:gd name="T30" fmla="*/ 1 w 100"/>
                <a:gd name="T31" fmla="*/ 1 h 134"/>
                <a:gd name="T32" fmla="*/ 1 w 100"/>
                <a:gd name="T33" fmla="*/ 1 h 134"/>
                <a:gd name="T34" fmla="*/ 1 w 100"/>
                <a:gd name="T35" fmla="*/ 1 h 134"/>
                <a:gd name="T36" fmla="*/ 1 w 100"/>
                <a:gd name="T37" fmla="*/ 1 h 134"/>
                <a:gd name="T38" fmla="*/ 1 w 100"/>
                <a:gd name="T39" fmla="*/ 1 h 134"/>
                <a:gd name="T40" fmla="*/ 1 w 100"/>
                <a:gd name="T41" fmla="*/ 1 h 134"/>
                <a:gd name="T42" fmla="*/ 0 w 100"/>
                <a:gd name="T43" fmla="*/ 1 h 134"/>
                <a:gd name="T44" fmla="*/ 0 w 100"/>
                <a:gd name="T45" fmla="*/ 1 h 134"/>
                <a:gd name="T46" fmla="*/ 0 w 100"/>
                <a:gd name="T47" fmla="*/ 1 h 134"/>
                <a:gd name="T48" fmla="*/ 1 w 100"/>
                <a:gd name="T49" fmla="*/ 1 h 134"/>
                <a:gd name="T50" fmla="*/ 1 w 100"/>
                <a:gd name="T51" fmla="*/ 0 h 134"/>
                <a:gd name="T52" fmla="*/ 1 w 100"/>
                <a:gd name="T53" fmla="*/ 0 h 134"/>
                <a:gd name="T54" fmla="*/ 1 w 100"/>
                <a:gd name="T55" fmla="*/ 1 h 134"/>
                <a:gd name="T56" fmla="*/ 1 w 100"/>
                <a:gd name="T57" fmla="*/ 1 h 134"/>
                <a:gd name="T58" fmla="*/ 1 w 100"/>
                <a:gd name="T59" fmla="*/ 1 h 134"/>
                <a:gd name="T60" fmla="*/ 1 w 100"/>
                <a:gd name="T61" fmla="*/ 1 h 134"/>
                <a:gd name="T62" fmla="*/ 1 w 100"/>
                <a:gd name="T63" fmla="*/ 1 h 134"/>
                <a:gd name="T64" fmla="*/ 1 w 100"/>
                <a:gd name="T65" fmla="*/ 1 h 134"/>
                <a:gd name="T66" fmla="*/ 1 w 100"/>
                <a:gd name="T67" fmla="*/ 1 h 134"/>
                <a:gd name="T68" fmla="*/ 1 w 100"/>
                <a:gd name="T69" fmla="*/ 1 h 134"/>
                <a:gd name="T70" fmla="*/ 1 w 100"/>
                <a:gd name="T71" fmla="*/ 1 h 134"/>
                <a:gd name="T72" fmla="*/ 1 w 100"/>
                <a:gd name="T73" fmla="*/ 1 h 134"/>
                <a:gd name="T74" fmla="*/ 1 w 100"/>
                <a:gd name="T75" fmla="*/ 1 h 134"/>
                <a:gd name="T76" fmla="*/ 1 w 100"/>
                <a:gd name="T77" fmla="*/ 1 h 134"/>
                <a:gd name="T78" fmla="*/ 1 w 100"/>
                <a:gd name="T79" fmla="*/ 1 h 134"/>
                <a:gd name="T80" fmla="*/ 1 w 100"/>
                <a:gd name="T81" fmla="*/ 0 h 134"/>
                <a:gd name="T82" fmla="*/ 1 w 100"/>
                <a:gd name="T83" fmla="*/ 0 h 134"/>
                <a:gd name="T84" fmla="*/ 1 w 100"/>
                <a:gd name="T85" fmla="*/ 0 h 134"/>
                <a:gd name="T86" fmla="*/ 1 w 100"/>
                <a:gd name="T87" fmla="*/ 1 h 134"/>
                <a:gd name="T88" fmla="*/ 1 w 100"/>
                <a:gd name="T89" fmla="*/ 1 h 134"/>
                <a:gd name="T90" fmla="*/ 1 w 100"/>
                <a:gd name="T91" fmla="*/ 1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4">
                  <a:moveTo>
                    <a:pt x="100" y="126"/>
                  </a:moveTo>
                  <a:lnTo>
                    <a:pt x="100" y="126"/>
                  </a:lnTo>
                  <a:lnTo>
                    <a:pt x="99" y="129"/>
                  </a:lnTo>
                  <a:lnTo>
                    <a:pt x="98" y="133"/>
                  </a:lnTo>
                  <a:lnTo>
                    <a:pt x="96" y="134"/>
                  </a:lnTo>
                  <a:lnTo>
                    <a:pt x="92" y="134"/>
                  </a:lnTo>
                  <a:lnTo>
                    <a:pt x="87" y="134"/>
                  </a:lnTo>
                  <a:lnTo>
                    <a:pt x="82" y="134"/>
                  </a:lnTo>
                  <a:lnTo>
                    <a:pt x="78" y="132"/>
                  </a:lnTo>
                  <a:lnTo>
                    <a:pt x="74" y="127"/>
                  </a:lnTo>
                  <a:lnTo>
                    <a:pt x="70" y="121"/>
                  </a:lnTo>
                  <a:lnTo>
                    <a:pt x="30" y="45"/>
                  </a:lnTo>
                  <a:lnTo>
                    <a:pt x="23" y="33"/>
                  </a:lnTo>
                  <a:lnTo>
                    <a:pt x="17" y="20"/>
                  </a:lnTo>
                  <a:lnTo>
                    <a:pt x="17" y="35"/>
                  </a:lnTo>
                  <a:lnTo>
                    <a:pt x="17" y="51"/>
                  </a:lnTo>
                  <a:lnTo>
                    <a:pt x="17" y="131"/>
                  </a:lnTo>
                  <a:lnTo>
                    <a:pt x="17" y="133"/>
                  </a:lnTo>
                  <a:lnTo>
                    <a:pt x="15" y="134"/>
                  </a:lnTo>
                  <a:lnTo>
                    <a:pt x="13" y="134"/>
                  </a:lnTo>
                  <a:lnTo>
                    <a:pt x="8" y="134"/>
                  </a:lnTo>
                  <a:lnTo>
                    <a:pt x="5" y="134"/>
                  </a:lnTo>
                  <a:lnTo>
                    <a:pt x="1" y="134"/>
                  </a:lnTo>
                  <a:lnTo>
                    <a:pt x="0" y="133"/>
                  </a:lnTo>
                  <a:lnTo>
                    <a:pt x="0" y="131"/>
                  </a:lnTo>
                  <a:lnTo>
                    <a:pt x="0" y="8"/>
                  </a:lnTo>
                  <a:lnTo>
                    <a:pt x="0" y="5"/>
                  </a:lnTo>
                  <a:lnTo>
                    <a:pt x="2" y="3"/>
                  </a:lnTo>
                  <a:lnTo>
                    <a:pt x="5" y="2"/>
                  </a:lnTo>
                  <a:lnTo>
                    <a:pt x="7" y="0"/>
                  </a:lnTo>
                  <a:lnTo>
                    <a:pt x="16" y="0"/>
                  </a:lnTo>
                  <a:lnTo>
                    <a:pt x="21" y="2"/>
                  </a:lnTo>
                  <a:lnTo>
                    <a:pt x="24" y="3"/>
                  </a:lnTo>
                  <a:lnTo>
                    <a:pt x="28" y="6"/>
                  </a:lnTo>
                  <a:lnTo>
                    <a:pt x="31" y="12"/>
                  </a:lnTo>
                  <a:lnTo>
                    <a:pt x="62" y="70"/>
                  </a:lnTo>
                  <a:lnTo>
                    <a:pt x="68" y="80"/>
                  </a:lnTo>
                  <a:lnTo>
                    <a:pt x="73" y="90"/>
                  </a:lnTo>
                  <a:lnTo>
                    <a:pt x="78" y="101"/>
                  </a:lnTo>
                  <a:lnTo>
                    <a:pt x="83" y="110"/>
                  </a:lnTo>
                  <a:lnTo>
                    <a:pt x="83" y="93"/>
                  </a:lnTo>
                  <a:lnTo>
                    <a:pt x="83" y="75"/>
                  </a:lnTo>
                  <a:lnTo>
                    <a:pt x="83" y="4"/>
                  </a:lnTo>
                  <a:lnTo>
                    <a:pt x="83" y="3"/>
                  </a:lnTo>
                  <a:lnTo>
                    <a:pt x="84" y="2"/>
                  </a:lnTo>
                  <a:lnTo>
                    <a:pt x="88" y="0"/>
                  </a:lnTo>
                  <a:lnTo>
                    <a:pt x="91" y="0"/>
                  </a:lnTo>
                  <a:lnTo>
                    <a:pt x="96" y="0"/>
                  </a:lnTo>
                  <a:lnTo>
                    <a:pt x="98" y="2"/>
                  </a:lnTo>
                  <a:lnTo>
                    <a:pt x="100" y="3"/>
                  </a:lnTo>
                  <a:lnTo>
                    <a:pt x="100" y="4"/>
                  </a:lnTo>
                  <a:lnTo>
                    <a:pt x="100" y="126"/>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43">
              <a:extLst>
                <a:ext uri="{FF2B5EF4-FFF2-40B4-BE49-F238E27FC236}">
                  <a16:creationId xmlns:a16="http://schemas.microsoft.com/office/drawing/2014/main" id="{BED45D80-6CD0-CEC0-CC5B-AE8F5945A94E}"/>
                </a:ext>
              </a:extLst>
            </p:cNvPr>
            <p:cNvSpPr>
              <a:spLocks noEditPoints="1"/>
            </p:cNvSpPr>
            <p:nvPr userDrawn="1"/>
          </p:nvSpPr>
          <p:spPr bwMode="auto">
            <a:xfrm>
              <a:off x="4194" y="1135"/>
              <a:ext cx="47" cy="51"/>
            </a:xfrm>
            <a:custGeom>
              <a:avLst/>
              <a:gdLst>
                <a:gd name="T0" fmla="*/ 1 w 93"/>
                <a:gd name="T1" fmla="*/ 1 h 101"/>
                <a:gd name="T2" fmla="*/ 1 w 93"/>
                <a:gd name="T3" fmla="*/ 1 h 101"/>
                <a:gd name="T4" fmla="*/ 1 w 93"/>
                <a:gd name="T5" fmla="*/ 1 h 101"/>
                <a:gd name="T6" fmla="*/ 1 w 93"/>
                <a:gd name="T7" fmla="*/ 1 h 101"/>
                <a:gd name="T8" fmla="*/ 1 w 93"/>
                <a:gd name="T9" fmla="*/ 1 h 101"/>
                <a:gd name="T10" fmla="*/ 1 w 93"/>
                <a:gd name="T11" fmla="*/ 1 h 101"/>
                <a:gd name="T12" fmla="*/ 1 w 93"/>
                <a:gd name="T13" fmla="*/ 1 h 101"/>
                <a:gd name="T14" fmla="*/ 1 w 93"/>
                <a:gd name="T15" fmla="*/ 1 h 101"/>
                <a:gd name="T16" fmla="*/ 1 w 93"/>
                <a:gd name="T17" fmla="*/ 1 h 101"/>
                <a:gd name="T18" fmla="*/ 1 w 93"/>
                <a:gd name="T19" fmla="*/ 1 h 101"/>
                <a:gd name="T20" fmla="*/ 1 w 93"/>
                <a:gd name="T21" fmla="*/ 1 h 101"/>
                <a:gd name="T22" fmla="*/ 1 w 93"/>
                <a:gd name="T23" fmla="*/ 1 h 101"/>
                <a:gd name="T24" fmla="*/ 0 w 93"/>
                <a:gd name="T25" fmla="*/ 1 h 101"/>
                <a:gd name="T26" fmla="*/ 1 w 93"/>
                <a:gd name="T27" fmla="*/ 1 h 101"/>
                <a:gd name="T28" fmla="*/ 1 w 93"/>
                <a:gd name="T29" fmla="*/ 1 h 101"/>
                <a:gd name="T30" fmla="*/ 1 w 93"/>
                <a:gd name="T31" fmla="*/ 1 h 101"/>
                <a:gd name="T32" fmla="*/ 1 w 93"/>
                <a:gd name="T33" fmla="*/ 1 h 101"/>
                <a:gd name="T34" fmla="*/ 1 w 93"/>
                <a:gd name="T35" fmla="*/ 1 h 101"/>
                <a:gd name="T36" fmla="*/ 1 w 93"/>
                <a:gd name="T37" fmla="*/ 0 h 101"/>
                <a:gd name="T38" fmla="*/ 1 w 93"/>
                <a:gd name="T39" fmla="*/ 1 h 101"/>
                <a:gd name="T40" fmla="*/ 1 w 93"/>
                <a:gd name="T41" fmla="*/ 1 h 101"/>
                <a:gd name="T42" fmla="*/ 1 w 93"/>
                <a:gd name="T43" fmla="*/ 1 h 101"/>
                <a:gd name="T44" fmla="*/ 1 w 93"/>
                <a:gd name="T45" fmla="*/ 1 h 101"/>
                <a:gd name="T46" fmla="*/ 1 w 93"/>
                <a:gd name="T47" fmla="*/ 1 h 101"/>
                <a:gd name="T48" fmla="*/ 1 w 93"/>
                <a:gd name="T49" fmla="*/ 1 h 101"/>
                <a:gd name="T50" fmla="*/ 1 w 93"/>
                <a:gd name="T51" fmla="*/ 1 h 101"/>
                <a:gd name="T52" fmla="*/ 1 w 93"/>
                <a:gd name="T53" fmla="*/ 1 h 101"/>
                <a:gd name="T54" fmla="*/ 1 w 93"/>
                <a:gd name="T55" fmla="*/ 1 h 101"/>
                <a:gd name="T56" fmla="*/ 1 w 93"/>
                <a:gd name="T57" fmla="*/ 1 h 101"/>
                <a:gd name="T58" fmla="*/ 1 w 93"/>
                <a:gd name="T59" fmla="*/ 1 h 101"/>
                <a:gd name="T60" fmla="*/ 1 w 93"/>
                <a:gd name="T61" fmla="*/ 1 h 101"/>
                <a:gd name="T62" fmla="*/ 1 w 93"/>
                <a:gd name="T63" fmla="*/ 1 h 101"/>
                <a:gd name="T64" fmla="*/ 1 w 93"/>
                <a:gd name="T65" fmla="*/ 1 h 101"/>
                <a:gd name="T66" fmla="*/ 1 w 93"/>
                <a:gd name="T67" fmla="*/ 1 h 101"/>
                <a:gd name="T68" fmla="*/ 1 w 93"/>
                <a:gd name="T69" fmla="*/ 1 h 101"/>
                <a:gd name="T70" fmla="*/ 1 w 93"/>
                <a:gd name="T71" fmla="*/ 1 h 101"/>
                <a:gd name="T72" fmla="*/ 1 w 93"/>
                <a:gd name="T73" fmla="*/ 1 h 101"/>
                <a:gd name="T74" fmla="*/ 1 w 93"/>
                <a:gd name="T75" fmla="*/ 1 h 101"/>
                <a:gd name="T76" fmla="*/ 1 w 93"/>
                <a:gd name="T77" fmla="*/ 1 h 101"/>
                <a:gd name="T78" fmla="*/ 1 w 93"/>
                <a:gd name="T79" fmla="*/ 1 h 101"/>
                <a:gd name="T80" fmla="*/ 1 w 93"/>
                <a:gd name="T81" fmla="*/ 1 h 101"/>
                <a:gd name="T82" fmla="*/ 1 w 93"/>
                <a:gd name="T83" fmla="*/ 1 h 101"/>
                <a:gd name="T84" fmla="*/ 1 w 93"/>
                <a:gd name="T85" fmla="*/ 1 h 101"/>
                <a:gd name="T86" fmla="*/ 1 w 93"/>
                <a:gd name="T87" fmla="*/ 1 h 101"/>
                <a:gd name="T88" fmla="*/ 1 w 93"/>
                <a:gd name="T89" fmla="*/ 1 h 101"/>
                <a:gd name="T90" fmla="*/ 1 w 93"/>
                <a:gd name="T91" fmla="*/ 1 h 101"/>
                <a:gd name="T92" fmla="*/ 1 w 93"/>
                <a:gd name="T93" fmla="*/ 1 h 101"/>
                <a:gd name="T94" fmla="*/ 1 w 93"/>
                <a:gd name="T95" fmla="*/ 1 h 101"/>
                <a:gd name="T96" fmla="*/ 1 w 93"/>
                <a:gd name="T97" fmla="*/ 1 h 101"/>
                <a:gd name="T98" fmla="*/ 1 w 93"/>
                <a:gd name="T99" fmla="*/ 1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1">
                  <a:moveTo>
                    <a:pt x="93" y="49"/>
                  </a:moveTo>
                  <a:lnTo>
                    <a:pt x="93" y="49"/>
                  </a:lnTo>
                  <a:lnTo>
                    <a:pt x="92" y="61"/>
                  </a:lnTo>
                  <a:lnTo>
                    <a:pt x="90" y="71"/>
                  </a:lnTo>
                  <a:lnTo>
                    <a:pt x="86" y="79"/>
                  </a:lnTo>
                  <a:lnTo>
                    <a:pt x="81" y="87"/>
                  </a:lnTo>
                  <a:lnTo>
                    <a:pt x="75" y="93"/>
                  </a:lnTo>
                  <a:lnTo>
                    <a:pt x="67" y="98"/>
                  </a:lnTo>
                  <a:lnTo>
                    <a:pt x="56" y="101"/>
                  </a:lnTo>
                  <a:lnTo>
                    <a:pt x="46" y="101"/>
                  </a:lnTo>
                  <a:lnTo>
                    <a:pt x="34" y="101"/>
                  </a:lnTo>
                  <a:lnTo>
                    <a:pt x="25" y="99"/>
                  </a:lnTo>
                  <a:lnTo>
                    <a:pt x="18" y="94"/>
                  </a:lnTo>
                  <a:lnTo>
                    <a:pt x="11" y="89"/>
                  </a:lnTo>
                  <a:lnTo>
                    <a:pt x="7" y="82"/>
                  </a:lnTo>
                  <a:lnTo>
                    <a:pt x="3" y="72"/>
                  </a:lnTo>
                  <a:lnTo>
                    <a:pt x="1" y="63"/>
                  </a:lnTo>
                  <a:lnTo>
                    <a:pt x="0" y="52"/>
                  </a:lnTo>
                  <a:lnTo>
                    <a:pt x="1" y="41"/>
                  </a:lnTo>
                  <a:lnTo>
                    <a:pt x="3" y="31"/>
                  </a:lnTo>
                  <a:lnTo>
                    <a:pt x="7" y="22"/>
                  </a:lnTo>
                  <a:lnTo>
                    <a:pt x="13" y="15"/>
                  </a:lnTo>
                  <a:lnTo>
                    <a:pt x="18" y="8"/>
                  </a:lnTo>
                  <a:lnTo>
                    <a:pt x="26" y="3"/>
                  </a:lnTo>
                  <a:lnTo>
                    <a:pt x="37" y="1"/>
                  </a:lnTo>
                  <a:lnTo>
                    <a:pt x="47" y="0"/>
                  </a:lnTo>
                  <a:lnTo>
                    <a:pt x="59" y="1"/>
                  </a:lnTo>
                  <a:lnTo>
                    <a:pt x="68" y="3"/>
                  </a:lnTo>
                  <a:lnTo>
                    <a:pt x="75" y="8"/>
                  </a:lnTo>
                  <a:lnTo>
                    <a:pt x="82" y="14"/>
                  </a:lnTo>
                  <a:lnTo>
                    <a:pt x="86" y="21"/>
                  </a:lnTo>
                  <a:lnTo>
                    <a:pt x="90" y="29"/>
                  </a:lnTo>
                  <a:lnTo>
                    <a:pt x="92" y="39"/>
                  </a:lnTo>
                  <a:lnTo>
                    <a:pt x="93" y="49"/>
                  </a:lnTo>
                  <a:close/>
                  <a:moveTo>
                    <a:pt x="75" y="51"/>
                  </a:moveTo>
                  <a:lnTo>
                    <a:pt x="75" y="51"/>
                  </a:lnTo>
                  <a:lnTo>
                    <a:pt x="75" y="44"/>
                  </a:lnTo>
                  <a:lnTo>
                    <a:pt x="74" y="37"/>
                  </a:lnTo>
                  <a:lnTo>
                    <a:pt x="72" y="31"/>
                  </a:lnTo>
                  <a:lnTo>
                    <a:pt x="69" y="25"/>
                  </a:lnTo>
                  <a:lnTo>
                    <a:pt x="66" y="21"/>
                  </a:lnTo>
                  <a:lnTo>
                    <a:pt x="61" y="17"/>
                  </a:lnTo>
                  <a:lnTo>
                    <a:pt x="54" y="15"/>
                  </a:lnTo>
                  <a:lnTo>
                    <a:pt x="47" y="14"/>
                  </a:lnTo>
                  <a:lnTo>
                    <a:pt x="40" y="15"/>
                  </a:lnTo>
                  <a:lnTo>
                    <a:pt x="33" y="17"/>
                  </a:lnTo>
                  <a:lnTo>
                    <a:pt x="29" y="21"/>
                  </a:lnTo>
                  <a:lnTo>
                    <a:pt x="25" y="24"/>
                  </a:lnTo>
                  <a:lnTo>
                    <a:pt x="22" y="30"/>
                  </a:lnTo>
                  <a:lnTo>
                    <a:pt x="19" y="36"/>
                  </a:lnTo>
                  <a:lnTo>
                    <a:pt x="18" y="42"/>
                  </a:lnTo>
                  <a:lnTo>
                    <a:pt x="18" y="51"/>
                  </a:lnTo>
                  <a:lnTo>
                    <a:pt x="18" y="57"/>
                  </a:lnTo>
                  <a:lnTo>
                    <a:pt x="19" y="64"/>
                  </a:lnTo>
                  <a:lnTo>
                    <a:pt x="21" y="71"/>
                  </a:lnTo>
                  <a:lnTo>
                    <a:pt x="24" y="77"/>
                  </a:lnTo>
                  <a:lnTo>
                    <a:pt x="28" y="82"/>
                  </a:lnTo>
                  <a:lnTo>
                    <a:pt x="33" y="85"/>
                  </a:lnTo>
                  <a:lnTo>
                    <a:pt x="39" y="86"/>
                  </a:lnTo>
                  <a:lnTo>
                    <a:pt x="46" y="87"/>
                  </a:lnTo>
                  <a:lnTo>
                    <a:pt x="53" y="86"/>
                  </a:lnTo>
                  <a:lnTo>
                    <a:pt x="60" y="85"/>
                  </a:lnTo>
                  <a:lnTo>
                    <a:pt x="64" y="82"/>
                  </a:lnTo>
                  <a:lnTo>
                    <a:pt x="69" y="77"/>
                  </a:lnTo>
                  <a:lnTo>
                    <a:pt x="71" y="72"/>
                  </a:lnTo>
                  <a:lnTo>
                    <a:pt x="74" y="66"/>
                  </a:lnTo>
                  <a:lnTo>
                    <a:pt x="75"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44">
              <a:extLst>
                <a:ext uri="{FF2B5EF4-FFF2-40B4-BE49-F238E27FC236}">
                  <a16:creationId xmlns:a16="http://schemas.microsoft.com/office/drawing/2014/main" id="{AB8C6D99-52C0-8456-F5E2-C2BF52B76D61}"/>
                </a:ext>
              </a:extLst>
            </p:cNvPr>
            <p:cNvSpPr>
              <a:spLocks/>
            </p:cNvSpPr>
            <p:nvPr userDrawn="1"/>
          </p:nvSpPr>
          <p:spPr bwMode="auto">
            <a:xfrm>
              <a:off x="4110" y="2497"/>
              <a:ext cx="48" cy="68"/>
            </a:xfrm>
            <a:custGeom>
              <a:avLst/>
              <a:gdLst>
                <a:gd name="T0" fmla="*/ 1 w 95"/>
                <a:gd name="T1" fmla="*/ 1 h 135"/>
                <a:gd name="T2" fmla="*/ 1 w 95"/>
                <a:gd name="T3" fmla="*/ 1 h 135"/>
                <a:gd name="T4" fmla="*/ 1 w 95"/>
                <a:gd name="T5" fmla="*/ 1 h 135"/>
                <a:gd name="T6" fmla="*/ 1 w 95"/>
                <a:gd name="T7" fmla="*/ 1 h 135"/>
                <a:gd name="T8" fmla="*/ 1 w 95"/>
                <a:gd name="T9" fmla="*/ 1 h 135"/>
                <a:gd name="T10" fmla="*/ 1 w 95"/>
                <a:gd name="T11" fmla="*/ 1 h 135"/>
                <a:gd name="T12" fmla="*/ 1 w 95"/>
                <a:gd name="T13" fmla="*/ 1 h 135"/>
                <a:gd name="T14" fmla="*/ 1 w 95"/>
                <a:gd name="T15" fmla="*/ 1 h 135"/>
                <a:gd name="T16" fmla="*/ 1 w 95"/>
                <a:gd name="T17" fmla="*/ 1 h 135"/>
                <a:gd name="T18" fmla="*/ 1 w 95"/>
                <a:gd name="T19" fmla="*/ 1 h 135"/>
                <a:gd name="T20" fmla="*/ 0 w 95"/>
                <a:gd name="T21" fmla="*/ 1 h 135"/>
                <a:gd name="T22" fmla="*/ 1 w 95"/>
                <a:gd name="T23" fmla="*/ 1 h 135"/>
                <a:gd name="T24" fmla="*/ 1 w 95"/>
                <a:gd name="T25" fmla="*/ 0 h 135"/>
                <a:gd name="T26" fmla="*/ 1 w 95"/>
                <a:gd name="T27" fmla="*/ 0 h 135"/>
                <a:gd name="T28" fmla="*/ 1 w 95"/>
                <a:gd name="T29" fmla="*/ 0 h 135"/>
                <a:gd name="T30" fmla="*/ 1 w 95"/>
                <a:gd name="T31" fmla="*/ 1 h 135"/>
                <a:gd name="T32" fmla="*/ 1 w 95"/>
                <a:gd name="T33" fmla="*/ 1 h 135"/>
                <a:gd name="T34" fmla="*/ 1 w 95"/>
                <a:gd name="T35" fmla="*/ 1 h 135"/>
                <a:gd name="T36" fmla="*/ 1 w 95"/>
                <a:gd name="T37" fmla="*/ 1 h 135"/>
                <a:gd name="T38" fmla="*/ 1 w 95"/>
                <a:gd name="T39" fmla="*/ 1 h 135"/>
                <a:gd name="T40" fmla="*/ 1 w 95"/>
                <a:gd name="T41" fmla="*/ 1 h 135"/>
                <a:gd name="T42" fmla="*/ 1 w 95"/>
                <a:gd name="T43" fmla="*/ 1 h 135"/>
                <a:gd name="T44" fmla="*/ 1 w 95"/>
                <a:gd name="T45" fmla="*/ 1 h 135"/>
                <a:gd name="T46" fmla="*/ 1 w 95"/>
                <a:gd name="T47" fmla="*/ 1 h 135"/>
                <a:gd name="T48" fmla="*/ 1 w 95"/>
                <a:gd name="T49" fmla="*/ 1 h 135"/>
                <a:gd name="T50" fmla="*/ 1 w 95"/>
                <a:gd name="T51" fmla="*/ 1 h 135"/>
                <a:gd name="T52" fmla="*/ 1 w 95"/>
                <a:gd name="T53" fmla="*/ 0 h 135"/>
                <a:gd name="T54" fmla="*/ 1 w 95"/>
                <a:gd name="T55" fmla="*/ 0 h 135"/>
                <a:gd name="T56" fmla="*/ 1 w 95"/>
                <a:gd name="T57" fmla="*/ 1 h 135"/>
                <a:gd name="T58" fmla="*/ 1 w 95"/>
                <a:gd name="T59" fmla="*/ 1 h 135"/>
                <a:gd name="T60" fmla="*/ 1 w 95"/>
                <a:gd name="T61" fmla="*/ 1 h 135"/>
                <a:gd name="T62" fmla="*/ 1 w 95"/>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5" h="135">
                  <a:moveTo>
                    <a:pt x="56" y="82"/>
                  </a:moveTo>
                  <a:lnTo>
                    <a:pt x="56" y="131"/>
                  </a:lnTo>
                  <a:lnTo>
                    <a:pt x="56" y="132"/>
                  </a:lnTo>
                  <a:lnTo>
                    <a:pt x="55" y="133"/>
                  </a:lnTo>
                  <a:lnTo>
                    <a:pt x="51" y="135"/>
                  </a:lnTo>
                  <a:lnTo>
                    <a:pt x="48" y="135"/>
                  </a:lnTo>
                  <a:lnTo>
                    <a:pt x="43" y="135"/>
                  </a:lnTo>
                  <a:lnTo>
                    <a:pt x="41" y="133"/>
                  </a:lnTo>
                  <a:lnTo>
                    <a:pt x="39" y="132"/>
                  </a:lnTo>
                  <a:lnTo>
                    <a:pt x="39" y="131"/>
                  </a:lnTo>
                  <a:lnTo>
                    <a:pt x="39" y="82"/>
                  </a:lnTo>
                  <a:lnTo>
                    <a:pt x="1" y="7"/>
                  </a:lnTo>
                  <a:lnTo>
                    <a:pt x="0" y="3"/>
                  </a:lnTo>
                  <a:lnTo>
                    <a:pt x="1" y="1"/>
                  </a:lnTo>
                  <a:lnTo>
                    <a:pt x="3" y="0"/>
                  </a:lnTo>
                  <a:lnTo>
                    <a:pt x="9" y="0"/>
                  </a:lnTo>
                  <a:lnTo>
                    <a:pt x="13" y="0"/>
                  </a:lnTo>
                  <a:lnTo>
                    <a:pt x="17" y="1"/>
                  </a:lnTo>
                  <a:lnTo>
                    <a:pt x="18" y="2"/>
                  </a:lnTo>
                  <a:lnTo>
                    <a:pt x="19" y="3"/>
                  </a:lnTo>
                  <a:lnTo>
                    <a:pt x="38" y="42"/>
                  </a:lnTo>
                  <a:lnTo>
                    <a:pt x="42" y="53"/>
                  </a:lnTo>
                  <a:lnTo>
                    <a:pt x="48" y="65"/>
                  </a:lnTo>
                  <a:lnTo>
                    <a:pt x="53" y="54"/>
                  </a:lnTo>
                  <a:lnTo>
                    <a:pt x="58" y="42"/>
                  </a:lnTo>
                  <a:lnTo>
                    <a:pt x="77" y="3"/>
                  </a:lnTo>
                  <a:lnTo>
                    <a:pt x="78" y="2"/>
                  </a:lnTo>
                  <a:lnTo>
                    <a:pt x="79" y="1"/>
                  </a:lnTo>
                  <a:lnTo>
                    <a:pt x="81" y="0"/>
                  </a:lnTo>
                  <a:lnTo>
                    <a:pt x="86" y="0"/>
                  </a:lnTo>
                  <a:lnTo>
                    <a:pt x="92" y="1"/>
                  </a:lnTo>
                  <a:lnTo>
                    <a:pt x="95" y="1"/>
                  </a:lnTo>
                  <a:lnTo>
                    <a:pt x="95" y="3"/>
                  </a:lnTo>
                  <a:lnTo>
                    <a:pt x="94"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44">
              <a:extLst>
                <a:ext uri="{FF2B5EF4-FFF2-40B4-BE49-F238E27FC236}">
                  <a16:creationId xmlns:a16="http://schemas.microsoft.com/office/drawing/2014/main" id="{61FFE553-AE6A-87D0-743C-1B1BF8AAAFC3}"/>
                </a:ext>
              </a:extLst>
            </p:cNvPr>
            <p:cNvSpPr>
              <a:spLocks noEditPoints="1"/>
            </p:cNvSpPr>
            <p:nvPr userDrawn="1"/>
          </p:nvSpPr>
          <p:spPr bwMode="auto">
            <a:xfrm>
              <a:off x="4157" y="2515"/>
              <a:ext cx="42" cy="50"/>
            </a:xfrm>
            <a:custGeom>
              <a:avLst/>
              <a:gdLst>
                <a:gd name="T0" fmla="*/ 1 w 84"/>
                <a:gd name="T1" fmla="*/ 0 h 102"/>
                <a:gd name="T2" fmla="*/ 1 w 84"/>
                <a:gd name="T3" fmla="*/ 0 h 102"/>
                <a:gd name="T4" fmla="*/ 1 w 84"/>
                <a:gd name="T5" fmla="*/ 0 h 102"/>
                <a:gd name="T6" fmla="*/ 1 w 84"/>
                <a:gd name="T7" fmla="*/ 0 h 102"/>
                <a:gd name="T8" fmla="*/ 1 w 84"/>
                <a:gd name="T9" fmla="*/ 0 h 102"/>
                <a:gd name="T10" fmla="*/ 1 w 84"/>
                <a:gd name="T11" fmla="*/ 0 h 102"/>
                <a:gd name="T12" fmla="*/ 1 w 84"/>
                <a:gd name="T13" fmla="*/ 0 h 102"/>
                <a:gd name="T14" fmla="*/ 1 w 84"/>
                <a:gd name="T15" fmla="*/ 0 h 102"/>
                <a:gd name="T16" fmla="*/ 1 w 84"/>
                <a:gd name="T17" fmla="*/ 0 h 102"/>
                <a:gd name="T18" fmla="*/ 1 w 84"/>
                <a:gd name="T19" fmla="*/ 0 h 102"/>
                <a:gd name="T20" fmla="*/ 1 w 84"/>
                <a:gd name="T21" fmla="*/ 0 h 102"/>
                <a:gd name="T22" fmla="*/ 1 w 84"/>
                <a:gd name="T23" fmla="*/ 0 h 102"/>
                <a:gd name="T24" fmla="*/ 1 w 84"/>
                <a:gd name="T25" fmla="*/ 0 h 102"/>
                <a:gd name="T26" fmla="*/ 1 w 84"/>
                <a:gd name="T27" fmla="*/ 0 h 102"/>
                <a:gd name="T28" fmla="*/ 1 w 84"/>
                <a:gd name="T29" fmla="*/ 0 h 102"/>
                <a:gd name="T30" fmla="*/ 1 w 84"/>
                <a:gd name="T31" fmla="*/ 0 h 102"/>
                <a:gd name="T32" fmla="*/ 1 w 84"/>
                <a:gd name="T33" fmla="*/ 0 h 102"/>
                <a:gd name="T34" fmla="*/ 1 w 84"/>
                <a:gd name="T35" fmla="*/ 0 h 102"/>
                <a:gd name="T36" fmla="*/ 1 w 84"/>
                <a:gd name="T37" fmla="*/ 0 h 102"/>
                <a:gd name="T38" fmla="*/ 1 w 84"/>
                <a:gd name="T39" fmla="*/ 0 h 102"/>
                <a:gd name="T40" fmla="*/ 1 w 84"/>
                <a:gd name="T41" fmla="*/ 0 h 102"/>
                <a:gd name="T42" fmla="*/ 1 w 84"/>
                <a:gd name="T43" fmla="*/ 0 h 102"/>
                <a:gd name="T44" fmla="*/ 1 w 84"/>
                <a:gd name="T45" fmla="*/ 0 h 102"/>
                <a:gd name="T46" fmla="*/ 1 w 84"/>
                <a:gd name="T47" fmla="*/ 0 h 102"/>
                <a:gd name="T48" fmla="*/ 1 w 84"/>
                <a:gd name="T49" fmla="*/ 0 h 102"/>
                <a:gd name="T50" fmla="*/ 1 w 84"/>
                <a:gd name="T51" fmla="*/ 0 h 102"/>
                <a:gd name="T52" fmla="*/ 1 w 84"/>
                <a:gd name="T53" fmla="*/ 0 h 102"/>
                <a:gd name="T54" fmla="*/ 1 w 84"/>
                <a:gd name="T55" fmla="*/ 0 h 102"/>
                <a:gd name="T56" fmla="*/ 1 w 84"/>
                <a:gd name="T57" fmla="*/ 0 h 102"/>
                <a:gd name="T58" fmla="*/ 1 w 84"/>
                <a:gd name="T59" fmla="*/ 0 h 102"/>
                <a:gd name="T60" fmla="*/ 1 w 84"/>
                <a:gd name="T61" fmla="*/ 0 h 102"/>
                <a:gd name="T62" fmla="*/ 0 w 84"/>
                <a:gd name="T63" fmla="*/ 0 h 102"/>
                <a:gd name="T64" fmla="*/ 0 w 84"/>
                <a:gd name="T65" fmla="*/ 0 h 102"/>
                <a:gd name="T66" fmla="*/ 1 w 84"/>
                <a:gd name="T67" fmla="*/ 0 h 102"/>
                <a:gd name="T68" fmla="*/ 1 w 84"/>
                <a:gd name="T69" fmla="*/ 0 h 102"/>
                <a:gd name="T70" fmla="*/ 1 w 84"/>
                <a:gd name="T71" fmla="*/ 0 h 102"/>
                <a:gd name="T72" fmla="*/ 1 w 84"/>
                <a:gd name="T73" fmla="*/ 0 h 102"/>
                <a:gd name="T74" fmla="*/ 1 w 84"/>
                <a:gd name="T75" fmla="*/ 0 h 102"/>
                <a:gd name="T76" fmla="*/ 1 w 84"/>
                <a:gd name="T77" fmla="*/ 0 h 102"/>
                <a:gd name="T78" fmla="*/ 1 w 84"/>
                <a:gd name="T79" fmla="*/ 0 h 102"/>
                <a:gd name="T80" fmla="*/ 1 w 84"/>
                <a:gd name="T81" fmla="*/ 0 h 102"/>
                <a:gd name="T82" fmla="*/ 1 w 84"/>
                <a:gd name="T83" fmla="*/ 0 h 102"/>
                <a:gd name="T84" fmla="*/ 1 w 84"/>
                <a:gd name="T85" fmla="*/ 0 h 102"/>
                <a:gd name="T86" fmla="*/ 1 w 84"/>
                <a:gd name="T87" fmla="*/ 0 h 102"/>
                <a:gd name="T88" fmla="*/ 1 w 84"/>
                <a:gd name="T89" fmla="*/ 0 h 102"/>
                <a:gd name="T90" fmla="*/ 1 w 84"/>
                <a:gd name="T91" fmla="*/ 0 h 102"/>
                <a:gd name="T92" fmla="*/ 1 w 84"/>
                <a:gd name="T93" fmla="*/ 0 h 102"/>
                <a:gd name="T94" fmla="*/ 1 w 84"/>
                <a:gd name="T95" fmla="*/ 0 h 102"/>
                <a:gd name="T96" fmla="*/ 1 w 84"/>
                <a:gd name="T97" fmla="*/ 0 h 102"/>
                <a:gd name="T98" fmla="*/ 1 w 84"/>
                <a:gd name="T99" fmla="*/ 0 h 102"/>
                <a:gd name="T100" fmla="*/ 1 w 84"/>
                <a:gd name="T101" fmla="*/ 0 h 102"/>
                <a:gd name="T102" fmla="*/ 1 w 84"/>
                <a:gd name="T103" fmla="*/ 0 h 102"/>
                <a:gd name="T104" fmla="*/ 1 w 84"/>
                <a:gd name="T105" fmla="*/ 0 h 102"/>
                <a:gd name="T106" fmla="*/ 1 w 84"/>
                <a:gd name="T107" fmla="*/ 0 h 102"/>
                <a:gd name="T108" fmla="*/ 1 w 84"/>
                <a:gd name="T109" fmla="*/ 0 h 102"/>
                <a:gd name="T110" fmla="*/ 1 w 84"/>
                <a:gd name="T111" fmla="*/ 0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4" h="102">
                  <a:moveTo>
                    <a:pt x="84" y="46"/>
                  </a:moveTo>
                  <a:lnTo>
                    <a:pt x="84" y="46"/>
                  </a:lnTo>
                  <a:lnTo>
                    <a:pt x="84" y="50"/>
                  </a:lnTo>
                  <a:lnTo>
                    <a:pt x="83" y="52"/>
                  </a:lnTo>
                  <a:lnTo>
                    <a:pt x="81" y="55"/>
                  </a:lnTo>
                  <a:lnTo>
                    <a:pt x="78" y="55"/>
                  </a:lnTo>
                  <a:lnTo>
                    <a:pt x="17" y="55"/>
                  </a:lnTo>
                  <a:lnTo>
                    <a:pt x="17" y="61"/>
                  </a:lnTo>
                  <a:lnTo>
                    <a:pt x="18" y="68"/>
                  </a:lnTo>
                  <a:lnTo>
                    <a:pt x="21" y="74"/>
                  </a:lnTo>
                  <a:lnTo>
                    <a:pt x="24" y="79"/>
                  </a:lnTo>
                  <a:lnTo>
                    <a:pt x="28" y="83"/>
                  </a:lnTo>
                  <a:lnTo>
                    <a:pt x="33" y="86"/>
                  </a:lnTo>
                  <a:lnTo>
                    <a:pt x="39" y="88"/>
                  </a:lnTo>
                  <a:lnTo>
                    <a:pt x="47" y="88"/>
                  </a:lnTo>
                  <a:lnTo>
                    <a:pt x="59" y="87"/>
                  </a:lnTo>
                  <a:lnTo>
                    <a:pt x="68" y="84"/>
                  </a:lnTo>
                  <a:lnTo>
                    <a:pt x="74" y="82"/>
                  </a:lnTo>
                  <a:lnTo>
                    <a:pt x="78" y="81"/>
                  </a:lnTo>
                  <a:lnTo>
                    <a:pt x="79" y="81"/>
                  </a:lnTo>
                  <a:lnTo>
                    <a:pt x="81" y="82"/>
                  </a:lnTo>
                  <a:lnTo>
                    <a:pt x="81" y="84"/>
                  </a:lnTo>
                  <a:lnTo>
                    <a:pt x="81" y="88"/>
                  </a:lnTo>
                  <a:lnTo>
                    <a:pt x="81" y="90"/>
                  </a:lnTo>
                  <a:lnTo>
                    <a:pt x="81" y="91"/>
                  </a:lnTo>
                  <a:lnTo>
                    <a:pt x="79" y="94"/>
                  </a:lnTo>
                  <a:lnTo>
                    <a:pt x="79" y="95"/>
                  </a:lnTo>
                  <a:lnTo>
                    <a:pt x="76" y="96"/>
                  </a:lnTo>
                  <a:lnTo>
                    <a:pt x="68" y="98"/>
                  </a:lnTo>
                  <a:lnTo>
                    <a:pt x="58" y="101"/>
                  </a:lnTo>
                  <a:lnTo>
                    <a:pt x="46" y="102"/>
                  </a:lnTo>
                  <a:lnTo>
                    <a:pt x="35" y="101"/>
                  </a:lnTo>
                  <a:lnTo>
                    <a:pt x="25" y="98"/>
                  </a:lnTo>
                  <a:lnTo>
                    <a:pt x="17" y="95"/>
                  </a:lnTo>
                  <a:lnTo>
                    <a:pt x="12" y="89"/>
                  </a:lnTo>
                  <a:lnTo>
                    <a:pt x="6" y="82"/>
                  </a:lnTo>
                  <a:lnTo>
                    <a:pt x="2" y="73"/>
                  </a:lnTo>
                  <a:lnTo>
                    <a:pt x="0" y="64"/>
                  </a:lnTo>
                  <a:lnTo>
                    <a:pt x="0" y="51"/>
                  </a:lnTo>
                  <a:lnTo>
                    <a:pt x="0" y="41"/>
                  </a:lnTo>
                  <a:lnTo>
                    <a:pt x="2" y="30"/>
                  </a:lnTo>
                  <a:lnTo>
                    <a:pt x="6" y="21"/>
                  </a:lnTo>
                  <a:lnTo>
                    <a:pt x="12" y="14"/>
                  </a:lnTo>
                  <a:lnTo>
                    <a:pt x="18" y="8"/>
                  </a:lnTo>
                  <a:lnTo>
                    <a:pt x="25" y="4"/>
                  </a:lnTo>
                  <a:lnTo>
                    <a:pt x="35" y="2"/>
                  </a:lnTo>
                  <a:lnTo>
                    <a:pt x="44" y="0"/>
                  </a:lnTo>
                  <a:lnTo>
                    <a:pt x="54" y="2"/>
                  </a:lnTo>
                  <a:lnTo>
                    <a:pt x="62" y="4"/>
                  </a:lnTo>
                  <a:lnTo>
                    <a:pt x="69" y="7"/>
                  </a:lnTo>
                  <a:lnTo>
                    <a:pt x="75" y="13"/>
                  </a:lnTo>
                  <a:lnTo>
                    <a:pt x="79" y="20"/>
                  </a:lnTo>
                  <a:lnTo>
                    <a:pt x="82" y="27"/>
                  </a:lnTo>
                  <a:lnTo>
                    <a:pt x="84" y="35"/>
                  </a:lnTo>
                  <a:lnTo>
                    <a:pt x="84" y="44"/>
                  </a:lnTo>
                  <a:lnTo>
                    <a:pt x="84" y="46"/>
                  </a:lnTo>
                  <a:close/>
                  <a:moveTo>
                    <a:pt x="68" y="42"/>
                  </a:moveTo>
                  <a:lnTo>
                    <a:pt x="68" y="42"/>
                  </a:lnTo>
                  <a:lnTo>
                    <a:pt x="67" y="36"/>
                  </a:lnTo>
                  <a:lnTo>
                    <a:pt x="66" y="30"/>
                  </a:lnTo>
                  <a:lnTo>
                    <a:pt x="64" y="26"/>
                  </a:lnTo>
                  <a:lnTo>
                    <a:pt x="61" y="21"/>
                  </a:lnTo>
                  <a:lnTo>
                    <a:pt x="58" y="18"/>
                  </a:lnTo>
                  <a:lnTo>
                    <a:pt x="54" y="15"/>
                  </a:lnTo>
                  <a:lnTo>
                    <a:pt x="48" y="14"/>
                  </a:lnTo>
                  <a:lnTo>
                    <a:pt x="43" y="13"/>
                  </a:lnTo>
                  <a:lnTo>
                    <a:pt x="37" y="14"/>
                  </a:lnTo>
                  <a:lnTo>
                    <a:pt x="32" y="15"/>
                  </a:lnTo>
                  <a:lnTo>
                    <a:pt x="28" y="19"/>
                  </a:lnTo>
                  <a:lnTo>
                    <a:pt x="24" y="22"/>
                  </a:lnTo>
                  <a:lnTo>
                    <a:pt x="21" y="26"/>
                  </a:lnTo>
                  <a:lnTo>
                    <a:pt x="20" y="31"/>
                  </a:lnTo>
                  <a:lnTo>
                    <a:pt x="17" y="36"/>
                  </a:lnTo>
                  <a:lnTo>
                    <a:pt x="17" y="42"/>
                  </a:lnTo>
                  <a:lnTo>
                    <a:pt x="68" y="4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45">
              <a:extLst>
                <a:ext uri="{FF2B5EF4-FFF2-40B4-BE49-F238E27FC236}">
                  <a16:creationId xmlns:a16="http://schemas.microsoft.com/office/drawing/2014/main" id="{7D36C892-26AD-C66A-A601-9AF83D612B79}"/>
                </a:ext>
              </a:extLst>
            </p:cNvPr>
            <p:cNvSpPr>
              <a:spLocks/>
            </p:cNvSpPr>
            <p:nvPr userDrawn="1"/>
          </p:nvSpPr>
          <p:spPr bwMode="auto">
            <a:xfrm>
              <a:off x="4208" y="2515"/>
              <a:ext cx="33" cy="50"/>
            </a:xfrm>
            <a:custGeom>
              <a:avLst/>
              <a:gdLst>
                <a:gd name="T0" fmla="*/ 1 w 65"/>
                <a:gd name="T1" fmla="*/ 0 h 102"/>
                <a:gd name="T2" fmla="*/ 1 w 65"/>
                <a:gd name="T3" fmla="*/ 0 h 102"/>
                <a:gd name="T4" fmla="*/ 1 w 65"/>
                <a:gd name="T5" fmla="*/ 0 h 102"/>
                <a:gd name="T6" fmla="*/ 1 w 65"/>
                <a:gd name="T7" fmla="*/ 0 h 102"/>
                <a:gd name="T8" fmla="*/ 1 w 65"/>
                <a:gd name="T9" fmla="*/ 0 h 102"/>
                <a:gd name="T10" fmla="*/ 1 w 65"/>
                <a:gd name="T11" fmla="*/ 0 h 102"/>
                <a:gd name="T12" fmla="*/ 1 w 65"/>
                <a:gd name="T13" fmla="*/ 0 h 102"/>
                <a:gd name="T14" fmla="*/ 1 w 65"/>
                <a:gd name="T15" fmla="*/ 0 h 102"/>
                <a:gd name="T16" fmla="*/ 1 w 65"/>
                <a:gd name="T17" fmla="*/ 0 h 102"/>
                <a:gd name="T18" fmla="*/ 1 w 65"/>
                <a:gd name="T19" fmla="*/ 0 h 102"/>
                <a:gd name="T20" fmla="*/ 1 w 65"/>
                <a:gd name="T21" fmla="*/ 0 h 102"/>
                <a:gd name="T22" fmla="*/ 1 w 65"/>
                <a:gd name="T23" fmla="*/ 0 h 102"/>
                <a:gd name="T24" fmla="*/ 1 w 65"/>
                <a:gd name="T25" fmla="*/ 0 h 102"/>
                <a:gd name="T26" fmla="*/ 1 w 65"/>
                <a:gd name="T27" fmla="*/ 0 h 102"/>
                <a:gd name="T28" fmla="*/ 1 w 65"/>
                <a:gd name="T29" fmla="*/ 0 h 102"/>
                <a:gd name="T30" fmla="*/ 1 w 65"/>
                <a:gd name="T31" fmla="*/ 0 h 102"/>
                <a:gd name="T32" fmla="*/ 1 w 65"/>
                <a:gd name="T33" fmla="*/ 0 h 102"/>
                <a:gd name="T34" fmla="*/ 1 w 65"/>
                <a:gd name="T35" fmla="*/ 0 h 102"/>
                <a:gd name="T36" fmla="*/ 1 w 65"/>
                <a:gd name="T37" fmla="*/ 0 h 102"/>
                <a:gd name="T38" fmla="*/ 1 w 65"/>
                <a:gd name="T39" fmla="*/ 0 h 102"/>
                <a:gd name="T40" fmla="*/ 1 w 65"/>
                <a:gd name="T41" fmla="*/ 0 h 102"/>
                <a:gd name="T42" fmla="*/ 1 w 65"/>
                <a:gd name="T43" fmla="*/ 0 h 102"/>
                <a:gd name="T44" fmla="*/ 1 w 65"/>
                <a:gd name="T45" fmla="*/ 0 h 102"/>
                <a:gd name="T46" fmla="*/ 1 w 65"/>
                <a:gd name="T47" fmla="*/ 0 h 102"/>
                <a:gd name="T48" fmla="*/ 1 w 65"/>
                <a:gd name="T49" fmla="*/ 0 h 102"/>
                <a:gd name="T50" fmla="*/ 1 w 65"/>
                <a:gd name="T51" fmla="*/ 0 h 102"/>
                <a:gd name="T52" fmla="*/ 1 w 65"/>
                <a:gd name="T53" fmla="*/ 0 h 102"/>
                <a:gd name="T54" fmla="*/ 1 w 65"/>
                <a:gd name="T55" fmla="*/ 0 h 102"/>
                <a:gd name="T56" fmla="*/ 1 w 65"/>
                <a:gd name="T57" fmla="*/ 0 h 102"/>
                <a:gd name="T58" fmla="*/ 1 w 65"/>
                <a:gd name="T59" fmla="*/ 0 h 102"/>
                <a:gd name="T60" fmla="*/ 1 w 65"/>
                <a:gd name="T61" fmla="*/ 0 h 102"/>
                <a:gd name="T62" fmla="*/ 1 w 65"/>
                <a:gd name="T63" fmla="*/ 0 h 102"/>
                <a:gd name="T64" fmla="*/ 1 w 65"/>
                <a:gd name="T65" fmla="*/ 0 h 102"/>
                <a:gd name="T66" fmla="*/ 1 w 65"/>
                <a:gd name="T67" fmla="*/ 0 h 102"/>
                <a:gd name="T68" fmla="*/ 1 w 65"/>
                <a:gd name="T69" fmla="*/ 0 h 102"/>
                <a:gd name="T70" fmla="*/ 1 w 65"/>
                <a:gd name="T71" fmla="*/ 0 h 102"/>
                <a:gd name="T72" fmla="*/ 1 w 65"/>
                <a:gd name="T73" fmla="*/ 0 h 102"/>
                <a:gd name="T74" fmla="*/ 1 w 65"/>
                <a:gd name="T75" fmla="*/ 0 h 102"/>
                <a:gd name="T76" fmla="*/ 1 w 65"/>
                <a:gd name="T77" fmla="*/ 0 h 102"/>
                <a:gd name="T78" fmla="*/ 1 w 65"/>
                <a:gd name="T79" fmla="*/ 0 h 102"/>
                <a:gd name="T80" fmla="*/ 1 w 65"/>
                <a:gd name="T81" fmla="*/ 0 h 102"/>
                <a:gd name="T82" fmla="*/ 1 w 65"/>
                <a:gd name="T83" fmla="*/ 0 h 102"/>
                <a:gd name="T84" fmla="*/ 1 w 65"/>
                <a:gd name="T85" fmla="*/ 0 h 102"/>
                <a:gd name="T86" fmla="*/ 1 w 65"/>
                <a:gd name="T87" fmla="*/ 0 h 102"/>
                <a:gd name="T88" fmla="*/ 1 w 65"/>
                <a:gd name="T89" fmla="*/ 0 h 102"/>
                <a:gd name="T90" fmla="*/ 1 w 65"/>
                <a:gd name="T91" fmla="*/ 0 h 102"/>
                <a:gd name="T92" fmla="*/ 1 w 65"/>
                <a:gd name="T93" fmla="*/ 0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65" y="72"/>
                  </a:moveTo>
                  <a:lnTo>
                    <a:pt x="65" y="72"/>
                  </a:lnTo>
                  <a:lnTo>
                    <a:pt x="65" y="79"/>
                  </a:lnTo>
                  <a:lnTo>
                    <a:pt x="63" y="84"/>
                  </a:lnTo>
                  <a:lnTo>
                    <a:pt x="59" y="90"/>
                  </a:lnTo>
                  <a:lnTo>
                    <a:pt x="56" y="94"/>
                  </a:lnTo>
                  <a:lnTo>
                    <a:pt x="50" y="97"/>
                  </a:lnTo>
                  <a:lnTo>
                    <a:pt x="44" y="99"/>
                  </a:lnTo>
                  <a:lnTo>
                    <a:pt x="38" y="102"/>
                  </a:lnTo>
                  <a:lnTo>
                    <a:pt x="29" y="102"/>
                  </a:lnTo>
                  <a:lnTo>
                    <a:pt x="20" y="101"/>
                  </a:lnTo>
                  <a:lnTo>
                    <a:pt x="12" y="99"/>
                  </a:lnTo>
                  <a:lnTo>
                    <a:pt x="5" y="97"/>
                  </a:lnTo>
                  <a:lnTo>
                    <a:pt x="2" y="95"/>
                  </a:lnTo>
                  <a:lnTo>
                    <a:pt x="1" y="91"/>
                  </a:lnTo>
                  <a:lnTo>
                    <a:pt x="0" y="87"/>
                  </a:lnTo>
                  <a:lnTo>
                    <a:pt x="1" y="83"/>
                  </a:lnTo>
                  <a:lnTo>
                    <a:pt x="1" y="81"/>
                  </a:lnTo>
                  <a:lnTo>
                    <a:pt x="2" y="80"/>
                  </a:lnTo>
                  <a:lnTo>
                    <a:pt x="3" y="80"/>
                  </a:lnTo>
                  <a:lnTo>
                    <a:pt x="6" y="81"/>
                  </a:lnTo>
                  <a:lnTo>
                    <a:pt x="12" y="83"/>
                  </a:lnTo>
                  <a:lnTo>
                    <a:pt x="19" y="87"/>
                  </a:lnTo>
                  <a:lnTo>
                    <a:pt x="24" y="88"/>
                  </a:lnTo>
                  <a:lnTo>
                    <a:pt x="29" y="88"/>
                  </a:lnTo>
                  <a:lnTo>
                    <a:pt x="38" y="88"/>
                  </a:lnTo>
                  <a:lnTo>
                    <a:pt x="43" y="84"/>
                  </a:lnTo>
                  <a:lnTo>
                    <a:pt x="46" y="82"/>
                  </a:lnTo>
                  <a:lnTo>
                    <a:pt x="48" y="80"/>
                  </a:lnTo>
                  <a:lnTo>
                    <a:pt x="49" y="78"/>
                  </a:lnTo>
                  <a:lnTo>
                    <a:pt x="49" y="73"/>
                  </a:lnTo>
                  <a:lnTo>
                    <a:pt x="48" y="70"/>
                  </a:lnTo>
                  <a:lnTo>
                    <a:pt x="47" y="67"/>
                  </a:lnTo>
                  <a:lnTo>
                    <a:pt x="41" y="63"/>
                  </a:lnTo>
                  <a:lnTo>
                    <a:pt x="34" y="58"/>
                  </a:lnTo>
                  <a:lnTo>
                    <a:pt x="26" y="56"/>
                  </a:lnTo>
                  <a:lnTo>
                    <a:pt x="17" y="51"/>
                  </a:lnTo>
                  <a:lnTo>
                    <a:pt x="10" y="45"/>
                  </a:lnTo>
                  <a:lnTo>
                    <a:pt x="6" y="42"/>
                  </a:lnTo>
                  <a:lnTo>
                    <a:pt x="4" y="38"/>
                  </a:lnTo>
                  <a:lnTo>
                    <a:pt x="3" y="34"/>
                  </a:lnTo>
                  <a:lnTo>
                    <a:pt x="2" y="28"/>
                  </a:lnTo>
                  <a:lnTo>
                    <a:pt x="3" y="22"/>
                  </a:lnTo>
                  <a:lnTo>
                    <a:pt x="4" y="18"/>
                  </a:lnTo>
                  <a:lnTo>
                    <a:pt x="8" y="12"/>
                  </a:lnTo>
                  <a:lnTo>
                    <a:pt x="11" y="8"/>
                  </a:lnTo>
                  <a:lnTo>
                    <a:pt x="16" y="5"/>
                  </a:lnTo>
                  <a:lnTo>
                    <a:pt x="21" y="3"/>
                  </a:lnTo>
                  <a:lnTo>
                    <a:pt x="28" y="0"/>
                  </a:lnTo>
                  <a:lnTo>
                    <a:pt x="36" y="0"/>
                  </a:lnTo>
                  <a:lnTo>
                    <a:pt x="43" y="0"/>
                  </a:lnTo>
                  <a:lnTo>
                    <a:pt x="50" y="3"/>
                  </a:lnTo>
                  <a:lnTo>
                    <a:pt x="55" y="4"/>
                  </a:lnTo>
                  <a:lnTo>
                    <a:pt x="58" y="6"/>
                  </a:lnTo>
                  <a:lnTo>
                    <a:pt x="59" y="7"/>
                  </a:lnTo>
                  <a:lnTo>
                    <a:pt x="61" y="8"/>
                  </a:lnTo>
                  <a:lnTo>
                    <a:pt x="61" y="11"/>
                  </a:lnTo>
                  <a:lnTo>
                    <a:pt x="61" y="14"/>
                  </a:lnTo>
                  <a:lnTo>
                    <a:pt x="61" y="17"/>
                  </a:lnTo>
                  <a:lnTo>
                    <a:pt x="61" y="19"/>
                  </a:lnTo>
                  <a:lnTo>
                    <a:pt x="59" y="20"/>
                  </a:lnTo>
                  <a:lnTo>
                    <a:pt x="58" y="20"/>
                  </a:lnTo>
                  <a:lnTo>
                    <a:pt x="56" y="19"/>
                  </a:lnTo>
                  <a:lnTo>
                    <a:pt x="51" y="17"/>
                  </a:lnTo>
                  <a:lnTo>
                    <a:pt x="44" y="14"/>
                  </a:lnTo>
                  <a:lnTo>
                    <a:pt x="36" y="13"/>
                  </a:lnTo>
                  <a:lnTo>
                    <a:pt x="28" y="14"/>
                  </a:lnTo>
                  <a:lnTo>
                    <a:pt x="23" y="17"/>
                  </a:lnTo>
                  <a:lnTo>
                    <a:pt x="19" y="21"/>
                  </a:lnTo>
                  <a:lnTo>
                    <a:pt x="19" y="27"/>
                  </a:lnTo>
                  <a:lnTo>
                    <a:pt x="19" y="30"/>
                  </a:lnTo>
                  <a:lnTo>
                    <a:pt x="20" y="34"/>
                  </a:lnTo>
                  <a:lnTo>
                    <a:pt x="26" y="38"/>
                  </a:lnTo>
                  <a:lnTo>
                    <a:pt x="34" y="42"/>
                  </a:lnTo>
                  <a:lnTo>
                    <a:pt x="42" y="45"/>
                  </a:lnTo>
                  <a:lnTo>
                    <a:pt x="50" y="49"/>
                  </a:lnTo>
                  <a:lnTo>
                    <a:pt x="58" y="55"/>
                  </a:lnTo>
                  <a:lnTo>
                    <a:pt x="62" y="58"/>
                  </a:lnTo>
                  <a:lnTo>
                    <a:pt x="64" y="61"/>
                  </a:lnTo>
                  <a:lnTo>
                    <a:pt x="65" y="66"/>
                  </a:lnTo>
                  <a:lnTo>
                    <a:pt x="65"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46">
              <a:extLst>
                <a:ext uri="{FF2B5EF4-FFF2-40B4-BE49-F238E27FC236}">
                  <a16:creationId xmlns:a16="http://schemas.microsoft.com/office/drawing/2014/main" id="{915FCDB8-7582-8E16-9D19-6AC99EC2373B}"/>
                </a:ext>
              </a:extLst>
            </p:cNvPr>
            <p:cNvSpPr>
              <a:spLocks/>
            </p:cNvSpPr>
            <p:nvPr userDrawn="1"/>
          </p:nvSpPr>
          <p:spPr bwMode="auto">
            <a:xfrm>
              <a:off x="4131" y="2811"/>
              <a:ext cx="50" cy="67"/>
            </a:xfrm>
            <a:custGeom>
              <a:avLst/>
              <a:gdLst>
                <a:gd name="T0" fmla="*/ 1 w 100"/>
                <a:gd name="T1" fmla="*/ 1 h 133"/>
                <a:gd name="T2" fmla="*/ 1 w 100"/>
                <a:gd name="T3" fmla="*/ 1 h 133"/>
                <a:gd name="T4" fmla="*/ 1 w 100"/>
                <a:gd name="T5" fmla="*/ 1 h 133"/>
                <a:gd name="T6" fmla="*/ 1 w 100"/>
                <a:gd name="T7" fmla="*/ 1 h 133"/>
                <a:gd name="T8" fmla="*/ 1 w 100"/>
                <a:gd name="T9" fmla="*/ 1 h 133"/>
                <a:gd name="T10" fmla="*/ 1 w 100"/>
                <a:gd name="T11" fmla="*/ 1 h 133"/>
                <a:gd name="T12" fmla="*/ 1 w 100"/>
                <a:gd name="T13" fmla="*/ 1 h 133"/>
                <a:gd name="T14" fmla="*/ 1 w 100"/>
                <a:gd name="T15" fmla="*/ 1 h 133"/>
                <a:gd name="T16" fmla="*/ 1 w 100"/>
                <a:gd name="T17" fmla="*/ 1 h 133"/>
                <a:gd name="T18" fmla="*/ 1 w 100"/>
                <a:gd name="T19" fmla="*/ 1 h 133"/>
                <a:gd name="T20" fmla="*/ 1 w 100"/>
                <a:gd name="T21" fmla="*/ 1 h 133"/>
                <a:gd name="T22" fmla="*/ 1 w 100"/>
                <a:gd name="T23" fmla="*/ 1 h 133"/>
                <a:gd name="T24" fmla="*/ 1 w 100"/>
                <a:gd name="T25" fmla="*/ 1 h 133"/>
                <a:gd name="T26" fmla="*/ 1 w 100"/>
                <a:gd name="T27" fmla="*/ 1 h 133"/>
                <a:gd name="T28" fmla="*/ 1 w 100"/>
                <a:gd name="T29" fmla="*/ 1 h 133"/>
                <a:gd name="T30" fmla="*/ 1 w 100"/>
                <a:gd name="T31" fmla="*/ 1 h 133"/>
                <a:gd name="T32" fmla="*/ 1 w 100"/>
                <a:gd name="T33" fmla="*/ 1 h 133"/>
                <a:gd name="T34" fmla="*/ 1 w 100"/>
                <a:gd name="T35" fmla="*/ 1 h 133"/>
                <a:gd name="T36" fmla="*/ 1 w 100"/>
                <a:gd name="T37" fmla="*/ 1 h 133"/>
                <a:gd name="T38" fmla="*/ 1 w 100"/>
                <a:gd name="T39" fmla="*/ 1 h 133"/>
                <a:gd name="T40" fmla="*/ 1 w 100"/>
                <a:gd name="T41" fmla="*/ 1 h 133"/>
                <a:gd name="T42" fmla="*/ 0 w 100"/>
                <a:gd name="T43" fmla="*/ 1 h 133"/>
                <a:gd name="T44" fmla="*/ 0 w 100"/>
                <a:gd name="T45" fmla="*/ 1 h 133"/>
                <a:gd name="T46" fmla="*/ 0 w 100"/>
                <a:gd name="T47" fmla="*/ 1 h 133"/>
                <a:gd name="T48" fmla="*/ 1 w 100"/>
                <a:gd name="T49" fmla="*/ 1 h 133"/>
                <a:gd name="T50" fmla="*/ 1 w 100"/>
                <a:gd name="T51" fmla="*/ 0 h 133"/>
                <a:gd name="T52" fmla="*/ 1 w 100"/>
                <a:gd name="T53" fmla="*/ 0 h 133"/>
                <a:gd name="T54" fmla="*/ 1 w 100"/>
                <a:gd name="T55" fmla="*/ 1 h 133"/>
                <a:gd name="T56" fmla="*/ 1 w 100"/>
                <a:gd name="T57" fmla="*/ 1 h 133"/>
                <a:gd name="T58" fmla="*/ 1 w 100"/>
                <a:gd name="T59" fmla="*/ 1 h 133"/>
                <a:gd name="T60" fmla="*/ 1 w 100"/>
                <a:gd name="T61" fmla="*/ 1 h 133"/>
                <a:gd name="T62" fmla="*/ 1 w 100"/>
                <a:gd name="T63" fmla="*/ 1 h 133"/>
                <a:gd name="T64" fmla="*/ 1 w 100"/>
                <a:gd name="T65" fmla="*/ 1 h 133"/>
                <a:gd name="T66" fmla="*/ 1 w 100"/>
                <a:gd name="T67" fmla="*/ 1 h 133"/>
                <a:gd name="T68" fmla="*/ 1 w 100"/>
                <a:gd name="T69" fmla="*/ 1 h 133"/>
                <a:gd name="T70" fmla="*/ 1 w 100"/>
                <a:gd name="T71" fmla="*/ 1 h 133"/>
                <a:gd name="T72" fmla="*/ 1 w 100"/>
                <a:gd name="T73" fmla="*/ 1 h 133"/>
                <a:gd name="T74" fmla="*/ 1 w 100"/>
                <a:gd name="T75" fmla="*/ 1 h 133"/>
                <a:gd name="T76" fmla="*/ 1 w 100"/>
                <a:gd name="T77" fmla="*/ 1 h 133"/>
                <a:gd name="T78" fmla="*/ 1 w 100"/>
                <a:gd name="T79" fmla="*/ 1 h 133"/>
                <a:gd name="T80" fmla="*/ 1 w 100"/>
                <a:gd name="T81" fmla="*/ 0 h 133"/>
                <a:gd name="T82" fmla="*/ 1 w 100"/>
                <a:gd name="T83" fmla="*/ 0 h 133"/>
                <a:gd name="T84" fmla="*/ 1 w 100"/>
                <a:gd name="T85" fmla="*/ 0 h 133"/>
                <a:gd name="T86" fmla="*/ 1 w 100"/>
                <a:gd name="T87" fmla="*/ 1 h 133"/>
                <a:gd name="T88" fmla="*/ 1 w 100"/>
                <a:gd name="T89" fmla="*/ 1 h 133"/>
                <a:gd name="T90" fmla="*/ 1 w 100"/>
                <a:gd name="T91" fmla="*/ 1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0" h="133">
                  <a:moveTo>
                    <a:pt x="100" y="125"/>
                  </a:moveTo>
                  <a:lnTo>
                    <a:pt x="100" y="125"/>
                  </a:lnTo>
                  <a:lnTo>
                    <a:pt x="99" y="129"/>
                  </a:lnTo>
                  <a:lnTo>
                    <a:pt x="98" y="131"/>
                  </a:lnTo>
                  <a:lnTo>
                    <a:pt x="96" y="133"/>
                  </a:lnTo>
                  <a:lnTo>
                    <a:pt x="92" y="133"/>
                  </a:lnTo>
                  <a:lnTo>
                    <a:pt x="87" y="133"/>
                  </a:lnTo>
                  <a:lnTo>
                    <a:pt x="82" y="132"/>
                  </a:lnTo>
                  <a:lnTo>
                    <a:pt x="78" y="131"/>
                  </a:lnTo>
                  <a:lnTo>
                    <a:pt x="74" y="126"/>
                  </a:lnTo>
                  <a:lnTo>
                    <a:pt x="70" y="119"/>
                  </a:lnTo>
                  <a:lnTo>
                    <a:pt x="30" y="45"/>
                  </a:lnTo>
                  <a:lnTo>
                    <a:pt x="23" y="32"/>
                  </a:lnTo>
                  <a:lnTo>
                    <a:pt x="17" y="19"/>
                  </a:lnTo>
                  <a:lnTo>
                    <a:pt x="17" y="34"/>
                  </a:lnTo>
                  <a:lnTo>
                    <a:pt x="17" y="50"/>
                  </a:lnTo>
                  <a:lnTo>
                    <a:pt x="17" y="130"/>
                  </a:lnTo>
                  <a:lnTo>
                    <a:pt x="17" y="132"/>
                  </a:lnTo>
                  <a:lnTo>
                    <a:pt x="15" y="132"/>
                  </a:lnTo>
                  <a:lnTo>
                    <a:pt x="13" y="133"/>
                  </a:lnTo>
                  <a:lnTo>
                    <a:pt x="8" y="133"/>
                  </a:lnTo>
                  <a:lnTo>
                    <a:pt x="5" y="133"/>
                  </a:lnTo>
                  <a:lnTo>
                    <a:pt x="1" y="132"/>
                  </a:lnTo>
                  <a:lnTo>
                    <a:pt x="0" y="132"/>
                  </a:lnTo>
                  <a:lnTo>
                    <a:pt x="0" y="130"/>
                  </a:lnTo>
                  <a:lnTo>
                    <a:pt x="0" y="8"/>
                  </a:lnTo>
                  <a:lnTo>
                    <a:pt x="0" y="4"/>
                  </a:lnTo>
                  <a:lnTo>
                    <a:pt x="2" y="2"/>
                  </a:lnTo>
                  <a:lnTo>
                    <a:pt x="5" y="0"/>
                  </a:lnTo>
                  <a:lnTo>
                    <a:pt x="7" y="0"/>
                  </a:lnTo>
                  <a:lnTo>
                    <a:pt x="16" y="0"/>
                  </a:lnTo>
                  <a:lnTo>
                    <a:pt x="21" y="1"/>
                  </a:lnTo>
                  <a:lnTo>
                    <a:pt x="24" y="2"/>
                  </a:lnTo>
                  <a:lnTo>
                    <a:pt x="28" y="5"/>
                  </a:lnTo>
                  <a:lnTo>
                    <a:pt x="31" y="10"/>
                  </a:lnTo>
                  <a:lnTo>
                    <a:pt x="62" y="69"/>
                  </a:lnTo>
                  <a:lnTo>
                    <a:pt x="68" y="79"/>
                  </a:lnTo>
                  <a:lnTo>
                    <a:pt x="73" y="89"/>
                  </a:lnTo>
                  <a:lnTo>
                    <a:pt x="78" y="99"/>
                  </a:lnTo>
                  <a:lnTo>
                    <a:pt x="83" y="109"/>
                  </a:lnTo>
                  <a:lnTo>
                    <a:pt x="83" y="92"/>
                  </a:lnTo>
                  <a:lnTo>
                    <a:pt x="83" y="75"/>
                  </a:lnTo>
                  <a:lnTo>
                    <a:pt x="83" y="3"/>
                  </a:lnTo>
                  <a:lnTo>
                    <a:pt x="83" y="2"/>
                  </a:lnTo>
                  <a:lnTo>
                    <a:pt x="84" y="1"/>
                  </a:lnTo>
                  <a:lnTo>
                    <a:pt x="88" y="0"/>
                  </a:lnTo>
                  <a:lnTo>
                    <a:pt x="91" y="0"/>
                  </a:lnTo>
                  <a:lnTo>
                    <a:pt x="96" y="0"/>
                  </a:lnTo>
                  <a:lnTo>
                    <a:pt x="98" y="1"/>
                  </a:lnTo>
                  <a:lnTo>
                    <a:pt x="100" y="2"/>
                  </a:lnTo>
                  <a:lnTo>
                    <a:pt x="100" y="3"/>
                  </a:lnTo>
                  <a:lnTo>
                    <a:pt x="100" y="125"/>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47">
              <a:extLst>
                <a:ext uri="{FF2B5EF4-FFF2-40B4-BE49-F238E27FC236}">
                  <a16:creationId xmlns:a16="http://schemas.microsoft.com/office/drawing/2014/main" id="{91555F8A-D785-8809-320B-466E6D141BE8}"/>
                </a:ext>
              </a:extLst>
            </p:cNvPr>
            <p:cNvSpPr>
              <a:spLocks noEditPoints="1"/>
            </p:cNvSpPr>
            <p:nvPr userDrawn="1"/>
          </p:nvSpPr>
          <p:spPr bwMode="auto">
            <a:xfrm>
              <a:off x="4194" y="2828"/>
              <a:ext cx="47" cy="50"/>
            </a:xfrm>
            <a:custGeom>
              <a:avLst/>
              <a:gdLst>
                <a:gd name="T0" fmla="*/ 1 w 93"/>
                <a:gd name="T1" fmla="*/ 0 h 101"/>
                <a:gd name="T2" fmla="*/ 1 w 93"/>
                <a:gd name="T3" fmla="*/ 0 h 101"/>
                <a:gd name="T4" fmla="*/ 1 w 93"/>
                <a:gd name="T5" fmla="*/ 0 h 101"/>
                <a:gd name="T6" fmla="*/ 1 w 93"/>
                <a:gd name="T7" fmla="*/ 0 h 101"/>
                <a:gd name="T8" fmla="*/ 1 w 93"/>
                <a:gd name="T9" fmla="*/ 0 h 101"/>
                <a:gd name="T10" fmla="*/ 1 w 93"/>
                <a:gd name="T11" fmla="*/ 0 h 101"/>
                <a:gd name="T12" fmla="*/ 1 w 93"/>
                <a:gd name="T13" fmla="*/ 0 h 101"/>
                <a:gd name="T14" fmla="*/ 1 w 93"/>
                <a:gd name="T15" fmla="*/ 0 h 101"/>
                <a:gd name="T16" fmla="*/ 1 w 93"/>
                <a:gd name="T17" fmla="*/ 0 h 101"/>
                <a:gd name="T18" fmla="*/ 1 w 93"/>
                <a:gd name="T19" fmla="*/ 0 h 101"/>
                <a:gd name="T20" fmla="*/ 1 w 93"/>
                <a:gd name="T21" fmla="*/ 0 h 101"/>
                <a:gd name="T22" fmla="*/ 1 w 93"/>
                <a:gd name="T23" fmla="*/ 0 h 101"/>
                <a:gd name="T24" fmla="*/ 0 w 93"/>
                <a:gd name="T25" fmla="*/ 0 h 101"/>
                <a:gd name="T26" fmla="*/ 1 w 93"/>
                <a:gd name="T27" fmla="*/ 0 h 101"/>
                <a:gd name="T28" fmla="*/ 1 w 93"/>
                <a:gd name="T29" fmla="*/ 0 h 101"/>
                <a:gd name="T30" fmla="*/ 1 w 93"/>
                <a:gd name="T31" fmla="*/ 0 h 101"/>
                <a:gd name="T32" fmla="*/ 1 w 93"/>
                <a:gd name="T33" fmla="*/ 0 h 101"/>
                <a:gd name="T34" fmla="*/ 1 w 93"/>
                <a:gd name="T35" fmla="*/ 0 h 101"/>
                <a:gd name="T36" fmla="*/ 1 w 93"/>
                <a:gd name="T37" fmla="*/ 0 h 101"/>
                <a:gd name="T38" fmla="*/ 1 w 93"/>
                <a:gd name="T39" fmla="*/ 0 h 101"/>
                <a:gd name="T40" fmla="*/ 1 w 93"/>
                <a:gd name="T41" fmla="*/ 0 h 101"/>
                <a:gd name="T42" fmla="*/ 1 w 93"/>
                <a:gd name="T43" fmla="*/ 0 h 101"/>
                <a:gd name="T44" fmla="*/ 1 w 93"/>
                <a:gd name="T45" fmla="*/ 0 h 101"/>
                <a:gd name="T46" fmla="*/ 1 w 93"/>
                <a:gd name="T47" fmla="*/ 0 h 101"/>
                <a:gd name="T48" fmla="*/ 1 w 93"/>
                <a:gd name="T49" fmla="*/ 0 h 101"/>
                <a:gd name="T50" fmla="*/ 1 w 93"/>
                <a:gd name="T51" fmla="*/ 0 h 101"/>
                <a:gd name="T52" fmla="*/ 1 w 93"/>
                <a:gd name="T53" fmla="*/ 0 h 101"/>
                <a:gd name="T54" fmla="*/ 1 w 93"/>
                <a:gd name="T55" fmla="*/ 0 h 101"/>
                <a:gd name="T56" fmla="*/ 1 w 93"/>
                <a:gd name="T57" fmla="*/ 0 h 101"/>
                <a:gd name="T58" fmla="*/ 1 w 93"/>
                <a:gd name="T59" fmla="*/ 0 h 101"/>
                <a:gd name="T60" fmla="*/ 1 w 93"/>
                <a:gd name="T61" fmla="*/ 0 h 101"/>
                <a:gd name="T62" fmla="*/ 1 w 93"/>
                <a:gd name="T63" fmla="*/ 0 h 101"/>
                <a:gd name="T64" fmla="*/ 1 w 93"/>
                <a:gd name="T65" fmla="*/ 0 h 101"/>
                <a:gd name="T66" fmla="*/ 1 w 93"/>
                <a:gd name="T67" fmla="*/ 0 h 101"/>
                <a:gd name="T68" fmla="*/ 1 w 93"/>
                <a:gd name="T69" fmla="*/ 0 h 101"/>
                <a:gd name="T70" fmla="*/ 1 w 93"/>
                <a:gd name="T71" fmla="*/ 0 h 101"/>
                <a:gd name="T72" fmla="*/ 1 w 93"/>
                <a:gd name="T73" fmla="*/ 0 h 101"/>
                <a:gd name="T74" fmla="*/ 1 w 93"/>
                <a:gd name="T75" fmla="*/ 0 h 101"/>
                <a:gd name="T76" fmla="*/ 1 w 93"/>
                <a:gd name="T77" fmla="*/ 0 h 101"/>
                <a:gd name="T78" fmla="*/ 1 w 93"/>
                <a:gd name="T79" fmla="*/ 0 h 101"/>
                <a:gd name="T80" fmla="*/ 1 w 93"/>
                <a:gd name="T81" fmla="*/ 0 h 101"/>
                <a:gd name="T82" fmla="*/ 1 w 93"/>
                <a:gd name="T83" fmla="*/ 0 h 101"/>
                <a:gd name="T84" fmla="*/ 1 w 93"/>
                <a:gd name="T85" fmla="*/ 0 h 101"/>
                <a:gd name="T86" fmla="*/ 1 w 93"/>
                <a:gd name="T87" fmla="*/ 0 h 101"/>
                <a:gd name="T88" fmla="*/ 1 w 93"/>
                <a:gd name="T89" fmla="*/ 0 h 101"/>
                <a:gd name="T90" fmla="*/ 1 w 93"/>
                <a:gd name="T91" fmla="*/ 0 h 101"/>
                <a:gd name="T92" fmla="*/ 1 w 93"/>
                <a:gd name="T93" fmla="*/ 0 h 101"/>
                <a:gd name="T94" fmla="*/ 1 w 93"/>
                <a:gd name="T95" fmla="*/ 0 h 101"/>
                <a:gd name="T96" fmla="*/ 1 w 93"/>
                <a:gd name="T97" fmla="*/ 0 h 101"/>
                <a:gd name="T98" fmla="*/ 1 w 93"/>
                <a:gd name="T99" fmla="*/ 0 h 1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3" h="101">
                  <a:moveTo>
                    <a:pt x="93" y="50"/>
                  </a:moveTo>
                  <a:lnTo>
                    <a:pt x="93" y="50"/>
                  </a:lnTo>
                  <a:lnTo>
                    <a:pt x="92" y="61"/>
                  </a:lnTo>
                  <a:lnTo>
                    <a:pt x="90" y="70"/>
                  </a:lnTo>
                  <a:lnTo>
                    <a:pt x="86" y="80"/>
                  </a:lnTo>
                  <a:lnTo>
                    <a:pt x="81" y="88"/>
                  </a:lnTo>
                  <a:lnTo>
                    <a:pt x="75" y="93"/>
                  </a:lnTo>
                  <a:lnTo>
                    <a:pt x="67" y="98"/>
                  </a:lnTo>
                  <a:lnTo>
                    <a:pt x="56" y="101"/>
                  </a:lnTo>
                  <a:lnTo>
                    <a:pt x="46" y="101"/>
                  </a:lnTo>
                  <a:lnTo>
                    <a:pt x="34" y="101"/>
                  </a:lnTo>
                  <a:lnTo>
                    <a:pt x="25" y="98"/>
                  </a:lnTo>
                  <a:lnTo>
                    <a:pt x="18" y="95"/>
                  </a:lnTo>
                  <a:lnTo>
                    <a:pt x="11" y="89"/>
                  </a:lnTo>
                  <a:lnTo>
                    <a:pt x="7" y="82"/>
                  </a:lnTo>
                  <a:lnTo>
                    <a:pt x="3" y="73"/>
                  </a:lnTo>
                  <a:lnTo>
                    <a:pt x="1" y="63"/>
                  </a:lnTo>
                  <a:lnTo>
                    <a:pt x="0" y="52"/>
                  </a:lnTo>
                  <a:lnTo>
                    <a:pt x="1" y="42"/>
                  </a:lnTo>
                  <a:lnTo>
                    <a:pt x="3" y="31"/>
                  </a:lnTo>
                  <a:lnTo>
                    <a:pt x="7" y="22"/>
                  </a:lnTo>
                  <a:lnTo>
                    <a:pt x="13" y="15"/>
                  </a:lnTo>
                  <a:lnTo>
                    <a:pt x="18" y="8"/>
                  </a:lnTo>
                  <a:lnTo>
                    <a:pt x="26" y="3"/>
                  </a:lnTo>
                  <a:lnTo>
                    <a:pt x="37" y="1"/>
                  </a:lnTo>
                  <a:lnTo>
                    <a:pt x="47" y="0"/>
                  </a:lnTo>
                  <a:lnTo>
                    <a:pt x="59" y="1"/>
                  </a:lnTo>
                  <a:lnTo>
                    <a:pt x="68" y="3"/>
                  </a:lnTo>
                  <a:lnTo>
                    <a:pt x="75" y="8"/>
                  </a:lnTo>
                  <a:lnTo>
                    <a:pt x="82" y="14"/>
                  </a:lnTo>
                  <a:lnTo>
                    <a:pt x="86" y="21"/>
                  </a:lnTo>
                  <a:lnTo>
                    <a:pt x="90" y="29"/>
                  </a:lnTo>
                  <a:lnTo>
                    <a:pt x="92" y="39"/>
                  </a:lnTo>
                  <a:lnTo>
                    <a:pt x="93" y="50"/>
                  </a:lnTo>
                  <a:close/>
                  <a:moveTo>
                    <a:pt x="75" y="51"/>
                  </a:moveTo>
                  <a:lnTo>
                    <a:pt x="75" y="51"/>
                  </a:lnTo>
                  <a:lnTo>
                    <a:pt x="75" y="44"/>
                  </a:lnTo>
                  <a:lnTo>
                    <a:pt x="74" y="37"/>
                  </a:lnTo>
                  <a:lnTo>
                    <a:pt x="72" y="31"/>
                  </a:lnTo>
                  <a:lnTo>
                    <a:pt x="69" y="25"/>
                  </a:lnTo>
                  <a:lnTo>
                    <a:pt x="66" y="21"/>
                  </a:lnTo>
                  <a:lnTo>
                    <a:pt x="61" y="17"/>
                  </a:lnTo>
                  <a:lnTo>
                    <a:pt x="54" y="15"/>
                  </a:lnTo>
                  <a:lnTo>
                    <a:pt x="47" y="14"/>
                  </a:lnTo>
                  <a:lnTo>
                    <a:pt x="40" y="15"/>
                  </a:lnTo>
                  <a:lnTo>
                    <a:pt x="33" y="17"/>
                  </a:lnTo>
                  <a:lnTo>
                    <a:pt x="29" y="20"/>
                  </a:lnTo>
                  <a:lnTo>
                    <a:pt x="25" y="24"/>
                  </a:lnTo>
                  <a:lnTo>
                    <a:pt x="22" y="30"/>
                  </a:lnTo>
                  <a:lnTo>
                    <a:pt x="19" y="36"/>
                  </a:lnTo>
                  <a:lnTo>
                    <a:pt x="18" y="43"/>
                  </a:lnTo>
                  <a:lnTo>
                    <a:pt x="18" y="51"/>
                  </a:lnTo>
                  <a:lnTo>
                    <a:pt x="18" y="58"/>
                  </a:lnTo>
                  <a:lnTo>
                    <a:pt x="19" y="65"/>
                  </a:lnTo>
                  <a:lnTo>
                    <a:pt x="21" y="71"/>
                  </a:lnTo>
                  <a:lnTo>
                    <a:pt x="24" y="77"/>
                  </a:lnTo>
                  <a:lnTo>
                    <a:pt x="28" y="81"/>
                  </a:lnTo>
                  <a:lnTo>
                    <a:pt x="33" y="84"/>
                  </a:lnTo>
                  <a:lnTo>
                    <a:pt x="39" y="86"/>
                  </a:lnTo>
                  <a:lnTo>
                    <a:pt x="46" y="88"/>
                  </a:lnTo>
                  <a:lnTo>
                    <a:pt x="53" y="86"/>
                  </a:lnTo>
                  <a:lnTo>
                    <a:pt x="60" y="85"/>
                  </a:lnTo>
                  <a:lnTo>
                    <a:pt x="64" y="82"/>
                  </a:lnTo>
                  <a:lnTo>
                    <a:pt x="69" y="77"/>
                  </a:lnTo>
                  <a:lnTo>
                    <a:pt x="71" y="73"/>
                  </a:lnTo>
                  <a:lnTo>
                    <a:pt x="74" y="66"/>
                  </a:lnTo>
                  <a:lnTo>
                    <a:pt x="75" y="59"/>
                  </a:lnTo>
                  <a:lnTo>
                    <a:pt x="75" y="51"/>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48">
              <a:extLst>
                <a:ext uri="{FF2B5EF4-FFF2-40B4-BE49-F238E27FC236}">
                  <a16:creationId xmlns:a16="http://schemas.microsoft.com/office/drawing/2014/main" id="{2D10A7A6-996A-C174-B0D7-54643500EBE4}"/>
                </a:ext>
              </a:extLst>
            </p:cNvPr>
            <p:cNvSpPr>
              <a:spLocks/>
            </p:cNvSpPr>
            <p:nvPr userDrawn="1"/>
          </p:nvSpPr>
          <p:spPr bwMode="auto">
            <a:xfrm>
              <a:off x="2721" y="2106"/>
              <a:ext cx="48" cy="68"/>
            </a:xfrm>
            <a:custGeom>
              <a:avLst/>
              <a:gdLst>
                <a:gd name="T0" fmla="*/ 1 w 96"/>
                <a:gd name="T1" fmla="*/ 1 h 135"/>
                <a:gd name="T2" fmla="*/ 1 w 96"/>
                <a:gd name="T3" fmla="*/ 1 h 135"/>
                <a:gd name="T4" fmla="*/ 1 w 96"/>
                <a:gd name="T5" fmla="*/ 1 h 135"/>
                <a:gd name="T6" fmla="*/ 1 w 96"/>
                <a:gd name="T7" fmla="*/ 1 h 135"/>
                <a:gd name="T8" fmla="*/ 1 w 96"/>
                <a:gd name="T9" fmla="*/ 1 h 135"/>
                <a:gd name="T10" fmla="*/ 1 w 96"/>
                <a:gd name="T11" fmla="*/ 1 h 135"/>
                <a:gd name="T12" fmla="*/ 1 w 96"/>
                <a:gd name="T13" fmla="*/ 1 h 135"/>
                <a:gd name="T14" fmla="*/ 1 w 96"/>
                <a:gd name="T15" fmla="*/ 1 h 135"/>
                <a:gd name="T16" fmla="*/ 1 w 96"/>
                <a:gd name="T17" fmla="*/ 1 h 135"/>
                <a:gd name="T18" fmla="*/ 1 w 96"/>
                <a:gd name="T19" fmla="*/ 1 h 135"/>
                <a:gd name="T20" fmla="*/ 0 w 96"/>
                <a:gd name="T21" fmla="*/ 1 h 135"/>
                <a:gd name="T22" fmla="*/ 0 w 96"/>
                <a:gd name="T23" fmla="*/ 1 h 135"/>
                <a:gd name="T24" fmla="*/ 1 w 96"/>
                <a:gd name="T25" fmla="*/ 0 h 135"/>
                <a:gd name="T26" fmla="*/ 1 w 96"/>
                <a:gd name="T27" fmla="*/ 0 h 135"/>
                <a:gd name="T28" fmla="*/ 1 w 96"/>
                <a:gd name="T29" fmla="*/ 0 h 135"/>
                <a:gd name="T30" fmla="*/ 1 w 96"/>
                <a:gd name="T31" fmla="*/ 1 h 135"/>
                <a:gd name="T32" fmla="*/ 1 w 96"/>
                <a:gd name="T33" fmla="*/ 1 h 135"/>
                <a:gd name="T34" fmla="*/ 1 w 96"/>
                <a:gd name="T35" fmla="*/ 1 h 135"/>
                <a:gd name="T36" fmla="*/ 1 w 96"/>
                <a:gd name="T37" fmla="*/ 1 h 135"/>
                <a:gd name="T38" fmla="*/ 1 w 96"/>
                <a:gd name="T39" fmla="*/ 1 h 135"/>
                <a:gd name="T40" fmla="*/ 1 w 96"/>
                <a:gd name="T41" fmla="*/ 1 h 135"/>
                <a:gd name="T42" fmla="*/ 1 w 96"/>
                <a:gd name="T43" fmla="*/ 1 h 135"/>
                <a:gd name="T44" fmla="*/ 1 w 96"/>
                <a:gd name="T45" fmla="*/ 1 h 135"/>
                <a:gd name="T46" fmla="*/ 1 w 96"/>
                <a:gd name="T47" fmla="*/ 1 h 135"/>
                <a:gd name="T48" fmla="*/ 1 w 96"/>
                <a:gd name="T49" fmla="*/ 1 h 135"/>
                <a:gd name="T50" fmla="*/ 1 w 96"/>
                <a:gd name="T51" fmla="*/ 1 h 135"/>
                <a:gd name="T52" fmla="*/ 1 w 96"/>
                <a:gd name="T53" fmla="*/ 0 h 135"/>
                <a:gd name="T54" fmla="*/ 1 w 96"/>
                <a:gd name="T55" fmla="*/ 0 h 135"/>
                <a:gd name="T56" fmla="*/ 1 w 96"/>
                <a:gd name="T57" fmla="*/ 0 h 135"/>
                <a:gd name="T58" fmla="*/ 1 w 96"/>
                <a:gd name="T59" fmla="*/ 1 h 135"/>
                <a:gd name="T60" fmla="*/ 1 w 96"/>
                <a:gd name="T61" fmla="*/ 1 h 135"/>
                <a:gd name="T62" fmla="*/ 1 w 96"/>
                <a:gd name="T63" fmla="*/ 1 h 1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 h="135">
                  <a:moveTo>
                    <a:pt x="56" y="82"/>
                  </a:moveTo>
                  <a:lnTo>
                    <a:pt x="56" y="132"/>
                  </a:lnTo>
                  <a:lnTo>
                    <a:pt x="56" y="133"/>
                  </a:lnTo>
                  <a:lnTo>
                    <a:pt x="54" y="134"/>
                  </a:lnTo>
                  <a:lnTo>
                    <a:pt x="52" y="134"/>
                  </a:lnTo>
                  <a:lnTo>
                    <a:pt x="47" y="135"/>
                  </a:lnTo>
                  <a:lnTo>
                    <a:pt x="44" y="134"/>
                  </a:lnTo>
                  <a:lnTo>
                    <a:pt x="40" y="134"/>
                  </a:lnTo>
                  <a:lnTo>
                    <a:pt x="39" y="133"/>
                  </a:lnTo>
                  <a:lnTo>
                    <a:pt x="39" y="132"/>
                  </a:lnTo>
                  <a:lnTo>
                    <a:pt x="39" y="82"/>
                  </a:lnTo>
                  <a:lnTo>
                    <a:pt x="1" y="7"/>
                  </a:lnTo>
                  <a:lnTo>
                    <a:pt x="0" y="4"/>
                  </a:lnTo>
                  <a:lnTo>
                    <a:pt x="0" y="2"/>
                  </a:lnTo>
                  <a:lnTo>
                    <a:pt x="4" y="0"/>
                  </a:lnTo>
                  <a:lnTo>
                    <a:pt x="8" y="0"/>
                  </a:lnTo>
                  <a:lnTo>
                    <a:pt x="14" y="0"/>
                  </a:lnTo>
                  <a:lnTo>
                    <a:pt x="16" y="2"/>
                  </a:lnTo>
                  <a:lnTo>
                    <a:pt x="18" y="2"/>
                  </a:lnTo>
                  <a:lnTo>
                    <a:pt x="20" y="4"/>
                  </a:lnTo>
                  <a:lnTo>
                    <a:pt x="38" y="42"/>
                  </a:lnTo>
                  <a:lnTo>
                    <a:pt x="43" y="53"/>
                  </a:lnTo>
                  <a:lnTo>
                    <a:pt x="48" y="65"/>
                  </a:lnTo>
                  <a:lnTo>
                    <a:pt x="53" y="53"/>
                  </a:lnTo>
                  <a:lnTo>
                    <a:pt x="58" y="42"/>
                  </a:lnTo>
                  <a:lnTo>
                    <a:pt x="77" y="4"/>
                  </a:lnTo>
                  <a:lnTo>
                    <a:pt x="77" y="2"/>
                  </a:lnTo>
                  <a:lnTo>
                    <a:pt x="80" y="2"/>
                  </a:lnTo>
                  <a:lnTo>
                    <a:pt x="82" y="0"/>
                  </a:lnTo>
                  <a:lnTo>
                    <a:pt x="86" y="0"/>
                  </a:lnTo>
                  <a:lnTo>
                    <a:pt x="92" y="0"/>
                  </a:lnTo>
                  <a:lnTo>
                    <a:pt x="95" y="2"/>
                  </a:lnTo>
                  <a:lnTo>
                    <a:pt x="96" y="4"/>
                  </a:lnTo>
                  <a:lnTo>
                    <a:pt x="95" y="7"/>
                  </a:lnTo>
                  <a:lnTo>
                    <a:pt x="56" y="8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49">
              <a:extLst>
                <a:ext uri="{FF2B5EF4-FFF2-40B4-BE49-F238E27FC236}">
                  <a16:creationId xmlns:a16="http://schemas.microsoft.com/office/drawing/2014/main" id="{C18FF460-861A-2810-40B5-106F57CD7AD0}"/>
                </a:ext>
              </a:extLst>
            </p:cNvPr>
            <p:cNvSpPr>
              <a:spLocks noEditPoints="1"/>
            </p:cNvSpPr>
            <p:nvPr userDrawn="1"/>
          </p:nvSpPr>
          <p:spPr bwMode="auto">
            <a:xfrm>
              <a:off x="2768" y="2123"/>
              <a:ext cx="42" cy="51"/>
            </a:xfrm>
            <a:custGeom>
              <a:avLst/>
              <a:gdLst>
                <a:gd name="T0" fmla="*/ 0 w 86"/>
                <a:gd name="T1" fmla="*/ 1 h 102"/>
                <a:gd name="T2" fmla="*/ 0 w 86"/>
                <a:gd name="T3" fmla="*/ 1 h 102"/>
                <a:gd name="T4" fmla="*/ 0 w 86"/>
                <a:gd name="T5" fmla="*/ 1 h 102"/>
                <a:gd name="T6" fmla="*/ 0 w 86"/>
                <a:gd name="T7" fmla="*/ 1 h 102"/>
                <a:gd name="T8" fmla="*/ 0 w 86"/>
                <a:gd name="T9" fmla="*/ 1 h 102"/>
                <a:gd name="T10" fmla="*/ 0 w 86"/>
                <a:gd name="T11" fmla="*/ 1 h 102"/>
                <a:gd name="T12" fmla="*/ 0 w 86"/>
                <a:gd name="T13" fmla="*/ 1 h 102"/>
                <a:gd name="T14" fmla="*/ 0 w 86"/>
                <a:gd name="T15" fmla="*/ 1 h 102"/>
                <a:gd name="T16" fmla="*/ 0 w 86"/>
                <a:gd name="T17" fmla="*/ 1 h 102"/>
                <a:gd name="T18" fmla="*/ 0 w 86"/>
                <a:gd name="T19" fmla="*/ 1 h 102"/>
                <a:gd name="T20" fmla="*/ 0 w 86"/>
                <a:gd name="T21" fmla="*/ 1 h 102"/>
                <a:gd name="T22" fmla="*/ 0 w 86"/>
                <a:gd name="T23" fmla="*/ 1 h 102"/>
                <a:gd name="T24" fmla="*/ 0 w 86"/>
                <a:gd name="T25" fmla="*/ 1 h 102"/>
                <a:gd name="T26" fmla="*/ 0 w 86"/>
                <a:gd name="T27" fmla="*/ 1 h 102"/>
                <a:gd name="T28" fmla="*/ 0 w 86"/>
                <a:gd name="T29" fmla="*/ 1 h 102"/>
                <a:gd name="T30" fmla="*/ 0 w 86"/>
                <a:gd name="T31" fmla="*/ 1 h 102"/>
                <a:gd name="T32" fmla="*/ 0 w 86"/>
                <a:gd name="T33" fmla="*/ 1 h 102"/>
                <a:gd name="T34" fmla="*/ 0 w 86"/>
                <a:gd name="T35" fmla="*/ 1 h 102"/>
                <a:gd name="T36" fmla="*/ 0 w 86"/>
                <a:gd name="T37" fmla="*/ 1 h 102"/>
                <a:gd name="T38" fmla="*/ 0 w 86"/>
                <a:gd name="T39" fmla="*/ 1 h 102"/>
                <a:gd name="T40" fmla="*/ 0 w 86"/>
                <a:gd name="T41" fmla="*/ 1 h 102"/>
                <a:gd name="T42" fmla="*/ 0 w 86"/>
                <a:gd name="T43" fmla="*/ 1 h 102"/>
                <a:gd name="T44" fmla="*/ 0 w 86"/>
                <a:gd name="T45" fmla="*/ 1 h 102"/>
                <a:gd name="T46" fmla="*/ 0 w 86"/>
                <a:gd name="T47" fmla="*/ 1 h 102"/>
                <a:gd name="T48" fmla="*/ 0 w 86"/>
                <a:gd name="T49" fmla="*/ 1 h 102"/>
                <a:gd name="T50" fmla="*/ 0 w 86"/>
                <a:gd name="T51" fmla="*/ 1 h 102"/>
                <a:gd name="T52" fmla="*/ 0 w 86"/>
                <a:gd name="T53" fmla="*/ 1 h 102"/>
                <a:gd name="T54" fmla="*/ 0 w 86"/>
                <a:gd name="T55" fmla="*/ 1 h 102"/>
                <a:gd name="T56" fmla="*/ 0 w 86"/>
                <a:gd name="T57" fmla="*/ 1 h 102"/>
                <a:gd name="T58" fmla="*/ 0 w 86"/>
                <a:gd name="T59" fmla="*/ 1 h 102"/>
                <a:gd name="T60" fmla="*/ 0 w 86"/>
                <a:gd name="T61" fmla="*/ 1 h 102"/>
                <a:gd name="T62" fmla="*/ 0 w 86"/>
                <a:gd name="T63" fmla="*/ 1 h 102"/>
                <a:gd name="T64" fmla="*/ 0 w 86"/>
                <a:gd name="T65" fmla="*/ 1 h 102"/>
                <a:gd name="T66" fmla="*/ 0 w 86"/>
                <a:gd name="T67" fmla="*/ 1 h 102"/>
                <a:gd name="T68" fmla="*/ 0 w 86"/>
                <a:gd name="T69" fmla="*/ 1 h 102"/>
                <a:gd name="T70" fmla="*/ 0 w 86"/>
                <a:gd name="T71" fmla="*/ 1 h 102"/>
                <a:gd name="T72" fmla="*/ 0 w 86"/>
                <a:gd name="T73" fmla="*/ 1 h 102"/>
                <a:gd name="T74" fmla="*/ 0 w 86"/>
                <a:gd name="T75" fmla="*/ 0 h 102"/>
                <a:gd name="T76" fmla="*/ 0 w 86"/>
                <a:gd name="T77" fmla="*/ 1 h 102"/>
                <a:gd name="T78" fmla="*/ 0 w 86"/>
                <a:gd name="T79" fmla="*/ 1 h 102"/>
                <a:gd name="T80" fmla="*/ 0 w 86"/>
                <a:gd name="T81" fmla="*/ 1 h 102"/>
                <a:gd name="T82" fmla="*/ 0 w 86"/>
                <a:gd name="T83" fmla="*/ 1 h 102"/>
                <a:gd name="T84" fmla="*/ 0 w 86"/>
                <a:gd name="T85" fmla="*/ 1 h 102"/>
                <a:gd name="T86" fmla="*/ 0 w 86"/>
                <a:gd name="T87" fmla="*/ 1 h 102"/>
                <a:gd name="T88" fmla="*/ 0 w 86"/>
                <a:gd name="T89" fmla="*/ 1 h 102"/>
                <a:gd name="T90" fmla="*/ 0 w 86"/>
                <a:gd name="T91" fmla="*/ 1 h 102"/>
                <a:gd name="T92" fmla="*/ 0 w 86"/>
                <a:gd name="T93" fmla="*/ 1 h 102"/>
                <a:gd name="T94" fmla="*/ 0 w 86"/>
                <a:gd name="T95" fmla="*/ 1 h 102"/>
                <a:gd name="T96" fmla="*/ 0 w 86"/>
                <a:gd name="T97" fmla="*/ 1 h 102"/>
                <a:gd name="T98" fmla="*/ 0 w 86"/>
                <a:gd name="T99" fmla="*/ 1 h 102"/>
                <a:gd name="T100" fmla="*/ 0 w 86"/>
                <a:gd name="T101" fmla="*/ 1 h 102"/>
                <a:gd name="T102" fmla="*/ 0 w 86"/>
                <a:gd name="T103" fmla="*/ 1 h 102"/>
                <a:gd name="T104" fmla="*/ 0 w 86"/>
                <a:gd name="T105" fmla="*/ 1 h 102"/>
                <a:gd name="T106" fmla="*/ 0 w 86"/>
                <a:gd name="T107" fmla="*/ 1 h 102"/>
                <a:gd name="T108" fmla="*/ 0 w 86"/>
                <a:gd name="T109" fmla="*/ 1 h 102"/>
                <a:gd name="T110" fmla="*/ 0 w 86"/>
                <a:gd name="T111" fmla="*/ 1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6" h="102">
                  <a:moveTo>
                    <a:pt x="86" y="47"/>
                  </a:moveTo>
                  <a:lnTo>
                    <a:pt x="86" y="47"/>
                  </a:lnTo>
                  <a:lnTo>
                    <a:pt x="86" y="51"/>
                  </a:lnTo>
                  <a:lnTo>
                    <a:pt x="83" y="53"/>
                  </a:lnTo>
                  <a:lnTo>
                    <a:pt x="82" y="54"/>
                  </a:lnTo>
                  <a:lnTo>
                    <a:pt x="79" y="54"/>
                  </a:lnTo>
                  <a:lnTo>
                    <a:pt x="18" y="54"/>
                  </a:lnTo>
                  <a:lnTo>
                    <a:pt x="19" y="62"/>
                  </a:lnTo>
                  <a:lnTo>
                    <a:pt x="20" y="69"/>
                  </a:lnTo>
                  <a:lnTo>
                    <a:pt x="22" y="75"/>
                  </a:lnTo>
                  <a:lnTo>
                    <a:pt x="25" y="79"/>
                  </a:lnTo>
                  <a:lnTo>
                    <a:pt x="29" y="83"/>
                  </a:lnTo>
                  <a:lnTo>
                    <a:pt x="34" y="86"/>
                  </a:lnTo>
                  <a:lnTo>
                    <a:pt x="41" y="87"/>
                  </a:lnTo>
                  <a:lnTo>
                    <a:pt x="49" y="89"/>
                  </a:lnTo>
                  <a:lnTo>
                    <a:pt x="60" y="87"/>
                  </a:lnTo>
                  <a:lnTo>
                    <a:pt x="69" y="85"/>
                  </a:lnTo>
                  <a:lnTo>
                    <a:pt x="75" y="83"/>
                  </a:lnTo>
                  <a:lnTo>
                    <a:pt x="79" y="82"/>
                  </a:lnTo>
                  <a:lnTo>
                    <a:pt x="80" y="82"/>
                  </a:lnTo>
                  <a:lnTo>
                    <a:pt x="81" y="83"/>
                  </a:lnTo>
                  <a:lnTo>
                    <a:pt x="82" y="85"/>
                  </a:lnTo>
                  <a:lnTo>
                    <a:pt x="82" y="87"/>
                  </a:lnTo>
                  <a:lnTo>
                    <a:pt x="82" y="90"/>
                  </a:lnTo>
                  <a:lnTo>
                    <a:pt x="81" y="92"/>
                  </a:lnTo>
                  <a:lnTo>
                    <a:pt x="81" y="93"/>
                  </a:lnTo>
                  <a:lnTo>
                    <a:pt x="80" y="94"/>
                  </a:lnTo>
                  <a:lnTo>
                    <a:pt x="76" y="97"/>
                  </a:lnTo>
                  <a:lnTo>
                    <a:pt x="69" y="99"/>
                  </a:lnTo>
                  <a:lnTo>
                    <a:pt x="59" y="101"/>
                  </a:lnTo>
                  <a:lnTo>
                    <a:pt x="46" y="102"/>
                  </a:lnTo>
                  <a:lnTo>
                    <a:pt x="36" y="101"/>
                  </a:lnTo>
                  <a:lnTo>
                    <a:pt x="27" y="99"/>
                  </a:lnTo>
                  <a:lnTo>
                    <a:pt x="19" y="94"/>
                  </a:lnTo>
                  <a:lnTo>
                    <a:pt x="12" y="90"/>
                  </a:lnTo>
                  <a:lnTo>
                    <a:pt x="7" y="83"/>
                  </a:lnTo>
                  <a:lnTo>
                    <a:pt x="4" y="74"/>
                  </a:lnTo>
                  <a:lnTo>
                    <a:pt x="2" y="63"/>
                  </a:lnTo>
                  <a:lnTo>
                    <a:pt x="0" y="52"/>
                  </a:lnTo>
                  <a:lnTo>
                    <a:pt x="2" y="40"/>
                  </a:lnTo>
                  <a:lnTo>
                    <a:pt x="4" y="30"/>
                  </a:lnTo>
                  <a:lnTo>
                    <a:pt x="7" y="22"/>
                  </a:lnTo>
                  <a:lnTo>
                    <a:pt x="13" y="14"/>
                  </a:lnTo>
                  <a:lnTo>
                    <a:pt x="19" y="8"/>
                  </a:lnTo>
                  <a:lnTo>
                    <a:pt x="27" y="3"/>
                  </a:lnTo>
                  <a:lnTo>
                    <a:pt x="35" y="1"/>
                  </a:lnTo>
                  <a:lnTo>
                    <a:pt x="45" y="0"/>
                  </a:lnTo>
                  <a:lnTo>
                    <a:pt x="56" y="1"/>
                  </a:lnTo>
                  <a:lnTo>
                    <a:pt x="64" y="3"/>
                  </a:lnTo>
                  <a:lnTo>
                    <a:pt x="71" y="8"/>
                  </a:lnTo>
                  <a:lnTo>
                    <a:pt x="76" y="14"/>
                  </a:lnTo>
                  <a:lnTo>
                    <a:pt x="81" y="19"/>
                  </a:lnTo>
                  <a:lnTo>
                    <a:pt x="83" y="28"/>
                  </a:lnTo>
                  <a:lnTo>
                    <a:pt x="86" y="36"/>
                  </a:lnTo>
                  <a:lnTo>
                    <a:pt x="86" y="44"/>
                  </a:lnTo>
                  <a:lnTo>
                    <a:pt x="86" y="47"/>
                  </a:lnTo>
                  <a:close/>
                  <a:moveTo>
                    <a:pt x="68" y="43"/>
                  </a:moveTo>
                  <a:lnTo>
                    <a:pt x="68" y="43"/>
                  </a:lnTo>
                  <a:lnTo>
                    <a:pt x="68" y="36"/>
                  </a:lnTo>
                  <a:lnTo>
                    <a:pt x="67" y="30"/>
                  </a:lnTo>
                  <a:lnTo>
                    <a:pt x="66" y="25"/>
                  </a:lnTo>
                  <a:lnTo>
                    <a:pt x="63" y="21"/>
                  </a:lnTo>
                  <a:lnTo>
                    <a:pt x="59" y="18"/>
                  </a:lnTo>
                  <a:lnTo>
                    <a:pt x="55" y="15"/>
                  </a:lnTo>
                  <a:lnTo>
                    <a:pt x="50" y="14"/>
                  </a:lnTo>
                  <a:lnTo>
                    <a:pt x="44" y="14"/>
                  </a:lnTo>
                  <a:lnTo>
                    <a:pt x="38" y="14"/>
                  </a:lnTo>
                  <a:lnTo>
                    <a:pt x="33" y="16"/>
                  </a:lnTo>
                  <a:lnTo>
                    <a:pt x="29" y="18"/>
                  </a:lnTo>
                  <a:lnTo>
                    <a:pt x="26" y="22"/>
                  </a:lnTo>
                  <a:lnTo>
                    <a:pt x="22" y="26"/>
                  </a:lnTo>
                  <a:lnTo>
                    <a:pt x="20" y="31"/>
                  </a:lnTo>
                  <a:lnTo>
                    <a:pt x="19" y="37"/>
                  </a:lnTo>
                  <a:lnTo>
                    <a:pt x="18" y="43"/>
                  </a:lnTo>
                  <a:lnTo>
                    <a:pt x="68" y="43"/>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50">
              <a:extLst>
                <a:ext uri="{FF2B5EF4-FFF2-40B4-BE49-F238E27FC236}">
                  <a16:creationId xmlns:a16="http://schemas.microsoft.com/office/drawing/2014/main" id="{5425AE8C-F87D-055B-7032-41210F33C08E}"/>
                </a:ext>
              </a:extLst>
            </p:cNvPr>
            <p:cNvSpPr>
              <a:spLocks/>
            </p:cNvSpPr>
            <p:nvPr userDrawn="1"/>
          </p:nvSpPr>
          <p:spPr bwMode="auto">
            <a:xfrm>
              <a:off x="2820" y="2123"/>
              <a:ext cx="32" cy="51"/>
            </a:xfrm>
            <a:custGeom>
              <a:avLst/>
              <a:gdLst>
                <a:gd name="T0" fmla="*/ 0 w 66"/>
                <a:gd name="T1" fmla="*/ 1 h 102"/>
                <a:gd name="T2" fmla="*/ 0 w 66"/>
                <a:gd name="T3" fmla="*/ 1 h 102"/>
                <a:gd name="T4" fmla="*/ 0 w 66"/>
                <a:gd name="T5" fmla="*/ 1 h 102"/>
                <a:gd name="T6" fmla="*/ 0 w 66"/>
                <a:gd name="T7" fmla="*/ 1 h 102"/>
                <a:gd name="T8" fmla="*/ 0 w 66"/>
                <a:gd name="T9" fmla="*/ 1 h 102"/>
                <a:gd name="T10" fmla="*/ 0 w 66"/>
                <a:gd name="T11" fmla="*/ 1 h 102"/>
                <a:gd name="T12" fmla="*/ 0 w 66"/>
                <a:gd name="T13" fmla="*/ 1 h 102"/>
                <a:gd name="T14" fmla="*/ 0 w 66"/>
                <a:gd name="T15" fmla="*/ 1 h 102"/>
                <a:gd name="T16" fmla="*/ 0 w 66"/>
                <a:gd name="T17" fmla="*/ 1 h 102"/>
                <a:gd name="T18" fmla="*/ 0 w 66"/>
                <a:gd name="T19" fmla="*/ 1 h 102"/>
                <a:gd name="T20" fmla="*/ 0 w 66"/>
                <a:gd name="T21" fmla="*/ 1 h 102"/>
                <a:gd name="T22" fmla="*/ 0 w 66"/>
                <a:gd name="T23" fmla="*/ 1 h 102"/>
                <a:gd name="T24" fmla="*/ 0 w 66"/>
                <a:gd name="T25" fmla="*/ 1 h 102"/>
                <a:gd name="T26" fmla="*/ 0 w 66"/>
                <a:gd name="T27" fmla="*/ 1 h 102"/>
                <a:gd name="T28" fmla="*/ 0 w 66"/>
                <a:gd name="T29" fmla="*/ 1 h 102"/>
                <a:gd name="T30" fmla="*/ 0 w 66"/>
                <a:gd name="T31" fmla="*/ 1 h 102"/>
                <a:gd name="T32" fmla="*/ 0 w 66"/>
                <a:gd name="T33" fmla="*/ 1 h 102"/>
                <a:gd name="T34" fmla="*/ 0 w 66"/>
                <a:gd name="T35" fmla="*/ 1 h 102"/>
                <a:gd name="T36" fmla="*/ 0 w 66"/>
                <a:gd name="T37" fmla="*/ 1 h 102"/>
                <a:gd name="T38" fmla="*/ 0 w 66"/>
                <a:gd name="T39" fmla="*/ 1 h 102"/>
                <a:gd name="T40" fmla="*/ 0 w 66"/>
                <a:gd name="T41" fmla="*/ 1 h 102"/>
                <a:gd name="T42" fmla="*/ 0 w 66"/>
                <a:gd name="T43" fmla="*/ 1 h 102"/>
                <a:gd name="T44" fmla="*/ 0 w 66"/>
                <a:gd name="T45" fmla="*/ 1 h 102"/>
                <a:gd name="T46" fmla="*/ 0 w 66"/>
                <a:gd name="T47" fmla="*/ 1 h 102"/>
                <a:gd name="T48" fmla="*/ 0 w 66"/>
                <a:gd name="T49" fmla="*/ 1 h 102"/>
                <a:gd name="T50" fmla="*/ 0 w 66"/>
                <a:gd name="T51" fmla="*/ 1 h 102"/>
                <a:gd name="T52" fmla="*/ 0 w 66"/>
                <a:gd name="T53" fmla="*/ 1 h 102"/>
                <a:gd name="T54" fmla="*/ 0 w 66"/>
                <a:gd name="T55" fmla="*/ 0 h 102"/>
                <a:gd name="T56" fmla="*/ 0 w 66"/>
                <a:gd name="T57" fmla="*/ 1 h 102"/>
                <a:gd name="T58" fmla="*/ 0 w 66"/>
                <a:gd name="T59" fmla="*/ 1 h 102"/>
                <a:gd name="T60" fmla="*/ 0 w 66"/>
                <a:gd name="T61" fmla="*/ 1 h 102"/>
                <a:gd name="T62" fmla="*/ 0 w 66"/>
                <a:gd name="T63" fmla="*/ 1 h 102"/>
                <a:gd name="T64" fmla="*/ 0 w 66"/>
                <a:gd name="T65" fmla="*/ 1 h 102"/>
                <a:gd name="T66" fmla="*/ 0 w 66"/>
                <a:gd name="T67" fmla="*/ 1 h 102"/>
                <a:gd name="T68" fmla="*/ 0 w 66"/>
                <a:gd name="T69" fmla="*/ 1 h 102"/>
                <a:gd name="T70" fmla="*/ 0 w 66"/>
                <a:gd name="T71" fmla="*/ 1 h 102"/>
                <a:gd name="T72" fmla="*/ 0 w 66"/>
                <a:gd name="T73" fmla="*/ 1 h 102"/>
                <a:gd name="T74" fmla="*/ 0 w 66"/>
                <a:gd name="T75" fmla="*/ 1 h 102"/>
                <a:gd name="T76" fmla="*/ 0 w 66"/>
                <a:gd name="T77" fmla="*/ 1 h 102"/>
                <a:gd name="T78" fmla="*/ 0 w 66"/>
                <a:gd name="T79" fmla="*/ 1 h 102"/>
                <a:gd name="T80" fmla="*/ 0 w 66"/>
                <a:gd name="T81" fmla="*/ 1 h 102"/>
                <a:gd name="T82" fmla="*/ 0 w 66"/>
                <a:gd name="T83" fmla="*/ 1 h 102"/>
                <a:gd name="T84" fmla="*/ 0 w 66"/>
                <a:gd name="T85" fmla="*/ 1 h 102"/>
                <a:gd name="T86" fmla="*/ 0 w 66"/>
                <a:gd name="T87" fmla="*/ 1 h 102"/>
                <a:gd name="T88" fmla="*/ 0 w 66"/>
                <a:gd name="T89" fmla="*/ 1 h 102"/>
                <a:gd name="T90" fmla="*/ 0 w 66"/>
                <a:gd name="T91" fmla="*/ 1 h 102"/>
                <a:gd name="T92" fmla="*/ 0 w 66"/>
                <a:gd name="T93" fmla="*/ 1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102">
                  <a:moveTo>
                    <a:pt x="66" y="72"/>
                  </a:moveTo>
                  <a:lnTo>
                    <a:pt x="66" y="72"/>
                  </a:lnTo>
                  <a:lnTo>
                    <a:pt x="65" y="79"/>
                  </a:lnTo>
                  <a:lnTo>
                    <a:pt x="63" y="85"/>
                  </a:lnTo>
                  <a:lnTo>
                    <a:pt x="60" y="90"/>
                  </a:lnTo>
                  <a:lnTo>
                    <a:pt x="55" y="94"/>
                  </a:lnTo>
                  <a:lnTo>
                    <a:pt x="51" y="98"/>
                  </a:lnTo>
                  <a:lnTo>
                    <a:pt x="44" y="100"/>
                  </a:lnTo>
                  <a:lnTo>
                    <a:pt x="37" y="101"/>
                  </a:lnTo>
                  <a:lnTo>
                    <a:pt x="30" y="102"/>
                  </a:lnTo>
                  <a:lnTo>
                    <a:pt x="20" y="101"/>
                  </a:lnTo>
                  <a:lnTo>
                    <a:pt x="12" y="99"/>
                  </a:lnTo>
                  <a:lnTo>
                    <a:pt x="6" y="97"/>
                  </a:lnTo>
                  <a:lnTo>
                    <a:pt x="2" y="94"/>
                  </a:lnTo>
                  <a:lnTo>
                    <a:pt x="1" y="92"/>
                  </a:lnTo>
                  <a:lnTo>
                    <a:pt x="0" y="86"/>
                  </a:lnTo>
                  <a:lnTo>
                    <a:pt x="0" y="83"/>
                  </a:lnTo>
                  <a:lnTo>
                    <a:pt x="1" y="82"/>
                  </a:lnTo>
                  <a:lnTo>
                    <a:pt x="2" y="81"/>
                  </a:lnTo>
                  <a:lnTo>
                    <a:pt x="3" y="79"/>
                  </a:lnTo>
                  <a:lnTo>
                    <a:pt x="7" y="81"/>
                  </a:lnTo>
                  <a:lnTo>
                    <a:pt x="12" y="84"/>
                  </a:lnTo>
                  <a:lnTo>
                    <a:pt x="20" y="87"/>
                  </a:lnTo>
                  <a:lnTo>
                    <a:pt x="24" y="89"/>
                  </a:lnTo>
                  <a:lnTo>
                    <a:pt x="30" y="89"/>
                  </a:lnTo>
                  <a:lnTo>
                    <a:pt x="38" y="87"/>
                  </a:lnTo>
                  <a:lnTo>
                    <a:pt x="44" y="85"/>
                  </a:lnTo>
                  <a:lnTo>
                    <a:pt x="46" y="83"/>
                  </a:lnTo>
                  <a:lnTo>
                    <a:pt x="47" y="81"/>
                  </a:lnTo>
                  <a:lnTo>
                    <a:pt x="48" y="77"/>
                  </a:lnTo>
                  <a:lnTo>
                    <a:pt x="50" y="74"/>
                  </a:lnTo>
                  <a:lnTo>
                    <a:pt x="48" y="70"/>
                  </a:lnTo>
                  <a:lnTo>
                    <a:pt x="47" y="67"/>
                  </a:lnTo>
                  <a:lnTo>
                    <a:pt x="42" y="62"/>
                  </a:lnTo>
                  <a:lnTo>
                    <a:pt x="35" y="59"/>
                  </a:lnTo>
                  <a:lnTo>
                    <a:pt x="25" y="55"/>
                  </a:lnTo>
                  <a:lnTo>
                    <a:pt x="17" y="52"/>
                  </a:lnTo>
                  <a:lnTo>
                    <a:pt x="9" y="46"/>
                  </a:lnTo>
                  <a:lnTo>
                    <a:pt x="7" y="43"/>
                  </a:lnTo>
                  <a:lnTo>
                    <a:pt x="5" y="38"/>
                  </a:lnTo>
                  <a:lnTo>
                    <a:pt x="3" y="33"/>
                  </a:lnTo>
                  <a:lnTo>
                    <a:pt x="2" y="28"/>
                  </a:lnTo>
                  <a:lnTo>
                    <a:pt x="3" y="23"/>
                  </a:lnTo>
                  <a:lnTo>
                    <a:pt x="5" y="17"/>
                  </a:lnTo>
                  <a:lnTo>
                    <a:pt x="7" y="13"/>
                  </a:lnTo>
                  <a:lnTo>
                    <a:pt x="10" y="9"/>
                  </a:lnTo>
                  <a:lnTo>
                    <a:pt x="16" y="6"/>
                  </a:lnTo>
                  <a:lnTo>
                    <a:pt x="22" y="2"/>
                  </a:lnTo>
                  <a:lnTo>
                    <a:pt x="29" y="1"/>
                  </a:lnTo>
                  <a:lnTo>
                    <a:pt x="36" y="0"/>
                  </a:lnTo>
                  <a:lnTo>
                    <a:pt x="44" y="1"/>
                  </a:lnTo>
                  <a:lnTo>
                    <a:pt x="51" y="2"/>
                  </a:lnTo>
                  <a:lnTo>
                    <a:pt x="55" y="4"/>
                  </a:lnTo>
                  <a:lnTo>
                    <a:pt x="59" y="7"/>
                  </a:lnTo>
                  <a:lnTo>
                    <a:pt x="60" y="8"/>
                  </a:lnTo>
                  <a:lnTo>
                    <a:pt x="61" y="9"/>
                  </a:lnTo>
                  <a:lnTo>
                    <a:pt x="61" y="11"/>
                  </a:lnTo>
                  <a:lnTo>
                    <a:pt x="61" y="14"/>
                  </a:lnTo>
                  <a:lnTo>
                    <a:pt x="61" y="17"/>
                  </a:lnTo>
                  <a:lnTo>
                    <a:pt x="60" y="19"/>
                  </a:lnTo>
                  <a:lnTo>
                    <a:pt x="60" y="21"/>
                  </a:lnTo>
                  <a:lnTo>
                    <a:pt x="59" y="21"/>
                  </a:lnTo>
                  <a:lnTo>
                    <a:pt x="55" y="19"/>
                  </a:lnTo>
                  <a:lnTo>
                    <a:pt x="51" y="17"/>
                  </a:lnTo>
                  <a:lnTo>
                    <a:pt x="45" y="15"/>
                  </a:lnTo>
                  <a:lnTo>
                    <a:pt x="36" y="14"/>
                  </a:lnTo>
                  <a:lnTo>
                    <a:pt x="29" y="15"/>
                  </a:lnTo>
                  <a:lnTo>
                    <a:pt x="23" y="17"/>
                  </a:lnTo>
                  <a:lnTo>
                    <a:pt x="20" y="22"/>
                  </a:lnTo>
                  <a:lnTo>
                    <a:pt x="18" y="26"/>
                  </a:lnTo>
                  <a:lnTo>
                    <a:pt x="20" y="31"/>
                  </a:lnTo>
                  <a:lnTo>
                    <a:pt x="21" y="33"/>
                  </a:lnTo>
                  <a:lnTo>
                    <a:pt x="27" y="38"/>
                  </a:lnTo>
                  <a:lnTo>
                    <a:pt x="33" y="43"/>
                  </a:lnTo>
                  <a:lnTo>
                    <a:pt x="43" y="46"/>
                  </a:lnTo>
                  <a:lnTo>
                    <a:pt x="51" y="49"/>
                  </a:lnTo>
                  <a:lnTo>
                    <a:pt x="59" y="54"/>
                  </a:lnTo>
                  <a:lnTo>
                    <a:pt x="61" y="57"/>
                  </a:lnTo>
                  <a:lnTo>
                    <a:pt x="63" y="62"/>
                  </a:lnTo>
                  <a:lnTo>
                    <a:pt x="66" y="67"/>
                  </a:lnTo>
                  <a:lnTo>
                    <a:pt x="66" y="7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51">
              <a:extLst>
                <a:ext uri="{FF2B5EF4-FFF2-40B4-BE49-F238E27FC236}">
                  <a16:creationId xmlns:a16="http://schemas.microsoft.com/office/drawing/2014/main" id="{80A6E90B-D075-23A8-E08D-E1AF056D0693}"/>
                </a:ext>
              </a:extLst>
            </p:cNvPr>
            <p:cNvSpPr>
              <a:spLocks/>
            </p:cNvSpPr>
            <p:nvPr userDrawn="1"/>
          </p:nvSpPr>
          <p:spPr bwMode="auto">
            <a:xfrm>
              <a:off x="2735" y="2672"/>
              <a:ext cx="51" cy="67"/>
            </a:xfrm>
            <a:custGeom>
              <a:avLst/>
              <a:gdLst>
                <a:gd name="T0" fmla="*/ 1 w 101"/>
                <a:gd name="T1" fmla="*/ 1 h 134"/>
                <a:gd name="T2" fmla="*/ 1 w 101"/>
                <a:gd name="T3" fmla="*/ 1 h 134"/>
                <a:gd name="T4" fmla="*/ 1 w 101"/>
                <a:gd name="T5" fmla="*/ 1 h 134"/>
                <a:gd name="T6" fmla="*/ 1 w 101"/>
                <a:gd name="T7" fmla="*/ 1 h 134"/>
                <a:gd name="T8" fmla="*/ 1 w 101"/>
                <a:gd name="T9" fmla="*/ 1 h 134"/>
                <a:gd name="T10" fmla="*/ 1 w 101"/>
                <a:gd name="T11" fmla="*/ 1 h 134"/>
                <a:gd name="T12" fmla="*/ 1 w 101"/>
                <a:gd name="T13" fmla="*/ 1 h 134"/>
                <a:gd name="T14" fmla="*/ 1 w 101"/>
                <a:gd name="T15" fmla="*/ 1 h 134"/>
                <a:gd name="T16" fmla="*/ 1 w 101"/>
                <a:gd name="T17" fmla="*/ 1 h 134"/>
                <a:gd name="T18" fmla="*/ 1 w 101"/>
                <a:gd name="T19" fmla="*/ 1 h 134"/>
                <a:gd name="T20" fmla="*/ 1 w 101"/>
                <a:gd name="T21" fmla="*/ 1 h 134"/>
                <a:gd name="T22" fmla="*/ 1 w 101"/>
                <a:gd name="T23" fmla="*/ 1 h 134"/>
                <a:gd name="T24" fmla="*/ 1 w 101"/>
                <a:gd name="T25" fmla="*/ 1 h 134"/>
                <a:gd name="T26" fmla="*/ 1 w 101"/>
                <a:gd name="T27" fmla="*/ 1 h 134"/>
                <a:gd name="T28" fmla="*/ 1 w 101"/>
                <a:gd name="T29" fmla="*/ 1 h 134"/>
                <a:gd name="T30" fmla="*/ 1 w 101"/>
                <a:gd name="T31" fmla="*/ 1 h 134"/>
                <a:gd name="T32" fmla="*/ 1 w 101"/>
                <a:gd name="T33" fmla="*/ 1 h 134"/>
                <a:gd name="T34" fmla="*/ 1 w 101"/>
                <a:gd name="T35" fmla="*/ 1 h 134"/>
                <a:gd name="T36" fmla="*/ 1 w 101"/>
                <a:gd name="T37" fmla="*/ 1 h 134"/>
                <a:gd name="T38" fmla="*/ 1 w 101"/>
                <a:gd name="T39" fmla="*/ 1 h 134"/>
                <a:gd name="T40" fmla="*/ 1 w 101"/>
                <a:gd name="T41" fmla="*/ 1 h 134"/>
                <a:gd name="T42" fmla="*/ 1 w 101"/>
                <a:gd name="T43" fmla="*/ 1 h 134"/>
                <a:gd name="T44" fmla="*/ 0 w 101"/>
                <a:gd name="T45" fmla="*/ 1 h 134"/>
                <a:gd name="T46" fmla="*/ 1 w 101"/>
                <a:gd name="T47" fmla="*/ 1 h 134"/>
                <a:gd name="T48" fmla="*/ 1 w 101"/>
                <a:gd name="T49" fmla="*/ 1 h 134"/>
                <a:gd name="T50" fmla="*/ 1 w 101"/>
                <a:gd name="T51" fmla="*/ 0 h 134"/>
                <a:gd name="T52" fmla="*/ 1 w 101"/>
                <a:gd name="T53" fmla="*/ 0 h 134"/>
                <a:gd name="T54" fmla="*/ 1 w 101"/>
                <a:gd name="T55" fmla="*/ 1 h 134"/>
                <a:gd name="T56" fmla="*/ 1 w 101"/>
                <a:gd name="T57" fmla="*/ 1 h 134"/>
                <a:gd name="T58" fmla="*/ 1 w 101"/>
                <a:gd name="T59" fmla="*/ 1 h 134"/>
                <a:gd name="T60" fmla="*/ 1 w 101"/>
                <a:gd name="T61" fmla="*/ 1 h 134"/>
                <a:gd name="T62" fmla="*/ 1 w 101"/>
                <a:gd name="T63" fmla="*/ 1 h 134"/>
                <a:gd name="T64" fmla="*/ 1 w 101"/>
                <a:gd name="T65" fmla="*/ 1 h 134"/>
                <a:gd name="T66" fmla="*/ 1 w 101"/>
                <a:gd name="T67" fmla="*/ 1 h 134"/>
                <a:gd name="T68" fmla="*/ 1 w 101"/>
                <a:gd name="T69" fmla="*/ 1 h 134"/>
                <a:gd name="T70" fmla="*/ 1 w 101"/>
                <a:gd name="T71" fmla="*/ 1 h 134"/>
                <a:gd name="T72" fmla="*/ 1 w 101"/>
                <a:gd name="T73" fmla="*/ 1 h 134"/>
                <a:gd name="T74" fmla="*/ 1 w 101"/>
                <a:gd name="T75" fmla="*/ 1 h 134"/>
                <a:gd name="T76" fmla="*/ 1 w 101"/>
                <a:gd name="T77" fmla="*/ 1 h 134"/>
                <a:gd name="T78" fmla="*/ 1 w 101"/>
                <a:gd name="T79" fmla="*/ 1 h 134"/>
                <a:gd name="T80" fmla="*/ 1 w 101"/>
                <a:gd name="T81" fmla="*/ 0 h 134"/>
                <a:gd name="T82" fmla="*/ 1 w 101"/>
                <a:gd name="T83" fmla="*/ 0 h 134"/>
                <a:gd name="T84" fmla="*/ 1 w 101"/>
                <a:gd name="T85" fmla="*/ 0 h 134"/>
                <a:gd name="T86" fmla="*/ 1 w 101"/>
                <a:gd name="T87" fmla="*/ 1 h 134"/>
                <a:gd name="T88" fmla="*/ 1 w 101"/>
                <a:gd name="T89" fmla="*/ 1 h 134"/>
                <a:gd name="T90" fmla="*/ 1 w 101"/>
                <a:gd name="T91" fmla="*/ 1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1" h="134">
                  <a:moveTo>
                    <a:pt x="101" y="127"/>
                  </a:moveTo>
                  <a:lnTo>
                    <a:pt x="101" y="127"/>
                  </a:lnTo>
                  <a:lnTo>
                    <a:pt x="100" y="130"/>
                  </a:lnTo>
                  <a:lnTo>
                    <a:pt x="98" y="132"/>
                  </a:lnTo>
                  <a:lnTo>
                    <a:pt x="95" y="134"/>
                  </a:lnTo>
                  <a:lnTo>
                    <a:pt x="93" y="134"/>
                  </a:lnTo>
                  <a:lnTo>
                    <a:pt x="87" y="134"/>
                  </a:lnTo>
                  <a:lnTo>
                    <a:pt x="83" y="134"/>
                  </a:lnTo>
                  <a:lnTo>
                    <a:pt x="78" y="131"/>
                  </a:lnTo>
                  <a:lnTo>
                    <a:pt x="75" y="127"/>
                  </a:lnTo>
                  <a:lnTo>
                    <a:pt x="71" y="121"/>
                  </a:lnTo>
                  <a:lnTo>
                    <a:pt x="30" y="45"/>
                  </a:lnTo>
                  <a:lnTo>
                    <a:pt x="24" y="32"/>
                  </a:lnTo>
                  <a:lnTo>
                    <a:pt x="17" y="20"/>
                  </a:lnTo>
                  <a:lnTo>
                    <a:pt x="18" y="36"/>
                  </a:lnTo>
                  <a:lnTo>
                    <a:pt x="18" y="51"/>
                  </a:lnTo>
                  <a:lnTo>
                    <a:pt x="18" y="131"/>
                  </a:lnTo>
                  <a:lnTo>
                    <a:pt x="17" y="132"/>
                  </a:lnTo>
                  <a:lnTo>
                    <a:pt x="16" y="134"/>
                  </a:lnTo>
                  <a:lnTo>
                    <a:pt x="14" y="134"/>
                  </a:lnTo>
                  <a:lnTo>
                    <a:pt x="9" y="134"/>
                  </a:lnTo>
                  <a:lnTo>
                    <a:pt x="4" y="134"/>
                  </a:lnTo>
                  <a:lnTo>
                    <a:pt x="2" y="134"/>
                  </a:lnTo>
                  <a:lnTo>
                    <a:pt x="1" y="132"/>
                  </a:lnTo>
                  <a:lnTo>
                    <a:pt x="0" y="131"/>
                  </a:lnTo>
                  <a:lnTo>
                    <a:pt x="0" y="8"/>
                  </a:lnTo>
                  <a:lnTo>
                    <a:pt x="1" y="5"/>
                  </a:lnTo>
                  <a:lnTo>
                    <a:pt x="2" y="2"/>
                  </a:lnTo>
                  <a:lnTo>
                    <a:pt x="4" y="1"/>
                  </a:lnTo>
                  <a:lnTo>
                    <a:pt x="8" y="0"/>
                  </a:lnTo>
                  <a:lnTo>
                    <a:pt x="16" y="0"/>
                  </a:lnTo>
                  <a:lnTo>
                    <a:pt x="22" y="1"/>
                  </a:lnTo>
                  <a:lnTo>
                    <a:pt x="25" y="2"/>
                  </a:lnTo>
                  <a:lnTo>
                    <a:pt x="28" y="6"/>
                  </a:lnTo>
                  <a:lnTo>
                    <a:pt x="32" y="11"/>
                  </a:lnTo>
                  <a:lnTo>
                    <a:pt x="63" y="69"/>
                  </a:lnTo>
                  <a:lnTo>
                    <a:pt x="68" y="81"/>
                  </a:lnTo>
                  <a:lnTo>
                    <a:pt x="73" y="90"/>
                  </a:lnTo>
                  <a:lnTo>
                    <a:pt x="78" y="100"/>
                  </a:lnTo>
                  <a:lnTo>
                    <a:pt x="83" y="109"/>
                  </a:lnTo>
                  <a:lnTo>
                    <a:pt x="84" y="109"/>
                  </a:lnTo>
                  <a:lnTo>
                    <a:pt x="83" y="92"/>
                  </a:lnTo>
                  <a:lnTo>
                    <a:pt x="83" y="76"/>
                  </a:lnTo>
                  <a:lnTo>
                    <a:pt x="83" y="3"/>
                  </a:lnTo>
                  <a:lnTo>
                    <a:pt x="84" y="2"/>
                  </a:lnTo>
                  <a:lnTo>
                    <a:pt x="85" y="1"/>
                  </a:lnTo>
                  <a:lnTo>
                    <a:pt x="87" y="0"/>
                  </a:lnTo>
                  <a:lnTo>
                    <a:pt x="92" y="0"/>
                  </a:lnTo>
                  <a:lnTo>
                    <a:pt x="96" y="0"/>
                  </a:lnTo>
                  <a:lnTo>
                    <a:pt x="99" y="1"/>
                  </a:lnTo>
                  <a:lnTo>
                    <a:pt x="100" y="2"/>
                  </a:lnTo>
                  <a:lnTo>
                    <a:pt x="101" y="3"/>
                  </a:lnTo>
                  <a:lnTo>
                    <a:pt x="101" y="127"/>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52">
              <a:extLst>
                <a:ext uri="{FF2B5EF4-FFF2-40B4-BE49-F238E27FC236}">
                  <a16:creationId xmlns:a16="http://schemas.microsoft.com/office/drawing/2014/main" id="{AA49DC42-A64F-EB50-9918-169ED3E5B475}"/>
                </a:ext>
              </a:extLst>
            </p:cNvPr>
            <p:cNvSpPr>
              <a:spLocks noEditPoints="1"/>
            </p:cNvSpPr>
            <p:nvPr userDrawn="1"/>
          </p:nvSpPr>
          <p:spPr bwMode="auto">
            <a:xfrm>
              <a:off x="2799" y="2689"/>
              <a:ext cx="46" cy="51"/>
            </a:xfrm>
            <a:custGeom>
              <a:avLst/>
              <a:gdLst>
                <a:gd name="T0" fmla="*/ 1 w 92"/>
                <a:gd name="T1" fmla="*/ 0 h 103"/>
                <a:gd name="T2" fmla="*/ 1 w 92"/>
                <a:gd name="T3" fmla="*/ 0 h 103"/>
                <a:gd name="T4" fmla="*/ 1 w 92"/>
                <a:gd name="T5" fmla="*/ 0 h 103"/>
                <a:gd name="T6" fmla="*/ 1 w 92"/>
                <a:gd name="T7" fmla="*/ 0 h 103"/>
                <a:gd name="T8" fmla="*/ 1 w 92"/>
                <a:gd name="T9" fmla="*/ 0 h 103"/>
                <a:gd name="T10" fmla="*/ 1 w 92"/>
                <a:gd name="T11" fmla="*/ 0 h 103"/>
                <a:gd name="T12" fmla="*/ 1 w 92"/>
                <a:gd name="T13" fmla="*/ 0 h 103"/>
                <a:gd name="T14" fmla="*/ 1 w 92"/>
                <a:gd name="T15" fmla="*/ 0 h 103"/>
                <a:gd name="T16" fmla="*/ 1 w 92"/>
                <a:gd name="T17" fmla="*/ 0 h 103"/>
                <a:gd name="T18" fmla="*/ 1 w 92"/>
                <a:gd name="T19" fmla="*/ 0 h 103"/>
                <a:gd name="T20" fmla="*/ 1 w 92"/>
                <a:gd name="T21" fmla="*/ 0 h 103"/>
                <a:gd name="T22" fmla="*/ 1 w 92"/>
                <a:gd name="T23" fmla="*/ 0 h 103"/>
                <a:gd name="T24" fmla="*/ 0 w 92"/>
                <a:gd name="T25" fmla="*/ 0 h 103"/>
                <a:gd name="T26" fmla="*/ 1 w 92"/>
                <a:gd name="T27" fmla="*/ 0 h 103"/>
                <a:gd name="T28" fmla="*/ 1 w 92"/>
                <a:gd name="T29" fmla="*/ 0 h 103"/>
                <a:gd name="T30" fmla="*/ 1 w 92"/>
                <a:gd name="T31" fmla="*/ 0 h 103"/>
                <a:gd name="T32" fmla="*/ 1 w 92"/>
                <a:gd name="T33" fmla="*/ 0 h 103"/>
                <a:gd name="T34" fmla="*/ 1 w 92"/>
                <a:gd name="T35" fmla="*/ 0 h 103"/>
                <a:gd name="T36" fmla="*/ 1 w 92"/>
                <a:gd name="T37" fmla="*/ 0 h 103"/>
                <a:gd name="T38" fmla="*/ 1 w 92"/>
                <a:gd name="T39" fmla="*/ 0 h 103"/>
                <a:gd name="T40" fmla="*/ 1 w 92"/>
                <a:gd name="T41" fmla="*/ 0 h 103"/>
                <a:gd name="T42" fmla="*/ 1 w 92"/>
                <a:gd name="T43" fmla="*/ 0 h 103"/>
                <a:gd name="T44" fmla="*/ 1 w 92"/>
                <a:gd name="T45" fmla="*/ 0 h 103"/>
                <a:gd name="T46" fmla="*/ 1 w 92"/>
                <a:gd name="T47" fmla="*/ 0 h 103"/>
                <a:gd name="T48" fmla="*/ 1 w 92"/>
                <a:gd name="T49" fmla="*/ 0 h 103"/>
                <a:gd name="T50" fmla="*/ 1 w 92"/>
                <a:gd name="T51" fmla="*/ 0 h 103"/>
                <a:gd name="T52" fmla="*/ 1 w 92"/>
                <a:gd name="T53" fmla="*/ 0 h 103"/>
                <a:gd name="T54" fmla="*/ 1 w 92"/>
                <a:gd name="T55" fmla="*/ 0 h 103"/>
                <a:gd name="T56" fmla="*/ 1 w 92"/>
                <a:gd name="T57" fmla="*/ 0 h 103"/>
                <a:gd name="T58" fmla="*/ 1 w 92"/>
                <a:gd name="T59" fmla="*/ 0 h 103"/>
                <a:gd name="T60" fmla="*/ 1 w 92"/>
                <a:gd name="T61" fmla="*/ 0 h 103"/>
                <a:gd name="T62" fmla="*/ 1 w 92"/>
                <a:gd name="T63" fmla="*/ 0 h 103"/>
                <a:gd name="T64" fmla="*/ 1 w 92"/>
                <a:gd name="T65" fmla="*/ 0 h 103"/>
                <a:gd name="T66" fmla="*/ 1 w 92"/>
                <a:gd name="T67" fmla="*/ 0 h 103"/>
                <a:gd name="T68" fmla="*/ 1 w 92"/>
                <a:gd name="T69" fmla="*/ 0 h 103"/>
                <a:gd name="T70" fmla="*/ 1 w 92"/>
                <a:gd name="T71" fmla="*/ 0 h 103"/>
                <a:gd name="T72" fmla="*/ 1 w 92"/>
                <a:gd name="T73" fmla="*/ 0 h 103"/>
                <a:gd name="T74" fmla="*/ 1 w 92"/>
                <a:gd name="T75" fmla="*/ 0 h 103"/>
                <a:gd name="T76" fmla="*/ 1 w 92"/>
                <a:gd name="T77" fmla="*/ 0 h 103"/>
                <a:gd name="T78" fmla="*/ 1 w 92"/>
                <a:gd name="T79" fmla="*/ 0 h 103"/>
                <a:gd name="T80" fmla="*/ 1 w 92"/>
                <a:gd name="T81" fmla="*/ 0 h 103"/>
                <a:gd name="T82" fmla="*/ 1 w 92"/>
                <a:gd name="T83" fmla="*/ 0 h 103"/>
                <a:gd name="T84" fmla="*/ 1 w 92"/>
                <a:gd name="T85" fmla="*/ 0 h 103"/>
                <a:gd name="T86" fmla="*/ 1 w 92"/>
                <a:gd name="T87" fmla="*/ 0 h 103"/>
                <a:gd name="T88" fmla="*/ 1 w 92"/>
                <a:gd name="T89" fmla="*/ 0 h 103"/>
                <a:gd name="T90" fmla="*/ 1 w 92"/>
                <a:gd name="T91" fmla="*/ 0 h 103"/>
                <a:gd name="T92" fmla="*/ 1 w 92"/>
                <a:gd name="T93" fmla="*/ 0 h 103"/>
                <a:gd name="T94" fmla="*/ 1 w 92"/>
                <a:gd name="T95" fmla="*/ 0 h 103"/>
                <a:gd name="T96" fmla="*/ 1 w 92"/>
                <a:gd name="T97" fmla="*/ 0 h 103"/>
                <a:gd name="T98" fmla="*/ 1 w 92"/>
                <a:gd name="T99" fmla="*/ 0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103">
                  <a:moveTo>
                    <a:pt x="92" y="51"/>
                  </a:moveTo>
                  <a:lnTo>
                    <a:pt x="92" y="51"/>
                  </a:lnTo>
                  <a:lnTo>
                    <a:pt x="92" y="61"/>
                  </a:lnTo>
                  <a:lnTo>
                    <a:pt x="89" y="72"/>
                  </a:lnTo>
                  <a:lnTo>
                    <a:pt x="86" y="80"/>
                  </a:lnTo>
                  <a:lnTo>
                    <a:pt x="80" y="88"/>
                  </a:lnTo>
                  <a:lnTo>
                    <a:pt x="73" y="94"/>
                  </a:lnTo>
                  <a:lnTo>
                    <a:pt x="65" y="98"/>
                  </a:lnTo>
                  <a:lnTo>
                    <a:pt x="56" y="102"/>
                  </a:lnTo>
                  <a:lnTo>
                    <a:pt x="44" y="103"/>
                  </a:lnTo>
                  <a:lnTo>
                    <a:pt x="34" y="102"/>
                  </a:lnTo>
                  <a:lnTo>
                    <a:pt x="25" y="99"/>
                  </a:lnTo>
                  <a:lnTo>
                    <a:pt x="17" y="95"/>
                  </a:lnTo>
                  <a:lnTo>
                    <a:pt x="11" y="89"/>
                  </a:lnTo>
                  <a:lnTo>
                    <a:pt x="5" y="82"/>
                  </a:lnTo>
                  <a:lnTo>
                    <a:pt x="2" y="73"/>
                  </a:lnTo>
                  <a:lnTo>
                    <a:pt x="1" y="64"/>
                  </a:lnTo>
                  <a:lnTo>
                    <a:pt x="0" y="52"/>
                  </a:lnTo>
                  <a:lnTo>
                    <a:pt x="1" y="42"/>
                  </a:lnTo>
                  <a:lnTo>
                    <a:pt x="3" y="31"/>
                  </a:lnTo>
                  <a:lnTo>
                    <a:pt x="6" y="22"/>
                  </a:lnTo>
                  <a:lnTo>
                    <a:pt x="11" y="15"/>
                  </a:lnTo>
                  <a:lnTo>
                    <a:pt x="18" y="10"/>
                  </a:lnTo>
                  <a:lnTo>
                    <a:pt x="26" y="5"/>
                  </a:lnTo>
                  <a:lnTo>
                    <a:pt x="35" y="1"/>
                  </a:lnTo>
                  <a:lnTo>
                    <a:pt x="47" y="0"/>
                  </a:lnTo>
                  <a:lnTo>
                    <a:pt x="57" y="1"/>
                  </a:lnTo>
                  <a:lnTo>
                    <a:pt x="66" y="4"/>
                  </a:lnTo>
                  <a:lnTo>
                    <a:pt x="74" y="8"/>
                  </a:lnTo>
                  <a:lnTo>
                    <a:pt x="81" y="14"/>
                  </a:lnTo>
                  <a:lnTo>
                    <a:pt x="86" y="21"/>
                  </a:lnTo>
                  <a:lnTo>
                    <a:pt x="89" y="29"/>
                  </a:lnTo>
                  <a:lnTo>
                    <a:pt x="92" y="40"/>
                  </a:lnTo>
                  <a:lnTo>
                    <a:pt x="92" y="51"/>
                  </a:lnTo>
                  <a:close/>
                  <a:moveTo>
                    <a:pt x="74" y="52"/>
                  </a:moveTo>
                  <a:lnTo>
                    <a:pt x="74" y="52"/>
                  </a:lnTo>
                  <a:lnTo>
                    <a:pt x="74" y="44"/>
                  </a:lnTo>
                  <a:lnTo>
                    <a:pt x="73" y="37"/>
                  </a:lnTo>
                  <a:lnTo>
                    <a:pt x="71" y="31"/>
                  </a:lnTo>
                  <a:lnTo>
                    <a:pt x="69" y="26"/>
                  </a:lnTo>
                  <a:lnTo>
                    <a:pt x="65" y="21"/>
                  </a:lnTo>
                  <a:lnTo>
                    <a:pt x="59" y="18"/>
                  </a:lnTo>
                  <a:lnTo>
                    <a:pt x="54" y="15"/>
                  </a:lnTo>
                  <a:lnTo>
                    <a:pt x="46" y="15"/>
                  </a:lnTo>
                  <a:lnTo>
                    <a:pt x="39" y="15"/>
                  </a:lnTo>
                  <a:lnTo>
                    <a:pt x="33" y="18"/>
                  </a:lnTo>
                  <a:lnTo>
                    <a:pt x="28" y="21"/>
                  </a:lnTo>
                  <a:lnTo>
                    <a:pt x="24" y="26"/>
                  </a:lnTo>
                  <a:lnTo>
                    <a:pt x="21" y="30"/>
                  </a:lnTo>
                  <a:lnTo>
                    <a:pt x="19" y="37"/>
                  </a:lnTo>
                  <a:lnTo>
                    <a:pt x="18" y="44"/>
                  </a:lnTo>
                  <a:lnTo>
                    <a:pt x="17" y="51"/>
                  </a:lnTo>
                  <a:lnTo>
                    <a:pt x="18" y="59"/>
                  </a:lnTo>
                  <a:lnTo>
                    <a:pt x="19" y="66"/>
                  </a:lnTo>
                  <a:lnTo>
                    <a:pt x="20" y="72"/>
                  </a:lnTo>
                  <a:lnTo>
                    <a:pt x="24" y="78"/>
                  </a:lnTo>
                  <a:lnTo>
                    <a:pt x="27" y="82"/>
                  </a:lnTo>
                  <a:lnTo>
                    <a:pt x="32" y="86"/>
                  </a:lnTo>
                  <a:lnTo>
                    <a:pt x="39" y="88"/>
                  </a:lnTo>
                  <a:lnTo>
                    <a:pt x="46" y="88"/>
                  </a:lnTo>
                  <a:lnTo>
                    <a:pt x="53" y="88"/>
                  </a:lnTo>
                  <a:lnTo>
                    <a:pt x="58" y="86"/>
                  </a:lnTo>
                  <a:lnTo>
                    <a:pt x="64" y="82"/>
                  </a:lnTo>
                  <a:lnTo>
                    <a:pt x="68" y="78"/>
                  </a:lnTo>
                  <a:lnTo>
                    <a:pt x="71" y="73"/>
                  </a:lnTo>
                  <a:lnTo>
                    <a:pt x="73" y="66"/>
                  </a:lnTo>
                  <a:lnTo>
                    <a:pt x="74" y="59"/>
                  </a:lnTo>
                  <a:lnTo>
                    <a:pt x="74" y="52"/>
                  </a:lnTo>
                  <a:close/>
                </a:path>
              </a:pathLst>
            </a:custGeom>
            <a:solidFill>
              <a:srgbClr val="A9B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endParaRPr lang="en-US" noProof="0" dirty="0"/>
          </a:p>
        </p:txBody>
      </p:sp>
      <p:sp>
        <p:nvSpPr>
          <p:cNvPr id="140" name="Text Placeholder 4"/>
          <p:cNvSpPr>
            <a:spLocks noGrp="1"/>
          </p:cNvSpPr>
          <p:nvPr>
            <p:ph type="body" sz="quarter" idx="68"/>
          </p:nvPr>
        </p:nvSpPr>
        <p:spPr>
          <a:xfrm>
            <a:off x="467544" y="1689100"/>
            <a:ext cx="1502544" cy="2525714"/>
          </a:xfrm>
        </p:spPr>
        <p:txBody>
          <a:bodyPr anchor="ctr">
            <a:noAutofit/>
          </a:bodyPr>
          <a:lstStyle>
            <a:lvl1pPr marL="0" indent="0" algn="ctr">
              <a:buNone/>
              <a:defRPr sz="1800">
                <a:solidFill>
                  <a:schemeClr val="tx1"/>
                </a:solidFill>
              </a:defRPr>
            </a:lvl1pPr>
          </a:lstStyle>
          <a:p>
            <a:pPr lvl="0"/>
            <a:r>
              <a:rPr lang="en-US" noProof="0"/>
              <a:t>Click to edit Master text styles</a:t>
            </a:r>
          </a:p>
        </p:txBody>
      </p:sp>
      <p:sp>
        <p:nvSpPr>
          <p:cNvPr id="141" name="Text Placeholder 4"/>
          <p:cNvSpPr>
            <a:spLocks noGrp="1"/>
          </p:cNvSpPr>
          <p:nvPr>
            <p:ph type="body" sz="quarter" idx="60"/>
          </p:nvPr>
        </p:nvSpPr>
        <p:spPr>
          <a:xfrm>
            <a:off x="6921500" y="1183382"/>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142" name="Text Placeholder 4"/>
          <p:cNvSpPr>
            <a:spLocks noGrp="1"/>
          </p:cNvSpPr>
          <p:nvPr>
            <p:ph type="body" sz="quarter" idx="69"/>
          </p:nvPr>
        </p:nvSpPr>
        <p:spPr>
          <a:xfrm>
            <a:off x="6921500" y="1609626"/>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143" name="Text Placeholder 4"/>
          <p:cNvSpPr>
            <a:spLocks noGrp="1"/>
          </p:cNvSpPr>
          <p:nvPr>
            <p:ph type="body" sz="quarter" idx="70"/>
          </p:nvPr>
        </p:nvSpPr>
        <p:spPr>
          <a:xfrm>
            <a:off x="6921500" y="2293094"/>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146" name="Text Placeholder 4"/>
          <p:cNvSpPr>
            <a:spLocks noGrp="1"/>
          </p:cNvSpPr>
          <p:nvPr>
            <p:ph type="body" sz="quarter" idx="73"/>
          </p:nvPr>
        </p:nvSpPr>
        <p:spPr>
          <a:xfrm>
            <a:off x="6921500" y="3210670"/>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147" name="Text Placeholder 4"/>
          <p:cNvSpPr>
            <a:spLocks noGrp="1"/>
          </p:cNvSpPr>
          <p:nvPr>
            <p:ph type="body" sz="quarter" idx="74"/>
          </p:nvPr>
        </p:nvSpPr>
        <p:spPr>
          <a:xfrm>
            <a:off x="6921500" y="3892550"/>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148" name="Text Placeholder 4"/>
          <p:cNvSpPr>
            <a:spLocks noGrp="1"/>
          </p:cNvSpPr>
          <p:nvPr>
            <p:ph type="body" sz="quarter" idx="75"/>
          </p:nvPr>
        </p:nvSpPr>
        <p:spPr>
          <a:xfrm>
            <a:off x="6921500" y="4318794"/>
            <a:ext cx="1754955" cy="404912"/>
          </a:xfrm>
        </p:spPr>
        <p:txBody>
          <a:bodyPr anchor="ctr">
            <a:noAutofit/>
          </a:bodyPr>
          <a:lstStyle>
            <a:lvl1pPr marL="0" indent="0" algn="l">
              <a:buNone/>
              <a:defRPr sz="1600">
                <a:solidFill>
                  <a:schemeClr val="tx1"/>
                </a:solidFill>
              </a:defRPr>
            </a:lvl1pPr>
          </a:lstStyle>
          <a:p>
            <a:pPr lvl="0"/>
            <a:r>
              <a:rPr lang="en-US" noProof="0"/>
              <a:t>Click to edit Master text styles</a:t>
            </a:r>
          </a:p>
        </p:txBody>
      </p:sp>
      <p:sp>
        <p:nvSpPr>
          <p:cNvPr id="149" name="Text Placeholder 4"/>
          <p:cNvSpPr>
            <a:spLocks noGrp="1"/>
          </p:cNvSpPr>
          <p:nvPr>
            <p:ph type="body" sz="quarter" idx="54"/>
          </p:nvPr>
        </p:nvSpPr>
        <p:spPr>
          <a:xfrm>
            <a:off x="2595563" y="1839070"/>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150" name="Text Placeholder 4"/>
          <p:cNvSpPr>
            <a:spLocks noGrp="1"/>
          </p:cNvSpPr>
          <p:nvPr>
            <p:ph type="body" sz="quarter" idx="76"/>
          </p:nvPr>
        </p:nvSpPr>
        <p:spPr>
          <a:xfrm>
            <a:off x="2595563" y="3669458"/>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151" name="Text Placeholder 4"/>
          <p:cNvSpPr>
            <a:spLocks noGrp="1"/>
          </p:cNvSpPr>
          <p:nvPr>
            <p:ph type="body" sz="quarter" idx="77"/>
          </p:nvPr>
        </p:nvSpPr>
        <p:spPr>
          <a:xfrm>
            <a:off x="4855370" y="4121102"/>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153" name="Text Placeholder 4"/>
          <p:cNvSpPr>
            <a:spLocks noGrp="1"/>
          </p:cNvSpPr>
          <p:nvPr>
            <p:ph type="body" sz="quarter" idx="79"/>
          </p:nvPr>
        </p:nvSpPr>
        <p:spPr>
          <a:xfrm>
            <a:off x="4855370" y="1392611"/>
            <a:ext cx="1593850" cy="402480"/>
          </a:xfrm>
        </p:spPr>
        <p:txBody>
          <a:bodyPr anchor="ctr">
            <a:noAutofit/>
          </a:bodyPr>
          <a:lstStyle>
            <a:lvl1pPr marL="0" indent="0" algn="ctr">
              <a:buNone/>
              <a:defRPr sz="1600">
                <a:solidFill>
                  <a:schemeClr val="bg1"/>
                </a:solidFill>
              </a:defRPr>
            </a:lvl1pPr>
          </a:lstStyle>
          <a:p>
            <a:pPr lvl="0"/>
            <a:r>
              <a:rPr lang="en-US" noProof="0"/>
              <a:t>Click to edit Master text styles</a:t>
            </a:r>
          </a:p>
        </p:txBody>
      </p:sp>
      <p:sp>
        <p:nvSpPr>
          <p:cNvPr id="51" name="Date Placeholder 2">
            <a:extLst>
              <a:ext uri="{FF2B5EF4-FFF2-40B4-BE49-F238E27FC236}">
                <a16:creationId xmlns:a16="http://schemas.microsoft.com/office/drawing/2014/main" id="{833DF0BC-8318-6A60-FD39-A090D658E7D7}"/>
              </a:ext>
            </a:extLst>
          </p:cNvPr>
          <p:cNvSpPr>
            <a:spLocks noGrp="1"/>
          </p:cNvSpPr>
          <p:nvPr>
            <p:ph type="dt" sz="half" idx="80"/>
          </p:nvPr>
        </p:nvSpPr>
        <p:spPr/>
        <p:txBody>
          <a:bodyPr/>
          <a:lstStyle>
            <a:lvl1pPr>
              <a:defRPr>
                <a:solidFill>
                  <a:schemeClr val="bg1">
                    <a:lumMod val="65000"/>
                  </a:schemeClr>
                </a:solidFill>
              </a:defRPr>
            </a:lvl1pPr>
          </a:lstStyle>
          <a:p>
            <a:pPr>
              <a:defRPr/>
            </a:pPr>
            <a:fld id="{F8A8C2D7-86F0-43FF-B642-732696DC7483}" type="datetimeFigureOut">
              <a:rPr lang="en-US"/>
              <a:pPr>
                <a:defRPr/>
              </a:pPr>
              <a:t>07-Dec-2023</a:t>
            </a:fld>
            <a:endParaRPr lang="en-US" dirty="0"/>
          </a:p>
        </p:txBody>
      </p:sp>
      <p:sp>
        <p:nvSpPr>
          <p:cNvPr id="52" name="Footer Placeholder 3">
            <a:extLst>
              <a:ext uri="{FF2B5EF4-FFF2-40B4-BE49-F238E27FC236}">
                <a16:creationId xmlns:a16="http://schemas.microsoft.com/office/drawing/2014/main" id="{82886F66-F93B-AC26-829B-1B5F5E74CA7C}"/>
              </a:ext>
            </a:extLst>
          </p:cNvPr>
          <p:cNvSpPr>
            <a:spLocks noGrp="1"/>
          </p:cNvSpPr>
          <p:nvPr>
            <p:ph type="ftr" sz="quarter" idx="81"/>
          </p:nvPr>
        </p:nvSpPr>
        <p:spPr/>
        <p:txBody>
          <a:bodyPr/>
          <a:lstStyle>
            <a:lvl1pPr>
              <a:defRPr>
                <a:solidFill>
                  <a:schemeClr val="bg1">
                    <a:lumMod val="65000"/>
                  </a:schemeClr>
                </a:solidFill>
              </a:defRPr>
            </a:lvl1pPr>
          </a:lstStyle>
          <a:p>
            <a:pPr>
              <a:defRPr/>
            </a:pPr>
            <a:endParaRPr lang="en-US" dirty="0"/>
          </a:p>
        </p:txBody>
      </p:sp>
      <p:sp>
        <p:nvSpPr>
          <p:cNvPr id="53" name="Slide Number Placeholder 4">
            <a:extLst>
              <a:ext uri="{FF2B5EF4-FFF2-40B4-BE49-F238E27FC236}">
                <a16:creationId xmlns:a16="http://schemas.microsoft.com/office/drawing/2014/main" id="{1B613DDA-EEF5-AFF9-85E4-D39E8FF4F469}"/>
              </a:ext>
            </a:extLst>
          </p:cNvPr>
          <p:cNvSpPr>
            <a:spLocks noGrp="1"/>
          </p:cNvSpPr>
          <p:nvPr>
            <p:ph type="sldNum" sz="quarter" idx="82"/>
          </p:nvPr>
        </p:nvSpPr>
        <p:spPr/>
        <p:txBody>
          <a:bodyPr/>
          <a:lstStyle>
            <a:lvl1pPr>
              <a:defRPr>
                <a:solidFill>
                  <a:srgbClr val="A6A6A6"/>
                </a:solidFill>
              </a:defRPr>
            </a:lvl1pPr>
          </a:lstStyle>
          <a:p>
            <a:pPr>
              <a:defRPr/>
            </a:pPr>
            <a:fld id="{9310AD5B-E864-4435-834F-DE7E02FF66DE}" type="slidenum">
              <a:rPr lang="en-US" altLang="en-US"/>
              <a:pPr>
                <a:defRPr/>
              </a:pPr>
              <a:t>‹#›</a:t>
            </a:fld>
            <a:endParaRPr lang="en-US" altLang="en-US" dirty="0"/>
          </a:p>
        </p:txBody>
      </p:sp>
    </p:spTree>
    <p:extLst>
      <p:ext uri="{BB962C8B-B14F-4D97-AF65-F5344CB8AC3E}">
        <p14:creationId xmlns:p14="http://schemas.microsoft.com/office/powerpoint/2010/main" val="4211205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FFFFFF">
                    <a:alpha val="0"/>
                  </a:srgbClr>
                </a:solidFill>
                <a:effectLst/>
                <a:uLnTx/>
                <a:uFillTx/>
                <a:latin typeface="Arial"/>
                <a:ea typeface="+mn-ea"/>
                <a:cs typeface="+mn-cs"/>
                <a:sym typeface="Aria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51435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1606154"/>
            <a:ext cx="3733800" cy="851297"/>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7" y="2537725"/>
            <a:ext cx="3740150" cy="1481823"/>
          </a:xfrm>
        </p:spPr>
        <p:txBody>
          <a:bodyPr>
            <a:normAutofit/>
          </a:bodyPr>
          <a:lstStyle>
            <a:lvl1pPr marL="0" indent="0" algn="l">
              <a:buNone/>
              <a:defRPr sz="1650">
                <a:solidFill>
                  <a:schemeClr val="bg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1" y="86679"/>
            <a:ext cx="317501" cy="273844"/>
          </a:xfrm>
        </p:spPr>
        <p:txBody>
          <a:bodyPr/>
          <a:lstStyle>
            <a:lvl1pPr>
              <a:defRPr>
                <a:solidFill>
                  <a:schemeClr val="bg1"/>
                </a:solidFill>
              </a:defRPr>
            </a:lvl1pPr>
          </a:lstStyle>
          <a:p>
            <a:pPr defTabSz="914378">
              <a:buClr>
                <a:srgbClr val="000000"/>
              </a:buClr>
              <a:defRPr/>
            </a:pPr>
            <a:fld id="{97A94E25-127B-4C48-AF96-44BA7B823777}" type="slidenum">
              <a:rPr lang="en-US" kern="0" smtClean="0">
                <a:solidFill>
                  <a:srgbClr val="FFFFFF"/>
                </a:solidFill>
                <a:cs typeface="Arial"/>
                <a:sym typeface="Arial"/>
              </a:rPr>
              <a:pPr defTabSz="914378">
                <a:buClr>
                  <a:srgbClr val="000000"/>
                </a:buClr>
                <a:defRPr/>
              </a:pPr>
              <a:t>‹#›</a:t>
            </a:fld>
            <a:endParaRPr lang="en-US" kern="0" dirty="0">
              <a:solidFill>
                <a:srgbClr val="FFFFFF"/>
              </a:solidFill>
              <a:cs typeface="Arial"/>
              <a:sym typeface="Arial"/>
            </a:endParaRPr>
          </a:p>
        </p:txBody>
      </p:sp>
    </p:spTree>
    <p:extLst>
      <p:ext uri="{BB962C8B-B14F-4D97-AF65-F5344CB8AC3E}">
        <p14:creationId xmlns:p14="http://schemas.microsoft.com/office/powerpoint/2010/main" val="3789605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993E1D-0BA9-6343-E2AC-2EF69B551EE0}"/>
              </a:ext>
            </a:extLst>
          </p:cNvPr>
          <p:cNvSpPr/>
          <p:nvPr userDrawn="1"/>
        </p:nvSpPr>
        <p:spPr>
          <a:xfrm flipV="1">
            <a:off x="0" y="0"/>
            <a:ext cx="9144000" cy="11557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hidden="1">
            <a:extLst>
              <a:ext uri="{FF2B5EF4-FFF2-40B4-BE49-F238E27FC236}">
                <a16:creationId xmlns:a16="http://schemas.microsoft.com/office/drawing/2014/main" id="{B443D588-C33A-6AA7-36A2-644962B8ECD1}"/>
              </a:ext>
            </a:extLst>
          </p:cNvPr>
          <p:cNvSpPr txBox="1"/>
          <p:nvPr userDrawn="1"/>
        </p:nvSpPr>
        <p:spPr>
          <a:xfrm>
            <a:off x="0" y="5005388"/>
            <a:ext cx="6858000" cy="161925"/>
          </a:xfrm>
          <a:prstGeom prst="rect">
            <a:avLst/>
          </a:prstGeom>
          <a:noFill/>
        </p:spPr>
        <p:txBody>
          <a:bodyPr>
            <a:spAutoFit/>
          </a:bodyPr>
          <a:lstStyle/>
          <a:p>
            <a:pPr>
              <a:defRPr/>
            </a:pPr>
            <a:r>
              <a:rPr lang="en-US" sz="450" dirty="0">
                <a:solidFill>
                  <a:schemeClr val="bg2">
                    <a:lumMod val="75000"/>
                  </a:schemeClr>
                </a:solidFill>
              </a:rPr>
              <a:t>© 2019 Rotary International. Internal Use Only. Not For Distribution. Private and Confidential.</a:t>
            </a:r>
          </a:p>
        </p:txBody>
      </p:sp>
      <p:sp>
        <p:nvSpPr>
          <p:cNvPr id="2" name="Title 1"/>
          <p:cNvSpPr>
            <a:spLocks noGrp="1"/>
          </p:cNvSpPr>
          <p:nvPr>
            <p:ph type="title"/>
          </p:nvPr>
        </p:nvSpPr>
        <p:spPr>
          <a:xfrm>
            <a:off x="285750" y="1"/>
            <a:ext cx="8629650" cy="115503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285750" y="1606550"/>
            <a:ext cx="8629649" cy="302617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FF2E203-3597-B2EA-7856-A0498654D579}"/>
              </a:ext>
            </a:extLst>
          </p:cNvPr>
          <p:cNvSpPr>
            <a:spLocks noGrp="1"/>
          </p:cNvSpPr>
          <p:nvPr>
            <p:ph type="sldNum" sz="quarter" idx="10"/>
          </p:nvPr>
        </p:nvSpPr>
        <p:spPr>
          <a:xfrm>
            <a:off x="8737600" y="87313"/>
            <a:ext cx="317500" cy="273050"/>
          </a:xfrm>
        </p:spPr>
        <p:txBody>
          <a:bodyPr/>
          <a:lstStyle>
            <a:lvl1pPr>
              <a:defRPr>
                <a:solidFill>
                  <a:schemeClr val="tx1"/>
                </a:solidFill>
              </a:defRPr>
            </a:lvl1pPr>
          </a:lstStyle>
          <a:p>
            <a:pPr>
              <a:defRPr/>
            </a:pPr>
            <a:fld id="{D9D13410-185D-4FF1-980D-C1F78C406DA5}" type="slidenum">
              <a:rPr lang="en-US" altLang="en-US"/>
              <a:pPr>
                <a:defRPr/>
              </a:pPr>
              <a:t>‹#›</a:t>
            </a:fld>
            <a:endParaRPr lang="en-US" altLang="en-US" dirty="0"/>
          </a:p>
        </p:txBody>
      </p:sp>
    </p:spTree>
    <p:extLst>
      <p:ext uri="{BB962C8B-B14F-4D97-AF65-F5344CB8AC3E}">
        <p14:creationId xmlns:p14="http://schemas.microsoft.com/office/powerpoint/2010/main" val="392157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51435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5005000"/>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1C2D3D-E75B-1DCF-3E98-D77F5B3333EC}"/>
              </a:ext>
            </a:extLst>
          </p:cNvPr>
          <p:cNvSpPr/>
          <p:nvPr userDrawn="1"/>
        </p:nvSpPr>
        <p:spPr>
          <a:xfrm flipV="1">
            <a:off x="0" y="0"/>
            <a:ext cx="9144000" cy="11557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hidden="1">
            <a:extLst>
              <a:ext uri="{FF2B5EF4-FFF2-40B4-BE49-F238E27FC236}">
                <a16:creationId xmlns:a16="http://schemas.microsoft.com/office/drawing/2014/main" id="{32FA6EE9-E1D8-EC93-0490-769A3BD37FB4}"/>
              </a:ext>
            </a:extLst>
          </p:cNvPr>
          <p:cNvSpPr txBox="1"/>
          <p:nvPr userDrawn="1"/>
        </p:nvSpPr>
        <p:spPr>
          <a:xfrm>
            <a:off x="0" y="5005388"/>
            <a:ext cx="6858000" cy="161925"/>
          </a:xfrm>
          <a:prstGeom prst="rect">
            <a:avLst/>
          </a:prstGeom>
          <a:noFill/>
        </p:spPr>
        <p:txBody>
          <a:bodyPr>
            <a:spAutoFit/>
          </a:bodyPr>
          <a:lstStyle/>
          <a:p>
            <a:pPr>
              <a:defRPr/>
            </a:pPr>
            <a:r>
              <a:rPr lang="en-US" sz="450" dirty="0">
                <a:solidFill>
                  <a:schemeClr val="bg2">
                    <a:lumMod val="75000"/>
                  </a:schemeClr>
                </a:solidFill>
              </a:rPr>
              <a:t>© 2019 Rotary International. Internal Use Only. Not For Distribution. Private and Confidential.</a:t>
            </a:r>
          </a:p>
        </p:txBody>
      </p:sp>
      <p:sp>
        <p:nvSpPr>
          <p:cNvPr id="2" name="Title 1"/>
          <p:cNvSpPr>
            <a:spLocks noGrp="1"/>
          </p:cNvSpPr>
          <p:nvPr>
            <p:ph type="title"/>
          </p:nvPr>
        </p:nvSpPr>
        <p:spPr>
          <a:xfrm>
            <a:off x="285750" y="1"/>
            <a:ext cx="8629650" cy="115503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285750" y="1606550"/>
            <a:ext cx="8629649" cy="3026172"/>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61867F6-3435-54A1-AA50-DA24B7243A13}"/>
              </a:ext>
            </a:extLst>
          </p:cNvPr>
          <p:cNvSpPr>
            <a:spLocks noGrp="1"/>
          </p:cNvSpPr>
          <p:nvPr>
            <p:ph type="sldNum" sz="quarter" idx="10"/>
          </p:nvPr>
        </p:nvSpPr>
        <p:spPr>
          <a:xfrm>
            <a:off x="8737600" y="87313"/>
            <a:ext cx="317500" cy="273050"/>
          </a:xfrm>
        </p:spPr>
        <p:txBody>
          <a:bodyPr/>
          <a:lstStyle>
            <a:lvl1pPr>
              <a:defRPr>
                <a:solidFill>
                  <a:schemeClr val="tx1"/>
                </a:solidFill>
              </a:defRPr>
            </a:lvl1pPr>
          </a:lstStyle>
          <a:p>
            <a:pPr>
              <a:defRPr/>
            </a:pPr>
            <a:fld id="{2CA9C7F6-13A9-4B0A-A52F-98D45B18C06E}" type="slidenum">
              <a:rPr lang="en-US" altLang="en-US"/>
              <a:pPr>
                <a:defRPr/>
              </a:pPr>
              <a:t>‹#›</a:t>
            </a:fld>
            <a:endParaRPr lang="en-US" altLang="en-US" dirty="0"/>
          </a:p>
        </p:txBody>
      </p:sp>
    </p:spTree>
    <p:extLst>
      <p:ext uri="{BB962C8B-B14F-4D97-AF65-F5344CB8AC3E}">
        <p14:creationId xmlns:p14="http://schemas.microsoft.com/office/powerpoint/2010/main" val="178268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9144000" cy="3782785"/>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9144000" cy="37827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3782785"/>
            <a:ext cx="9144000" cy="1360715"/>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3973285"/>
            <a:ext cx="7299779" cy="47625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4532085"/>
            <a:ext cx="7299779" cy="349250"/>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767000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5005001"/>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7312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9144000" cy="51435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3130550"/>
            <a:ext cx="7899401" cy="349250"/>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18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9144000" cy="51435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3248026"/>
            <a:ext cx="7899401" cy="349250"/>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18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51435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18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9144000" cy="51435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050"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22300" y="2571750"/>
            <a:ext cx="7899401" cy="851297"/>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a:t>Title</a:t>
            </a:r>
          </a:p>
          <a:p>
            <a:pPr lvl="1"/>
            <a:r>
              <a:rPr lang="en-US"/>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8737600" y="86678"/>
            <a:ext cx="317501" cy="273844"/>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theme" Target="../theme/theme2.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DDA181-81A8-E94C-8E5A-2B420A258BC5}"/>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7D5F53-216D-F1DB-F764-FB6A53AB272C}"/>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EDE3EAF-3CE4-F26E-5D50-EDFCC2835E37}"/>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493C5FE-C626-4D50-9320-AC8ABD22BFC8}" type="datetimeFigureOut">
              <a:rPr lang="en-US"/>
              <a:pPr>
                <a:defRPr/>
              </a:pPr>
              <a:t>07-Dec-2023</a:t>
            </a:fld>
            <a:endParaRPr lang="en-US" dirty="0"/>
          </a:p>
        </p:txBody>
      </p:sp>
      <p:sp>
        <p:nvSpPr>
          <p:cNvPr id="5" name="Footer Placeholder 4">
            <a:extLst>
              <a:ext uri="{FF2B5EF4-FFF2-40B4-BE49-F238E27FC236}">
                <a16:creationId xmlns:a16="http://schemas.microsoft.com/office/drawing/2014/main" id="{9A74944B-D335-31AD-D871-F4C4C78D75D8}"/>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D89DB46B-4D68-4463-B728-F7A5E548B825}"/>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59697"/>
                </a:solidFill>
                <a:latin typeface="Calibri" panose="020F0502020204030204" pitchFamily="34" charset="0"/>
              </a:defRPr>
            </a:lvl1pPr>
          </a:lstStyle>
          <a:p>
            <a:pPr>
              <a:defRPr/>
            </a:pPr>
            <a:fld id="{ED638DD7-0C4A-41AA-82E6-045099DD2E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9" r:id="rId5"/>
  </p:sldLayoutIdLst>
  <p:txStyles>
    <p:titleStyle>
      <a:lvl1pPr algn="ctr" rtl="0" eaLnBrk="0" fontAlgn="base" hangingPunct="0">
        <a:spcBef>
          <a:spcPct val="0"/>
        </a:spcBef>
        <a:spcAft>
          <a:spcPct val="0"/>
        </a:spcAft>
        <a:defRPr sz="4200" kern="1200">
          <a:solidFill>
            <a:schemeClr val="tx1"/>
          </a:solidFill>
          <a:latin typeface="+mn-lt"/>
          <a:ea typeface="+mj-ea"/>
          <a:cs typeface="+mj-cs"/>
        </a:defRPr>
      </a:lvl1pPr>
      <a:lvl2pPr algn="ctr" rtl="0" eaLnBrk="0" fontAlgn="base" hangingPunct="0">
        <a:spcBef>
          <a:spcPct val="0"/>
        </a:spcBef>
        <a:spcAft>
          <a:spcPct val="0"/>
        </a:spcAft>
        <a:defRPr sz="4200">
          <a:solidFill>
            <a:schemeClr val="tx1"/>
          </a:solidFill>
          <a:latin typeface="Calibri" panose="020F0502020204030204" pitchFamily="34" charset="0"/>
        </a:defRPr>
      </a:lvl2pPr>
      <a:lvl3pPr algn="ctr" rtl="0" eaLnBrk="0" fontAlgn="base" hangingPunct="0">
        <a:spcBef>
          <a:spcPct val="0"/>
        </a:spcBef>
        <a:spcAft>
          <a:spcPct val="0"/>
        </a:spcAft>
        <a:defRPr sz="4200">
          <a:solidFill>
            <a:schemeClr val="tx1"/>
          </a:solidFill>
          <a:latin typeface="Calibri" panose="020F0502020204030204" pitchFamily="34" charset="0"/>
        </a:defRPr>
      </a:lvl3pPr>
      <a:lvl4pPr algn="ctr" rtl="0" eaLnBrk="0" fontAlgn="base" hangingPunct="0">
        <a:spcBef>
          <a:spcPct val="0"/>
        </a:spcBef>
        <a:spcAft>
          <a:spcPct val="0"/>
        </a:spcAft>
        <a:defRPr sz="4200">
          <a:solidFill>
            <a:schemeClr val="tx1"/>
          </a:solidFill>
          <a:latin typeface="Calibri" panose="020F0502020204030204" pitchFamily="34" charset="0"/>
        </a:defRPr>
      </a:lvl4pPr>
      <a:lvl5pPr algn="ctr" rtl="0" eaLnBrk="0" fontAlgn="base" hangingPunct="0">
        <a:spcBef>
          <a:spcPct val="0"/>
        </a:spcBef>
        <a:spcAft>
          <a:spcPct val="0"/>
        </a:spcAft>
        <a:defRPr sz="4200">
          <a:solidFill>
            <a:schemeClr val="tx1"/>
          </a:solidFill>
          <a:latin typeface="Calibri" panose="020F0502020204030204" pitchFamily="34" charset="0"/>
        </a:defRPr>
      </a:lvl5pPr>
      <a:lvl6pPr marL="457200" algn="ctr" rtl="0" fontAlgn="base">
        <a:spcBef>
          <a:spcPct val="0"/>
        </a:spcBef>
        <a:spcAft>
          <a:spcPct val="0"/>
        </a:spcAft>
        <a:defRPr sz="4200">
          <a:solidFill>
            <a:schemeClr val="tx1"/>
          </a:solidFill>
          <a:latin typeface="Calibri" panose="020F0502020204030204" pitchFamily="34" charset="0"/>
        </a:defRPr>
      </a:lvl6pPr>
      <a:lvl7pPr marL="914400" algn="ctr" rtl="0" fontAlgn="base">
        <a:spcBef>
          <a:spcPct val="0"/>
        </a:spcBef>
        <a:spcAft>
          <a:spcPct val="0"/>
        </a:spcAft>
        <a:defRPr sz="4200">
          <a:solidFill>
            <a:schemeClr val="tx1"/>
          </a:solidFill>
          <a:latin typeface="Calibri" panose="020F0502020204030204" pitchFamily="34" charset="0"/>
        </a:defRPr>
      </a:lvl7pPr>
      <a:lvl8pPr marL="1371600" algn="ctr" rtl="0" fontAlgn="base">
        <a:spcBef>
          <a:spcPct val="0"/>
        </a:spcBef>
        <a:spcAft>
          <a:spcPct val="0"/>
        </a:spcAft>
        <a:defRPr sz="4200">
          <a:solidFill>
            <a:schemeClr val="tx1"/>
          </a:solidFill>
          <a:latin typeface="Calibri" panose="020F0502020204030204" pitchFamily="34" charset="0"/>
        </a:defRPr>
      </a:lvl8pPr>
      <a:lvl9pPr marL="1828800" algn="ctr" rtl="0" fontAlgn="base">
        <a:spcBef>
          <a:spcPct val="0"/>
        </a:spcBef>
        <a:spcAft>
          <a:spcPct val="0"/>
        </a:spcAft>
        <a:defRPr sz="42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0"/>
            <a:ext cx="4210050" cy="3703578"/>
          </a:xfrm>
          <a:prstGeom prst="rect">
            <a:avLst/>
          </a:prstGeom>
        </p:spPr>
        <p:txBody>
          <a:bodyPr wrap="square">
            <a:spAutoFit/>
          </a:bodyPr>
          <a:lstStyle/>
          <a:p>
            <a:pPr algn="l">
              <a:spcBef>
                <a:spcPts val="450"/>
              </a:spcBef>
              <a:spcAft>
                <a:spcPts val="450"/>
              </a:spcAft>
            </a:pPr>
            <a:r>
              <a:rPr lang="en-US" sz="105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050" b="0" i="0" dirty="0">
                <a:solidFill>
                  <a:srgbClr val="222222"/>
                </a:solidFill>
                <a:effectLst/>
                <a:latin typeface="Arial" panose="020B0604020202020204" pitchFamily="34" charset="0"/>
              </a:rPr>
              <a:t> </a:t>
            </a:r>
          </a:p>
          <a:p>
            <a:pPr algn="l">
              <a:spcBef>
                <a:spcPts val="450"/>
              </a:spcBef>
              <a:spcAft>
                <a:spcPts val="450"/>
              </a:spcAft>
            </a:pPr>
            <a:r>
              <a:rPr lang="en-US" sz="1050" b="0" i="0" dirty="0">
                <a:solidFill>
                  <a:srgbClr val="000000"/>
                </a:solidFill>
                <a:effectLst/>
                <a:latin typeface="Arial" panose="020B0604020202020204" pitchFamily="34" charset="0"/>
              </a:rPr>
              <a:t>• revise any of the “how-to” text on the first pages</a:t>
            </a:r>
            <a:endParaRPr lang="en-US" sz="1050" b="0" i="0" dirty="0">
              <a:solidFill>
                <a:srgbClr val="222222"/>
              </a:solidFill>
              <a:effectLst/>
              <a:latin typeface="Arial" panose="020B0604020202020204" pitchFamily="34" charset="0"/>
            </a:endParaRPr>
          </a:p>
          <a:p>
            <a:pPr algn="l">
              <a:spcBef>
                <a:spcPts val="450"/>
              </a:spcBef>
              <a:spcAft>
                <a:spcPts val="450"/>
              </a:spcAft>
            </a:pPr>
            <a:r>
              <a:rPr lang="en-US" sz="105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050" b="0" i="0" dirty="0">
              <a:solidFill>
                <a:srgbClr val="222222"/>
              </a:solidFill>
              <a:effectLst/>
              <a:latin typeface="Arial" panose="020B0604020202020204" pitchFamily="34" charset="0"/>
            </a:endParaRPr>
          </a:p>
          <a:p>
            <a:pPr algn="l">
              <a:spcBef>
                <a:spcPts val="450"/>
              </a:spcBef>
              <a:spcAft>
                <a:spcPts val="450"/>
              </a:spcAft>
            </a:pPr>
            <a:r>
              <a:rPr lang="en-US" sz="1050" b="0" i="0" dirty="0">
                <a:solidFill>
                  <a:srgbClr val="000000"/>
                </a:solidFill>
                <a:effectLst/>
                <a:latin typeface="Arial" panose="020B0604020202020204" pitchFamily="34" charset="0"/>
              </a:rPr>
              <a:t>• create text placeholders within each slide</a:t>
            </a:r>
            <a:endParaRPr lang="en-US" sz="1050" b="0" i="0" dirty="0">
              <a:solidFill>
                <a:srgbClr val="222222"/>
              </a:solidFill>
              <a:effectLst/>
              <a:latin typeface="Arial" panose="020B0604020202020204" pitchFamily="34" charset="0"/>
            </a:endParaRPr>
          </a:p>
          <a:p>
            <a:pPr algn="l">
              <a:spcBef>
                <a:spcPts val="450"/>
              </a:spcBef>
              <a:spcAft>
                <a:spcPts val="450"/>
              </a:spcAft>
            </a:pPr>
            <a:r>
              <a:rPr lang="en-US" sz="105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050" b="0" i="0" dirty="0">
              <a:solidFill>
                <a:srgbClr val="222222"/>
              </a:solidFill>
              <a:effectLst/>
              <a:latin typeface="Arial" panose="020B0604020202020204" pitchFamily="34" charset="0"/>
            </a:endParaRPr>
          </a:p>
          <a:p>
            <a:pPr algn="l">
              <a:spcBef>
                <a:spcPts val="450"/>
              </a:spcBef>
              <a:spcAft>
                <a:spcPts val="450"/>
              </a:spcAft>
            </a:pPr>
            <a:r>
              <a:rPr lang="en-US" sz="105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050" b="0" i="0" dirty="0">
              <a:solidFill>
                <a:srgbClr val="222222"/>
              </a:solidFill>
              <a:effectLst/>
              <a:latin typeface="Arial" panose="020B0604020202020204" pitchFamily="34" charset="0"/>
            </a:endParaRPr>
          </a:p>
          <a:p>
            <a:pPr algn="l">
              <a:spcBef>
                <a:spcPts val="450"/>
              </a:spcBef>
              <a:spcAft>
                <a:spcPts val="450"/>
              </a:spcAft>
            </a:pPr>
            <a:r>
              <a:rPr lang="en-US" sz="1050" b="0" i="0" dirty="0">
                <a:solidFill>
                  <a:srgbClr val="000000"/>
                </a:solidFill>
                <a:effectLst/>
                <a:latin typeface="Arial" panose="020B0604020202020204" pitchFamily="34" charset="0"/>
              </a:rPr>
              <a:t>• need your advice on fonts – I’m thinking we should only use the “free option” fonts? (see attached)</a:t>
            </a:r>
            <a:endParaRPr lang="en-US" sz="1050" b="0" i="0" dirty="0">
              <a:solidFill>
                <a:srgbClr val="222222"/>
              </a:solidFill>
              <a:effectLst/>
              <a:latin typeface="Arial" panose="020B0604020202020204" pitchFamily="34" charset="0"/>
            </a:endParaRPr>
          </a:p>
          <a:p>
            <a:pPr algn="l">
              <a:spcBef>
                <a:spcPts val="450"/>
              </a:spcBef>
              <a:spcAft>
                <a:spcPts val="450"/>
              </a:spcAft>
            </a:pPr>
            <a:r>
              <a:rPr lang="en-US" sz="105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5238750"/>
            <a:ext cx="7562850" cy="228157"/>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050" dirty="0"/>
          </a:p>
        </p:txBody>
      </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84" r:id="rId25"/>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6F9E6E-2E5F-DB17-8E8B-7545E073C653}"/>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01E7D29-287D-6057-5215-D0411C8329CD}"/>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5DB4DDE-1F82-9A6C-6D82-D72D1357FF67}"/>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2E0EA3A-20AF-4138-8783-E866B2C25630}" type="datetimeFigureOut">
              <a:rPr lang="en-US"/>
              <a:pPr>
                <a:defRPr/>
              </a:pPr>
              <a:t>07-Dec-2023</a:t>
            </a:fld>
            <a:endParaRPr lang="en-US" dirty="0"/>
          </a:p>
        </p:txBody>
      </p:sp>
      <p:sp>
        <p:nvSpPr>
          <p:cNvPr id="5" name="Footer Placeholder 4">
            <a:extLst>
              <a:ext uri="{FF2B5EF4-FFF2-40B4-BE49-F238E27FC236}">
                <a16:creationId xmlns:a16="http://schemas.microsoft.com/office/drawing/2014/main" id="{5EFE508D-2479-DCBA-CB8A-6523985E3C28}"/>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3FF7F96-4CC4-9702-B7AB-B13A06A5E858}"/>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59697"/>
                </a:solidFill>
                <a:latin typeface="Calibri" panose="020F0502020204030204" pitchFamily="34" charset="0"/>
              </a:defRPr>
            </a:lvl1pPr>
          </a:lstStyle>
          <a:p>
            <a:pPr>
              <a:defRPr/>
            </a:pPr>
            <a:fld id="{7459BAA9-678A-4966-B224-7388D905655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56" r:id="rId1"/>
  </p:sldLayoutIdLst>
  <p:txStyles>
    <p:titleStyle>
      <a:lvl1pPr algn="ctr" rtl="0" eaLnBrk="0" fontAlgn="base" hangingPunct="0">
        <a:spcBef>
          <a:spcPct val="0"/>
        </a:spcBef>
        <a:spcAft>
          <a:spcPct val="0"/>
        </a:spcAft>
        <a:defRPr sz="4200" kern="1200">
          <a:solidFill>
            <a:schemeClr val="tx1"/>
          </a:solidFill>
          <a:latin typeface="+mn-lt"/>
          <a:ea typeface="+mj-ea"/>
          <a:cs typeface="+mj-cs"/>
        </a:defRPr>
      </a:lvl1pPr>
      <a:lvl2pPr algn="ctr" rtl="0" eaLnBrk="0" fontAlgn="base" hangingPunct="0">
        <a:spcBef>
          <a:spcPct val="0"/>
        </a:spcBef>
        <a:spcAft>
          <a:spcPct val="0"/>
        </a:spcAft>
        <a:defRPr sz="4200">
          <a:solidFill>
            <a:schemeClr val="tx1"/>
          </a:solidFill>
          <a:latin typeface="Calibri" panose="020F0502020204030204" pitchFamily="34" charset="0"/>
        </a:defRPr>
      </a:lvl2pPr>
      <a:lvl3pPr algn="ctr" rtl="0" eaLnBrk="0" fontAlgn="base" hangingPunct="0">
        <a:spcBef>
          <a:spcPct val="0"/>
        </a:spcBef>
        <a:spcAft>
          <a:spcPct val="0"/>
        </a:spcAft>
        <a:defRPr sz="4200">
          <a:solidFill>
            <a:schemeClr val="tx1"/>
          </a:solidFill>
          <a:latin typeface="Calibri" panose="020F0502020204030204" pitchFamily="34" charset="0"/>
        </a:defRPr>
      </a:lvl3pPr>
      <a:lvl4pPr algn="ctr" rtl="0" eaLnBrk="0" fontAlgn="base" hangingPunct="0">
        <a:spcBef>
          <a:spcPct val="0"/>
        </a:spcBef>
        <a:spcAft>
          <a:spcPct val="0"/>
        </a:spcAft>
        <a:defRPr sz="4200">
          <a:solidFill>
            <a:schemeClr val="tx1"/>
          </a:solidFill>
          <a:latin typeface="Calibri" panose="020F0502020204030204" pitchFamily="34" charset="0"/>
        </a:defRPr>
      </a:lvl4pPr>
      <a:lvl5pPr algn="ctr" rtl="0" eaLnBrk="0" fontAlgn="base" hangingPunct="0">
        <a:spcBef>
          <a:spcPct val="0"/>
        </a:spcBef>
        <a:spcAft>
          <a:spcPct val="0"/>
        </a:spcAft>
        <a:defRPr sz="4200">
          <a:solidFill>
            <a:schemeClr val="tx1"/>
          </a:solidFill>
          <a:latin typeface="Calibri" panose="020F0502020204030204" pitchFamily="34" charset="0"/>
        </a:defRPr>
      </a:lvl5pPr>
      <a:lvl6pPr marL="457200" algn="ctr" rtl="0" fontAlgn="base">
        <a:spcBef>
          <a:spcPct val="0"/>
        </a:spcBef>
        <a:spcAft>
          <a:spcPct val="0"/>
        </a:spcAft>
        <a:defRPr sz="4200">
          <a:solidFill>
            <a:schemeClr val="tx1"/>
          </a:solidFill>
          <a:latin typeface="Calibri" panose="020F0502020204030204" pitchFamily="34" charset="0"/>
        </a:defRPr>
      </a:lvl6pPr>
      <a:lvl7pPr marL="914400" algn="ctr" rtl="0" fontAlgn="base">
        <a:spcBef>
          <a:spcPct val="0"/>
        </a:spcBef>
        <a:spcAft>
          <a:spcPct val="0"/>
        </a:spcAft>
        <a:defRPr sz="4200">
          <a:solidFill>
            <a:schemeClr val="tx1"/>
          </a:solidFill>
          <a:latin typeface="Calibri" panose="020F0502020204030204" pitchFamily="34" charset="0"/>
        </a:defRPr>
      </a:lvl7pPr>
      <a:lvl8pPr marL="1371600" algn="ctr" rtl="0" fontAlgn="base">
        <a:spcBef>
          <a:spcPct val="0"/>
        </a:spcBef>
        <a:spcAft>
          <a:spcPct val="0"/>
        </a:spcAft>
        <a:defRPr sz="4200">
          <a:solidFill>
            <a:schemeClr val="tx1"/>
          </a:solidFill>
          <a:latin typeface="Calibri" panose="020F0502020204030204" pitchFamily="34" charset="0"/>
        </a:defRPr>
      </a:lvl8pPr>
      <a:lvl9pPr marL="1828800" algn="ctr" rtl="0" fontAlgn="base">
        <a:spcBef>
          <a:spcPct val="0"/>
        </a:spcBef>
        <a:spcAft>
          <a:spcPct val="0"/>
        </a:spcAft>
        <a:defRPr sz="42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0"/>
            <a:ext cx="4210050" cy="5065489"/>
          </a:xfrm>
          <a:prstGeom prst="rect">
            <a:avLst/>
          </a:prstGeom>
        </p:spPr>
        <p:txBody>
          <a:bodyPr wrap="square">
            <a:spAutoFit/>
          </a:bodyPr>
          <a:lstStyle/>
          <a:p>
            <a:pPr algn="l">
              <a:spcBef>
                <a:spcPts val="450"/>
              </a:spcBef>
              <a:spcAft>
                <a:spcPts val="450"/>
              </a:spcAft>
            </a:pPr>
            <a:r>
              <a:rPr lang="en-US" sz="135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350" b="0" i="0" dirty="0">
                <a:solidFill>
                  <a:srgbClr val="222222"/>
                </a:solidFill>
                <a:effectLst/>
                <a:latin typeface="Arial" panose="020B0604020202020204" pitchFamily="34" charset="0"/>
              </a:rPr>
              <a:t> </a:t>
            </a:r>
          </a:p>
          <a:p>
            <a:pPr algn="l">
              <a:spcBef>
                <a:spcPts val="450"/>
              </a:spcBef>
              <a:spcAft>
                <a:spcPts val="450"/>
              </a:spcAft>
            </a:pPr>
            <a:r>
              <a:rPr lang="en-US" sz="1350" b="0" i="0" dirty="0">
                <a:solidFill>
                  <a:srgbClr val="000000"/>
                </a:solidFill>
                <a:effectLst/>
                <a:latin typeface="Arial" panose="020B0604020202020204" pitchFamily="34" charset="0"/>
              </a:rPr>
              <a:t>• revise any of the “how-to” text on the first pages</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create text placeholders within each slide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need your advice on fonts – I’m thinking we should only use the “free option” fonts? (see attached)</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5238750"/>
            <a:ext cx="7562850" cy="228157"/>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4530762"/>
            <a:ext cx="1313261" cy="498439"/>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dirty="0"/>
          </a:p>
        </p:txBody>
      </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961"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lefigaro.fr/jardin/maud-fontenoy-s-engage-pour-la-biodiversite-20211119"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drive.google.com/file/d/1tuNbUkVvRfpYy8N6GyDHsM-E6SbHdiNG/view"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s://nam02.safelinks.protection.outlook.com/?url=https%3A%2F%2Fg1.globo.com%2Fjornal-nacional%2Fnoticia%2F2020%2F06%2F26%2Fsolidariedade-sa-doacao-de-testes-de-covid-para-asilos-e-de-equipamentos-para-hospitais.ghtml&amp;data=05%7C01%7CVivian.Fiore%40rotary.org%7C3884958043b04dc1d83008db031fde16%7C67b4e0430afd4afb8b94bf96370c8e7f%7C1%7C0%7C638107207676788707%7CUnknown%7CTWFpbGZsb3d8eyJWIjoiMC4wLjAwMDAiLCJQIjoiV2luMzIiLCJBTiI6Ik1haWwiLCJXVCI6Mn0%3D%7C3000%7C%7C%7C&amp;sdata=2eFYZe5q9Gj%2F2CaESGzH70Oei2KD8Ax7W8OwDPARhxI%3D&amp;reserved=0"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31.xml"/><Relationship Id="rId1" Type="http://schemas.openxmlformats.org/officeDocument/2006/relationships/tags" Target="../tags/tag8.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2.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A1BD5C4-EE89-41F4-8340-82C72CFB2802}"/>
              </a:ext>
            </a:extLst>
          </p:cNvPr>
          <p:cNvSpPr>
            <a:spLocks noGrp="1"/>
          </p:cNvSpPr>
          <p:nvPr>
            <p:ph type="body" sz="quarter" idx="14"/>
          </p:nvPr>
        </p:nvSpPr>
        <p:spPr>
          <a:xfrm>
            <a:off x="222251" y="3973285"/>
            <a:ext cx="7372350" cy="476250"/>
          </a:xfrm>
        </p:spPr>
        <p:txBody>
          <a:bodyPr>
            <a:noAutofit/>
          </a:bodyPr>
          <a:lstStyle/>
          <a:p>
            <a:pPr>
              <a:spcBef>
                <a:spcPts val="0"/>
              </a:spcBef>
              <a:spcAft>
                <a:spcPts val="0"/>
              </a:spcAft>
            </a:pPr>
            <a:r>
              <a:rPr lang="en-US" sz="3200" dirty="0">
                <a:latin typeface="Arial Narrow" panose="020B0606020202030204" pitchFamily="34" charset="0"/>
                <a:cs typeface="Arial"/>
              </a:rPr>
              <a:t>How to Work With Media Outlets to Get Coverage of Your Club</a:t>
            </a:r>
          </a:p>
        </p:txBody>
      </p:sp>
      <p:sp>
        <p:nvSpPr>
          <p:cNvPr id="2" name="Slide Number Placeholder 1">
            <a:extLst>
              <a:ext uri="{FF2B5EF4-FFF2-40B4-BE49-F238E27FC236}">
                <a16:creationId xmlns:a16="http://schemas.microsoft.com/office/drawing/2014/main" id="{FA1FB993-35CC-4AA4-9F0C-AC735435DFAF}"/>
              </a:ext>
            </a:extLst>
          </p:cNvPr>
          <p:cNvSpPr>
            <a:spLocks noGrp="1"/>
          </p:cNvSpPr>
          <p:nvPr>
            <p:ph type="sldNum" sz="quarter" idx="12"/>
          </p:nvPr>
        </p:nvSpPr>
        <p:spPr/>
        <p:txBody>
          <a:bodyPr/>
          <a:lstStyle/>
          <a:p>
            <a:fld id="{97A94E25-127B-4C48-AF96-44BA7B823777}" type="slidenum">
              <a:rPr lang="en-US" smtClean="0">
                <a:solidFill>
                  <a:schemeClr val="tx1"/>
                </a:solidFill>
              </a:rPr>
              <a:pPr/>
              <a:t>1</a:t>
            </a:fld>
            <a:endParaRPr lang="en-US" dirty="0">
              <a:solidFill>
                <a:schemeClr val="tx1"/>
              </a:solidFill>
            </a:endParaRPr>
          </a:p>
        </p:txBody>
      </p:sp>
      <p:pic>
        <p:nvPicPr>
          <p:cNvPr id="8" name="Picture Placeholder 7" descr="A group of people sitting outside looking at a computer&#10;&#10;Description automatically generated">
            <a:extLst>
              <a:ext uri="{FF2B5EF4-FFF2-40B4-BE49-F238E27FC236}">
                <a16:creationId xmlns:a16="http://schemas.microsoft.com/office/drawing/2014/main" id="{D6E74C1D-E6B1-A844-340F-F63B8C8A3F1A}"/>
              </a:ext>
            </a:extLst>
          </p:cNvPr>
          <p:cNvPicPr>
            <a:picLocks noGrp="1" noChangeAspect="1"/>
          </p:cNvPicPr>
          <p:nvPr>
            <p:ph type="pic" sz="quarter" idx="13"/>
          </p:nvPr>
        </p:nvPicPr>
        <p:blipFill rotWithShape="1">
          <a:blip r:embed="rId4"/>
          <a:srcRect t="13839" b="24067"/>
          <a:stretch/>
        </p:blipFill>
        <p:spPr>
          <a:xfrm>
            <a:off x="0" y="0"/>
            <a:ext cx="9144000" cy="3784979"/>
          </a:xfrm>
        </p:spPr>
      </p:pic>
    </p:spTree>
    <p:custDataLst>
      <p:tags r:id="rId1"/>
    </p:custDataLst>
    <p:extLst>
      <p:ext uri="{BB962C8B-B14F-4D97-AF65-F5344CB8AC3E}">
        <p14:creationId xmlns:p14="http://schemas.microsoft.com/office/powerpoint/2010/main" val="411162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8CD4BB-4429-D522-9912-2B46A4B5E2AF}"/>
              </a:ext>
            </a:extLst>
          </p:cNvPr>
          <p:cNvSpPr>
            <a:spLocks noGrp="1"/>
          </p:cNvSpPr>
          <p:nvPr>
            <p:ph type="title"/>
          </p:nvPr>
        </p:nvSpPr>
        <p:spPr>
          <a:xfrm>
            <a:off x="0" y="-217488"/>
            <a:ext cx="9144000" cy="1155701"/>
          </a:xfrm>
        </p:spPr>
        <p:txBody>
          <a:bodyPr/>
          <a:lstStyle/>
          <a:p>
            <a:pPr>
              <a:defRPr/>
            </a:pPr>
            <a:r>
              <a:rPr lang="en-US" b="1" dirty="0"/>
              <a:t>Media relations </a:t>
            </a:r>
          </a:p>
        </p:txBody>
      </p:sp>
      <p:sp>
        <p:nvSpPr>
          <p:cNvPr id="11267" name="TextBox 2">
            <a:extLst>
              <a:ext uri="{FF2B5EF4-FFF2-40B4-BE49-F238E27FC236}">
                <a16:creationId xmlns:a16="http://schemas.microsoft.com/office/drawing/2014/main" id="{4C597CE7-D6F5-C135-D2E5-6693BE4871E1}"/>
              </a:ext>
            </a:extLst>
          </p:cNvPr>
          <p:cNvSpPr txBox="1">
            <a:spLocks noChangeArrowheads="1"/>
          </p:cNvSpPr>
          <p:nvPr/>
        </p:nvSpPr>
        <p:spPr bwMode="auto">
          <a:xfrm>
            <a:off x="457200" y="142875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dirty="0">
              <a:latin typeface="Arial" panose="020B0604020202020204" pitchFamily="34" charset="0"/>
            </a:endParaRPr>
          </a:p>
          <a:p>
            <a:pPr>
              <a:spcBef>
                <a:spcPct val="0"/>
              </a:spcBef>
            </a:pPr>
            <a:endParaRPr lang="en-US" altLang="en-US" sz="1800" dirty="0">
              <a:latin typeface="Arial" panose="020B0604020202020204" pitchFamily="34" charset="0"/>
            </a:endParaRPr>
          </a:p>
        </p:txBody>
      </p:sp>
      <p:pic>
        <p:nvPicPr>
          <p:cNvPr id="11268" name="Picture 6" descr="Diagram&#10;&#10;Description automatically generated">
            <a:extLst>
              <a:ext uri="{FF2B5EF4-FFF2-40B4-BE49-F238E27FC236}">
                <a16:creationId xmlns:a16="http://schemas.microsoft.com/office/drawing/2014/main" id="{DC263E5D-0754-1AFD-F39B-32E0D0009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28750"/>
            <a:ext cx="56102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36F9B-DB49-C78F-AFF8-3E7B9304C5C6}"/>
              </a:ext>
            </a:extLst>
          </p:cNvPr>
          <p:cNvSpPr>
            <a:spLocks noGrp="1"/>
          </p:cNvSpPr>
          <p:nvPr>
            <p:ph type="title"/>
          </p:nvPr>
        </p:nvSpPr>
        <p:spPr>
          <a:xfrm>
            <a:off x="0" y="-217488"/>
            <a:ext cx="9144000" cy="1155701"/>
          </a:xfrm>
        </p:spPr>
        <p:txBody>
          <a:bodyPr/>
          <a:lstStyle/>
          <a:p>
            <a:pPr>
              <a:defRPr/>
            </a:pPr>
            <a:r>
              <a:rPr lang="en-US" b="1" dirty="0"/>
              <a:t>Building relationships</a:t>
            </a:r>
          </a:p>
        </p:txBody>
      </p:sp>
      <p:graphicFrame>
        <p:nvGraphicFramePr>
          <p:cNvPr id="2" name="Diagram 1">
            <a:extLst>
              <a:ext uri="{FF2B5EF4-FFF2-40B4-BE49-F238E27FC236}">
                <a16:creationId xmlns:a16="http://schemas.microsoft.com/office/drawing/2014/main" id="{A72B9D74-5D35-E405-8E45-C4DB0B743A10}"/>
              </a:ext>
            </a:extLst>
          </p:cNvPr>
          <p:cNvGraphicFramePr/>
          <p:nvPr>
            <p:extLst>
              <p:ext uri="{D42A27DB-BD31-4B8C-83A1-F6EECF244321}">
                <p14:modId xmlns:p14="http://schemas.microsoft.com/office/powerpoint/2010/main" val="1965273324"/>
              </p:ext>
            </p:extLst>
          </p:nvPr>
        </p:nvGraphicFramePr>
        <p:xfrm>
          <a:off x="1524000" y="1428750"/>
          <a:ext cx="5410200" cy="317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FC843-95D4-EA9A-0A7F-6E4E63B59C40}"/>
              </a:ext>
            </a:extLst>
          </p:cNvPr>
          <p:cNvSpPr>
            <a:spLocks noGrp="1"/>
          </p:cNvSpPr>
          <p:nvPr>
            <p:ph type="title"/>
          </p:nvPr>
        </p:nvSpPr>
        <p:spPr>
          <a:xfrm>
            <a:off x="0" y="-217488"/>
            <a:ext cx="9144000" cy="1155701"/>
          </a:xfrm>
        </p:spPr>
        <p:txBody>
          <a:bodyPr/>
          <a:lstStyle/>
          <a:p>
            <a:pPr>
              <a:defRPr/>
            </a:pPr>
            <a:r>
              <a:rPr lang="en-US" b="1" dirty="0"/>
              <a:t>Building relationships</a:t>
            </a:r>
          </a:p>
        </p:txBody>
      </p:sp>
      <p:graphicFrame>
        <p:nvGraphicFramePr>
          <p:cNvPr id="2" name="Diagram 1">
            <a:extLst>
              <a:ext uri="{FF2B5EF4-FFF2-40B4-BE49-F238E27FC236}">
                <a16:creationId xmlns:a16="http://schemas.microsoft.com/office/drawing/2014/main" id="{80F8BDFC-D6C4-1959-00E3-C370375E38B1}"/>
              </a:ext>
            </a:extLst>
          </p:cNvPr>
          <p:cNvGraphicFramePr/>
          <p:nvPr/>
        </p:nvGraphicFramePr>
        <p:xfrm>
          <a:off x="1524000" y="1428750"/>
          <a:ext cx="5410200" cy="317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7DBBA32B-0708-6840-3581-B11B739A3F19}"/>
              </a:ext>
            </a:extLst>
          </p:cNvPr>
          <p:cNvGraphicFramePr/>
          <p:nvPr/>
        </p:nvGraphicFramePr>
        <p:xfrm>
          <a:off x="685800" y="1352550"/>
          <a:ext cx="7315200" cy="3657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C368CE-5258-DFAA-C996-439C1BE6B636}"/>
              </a:ext>
            </a:extLst>
          </p:cNvPr>
          <p:cNvSpPr>
            <a:spLocks noGrp="1"/>
          </p:cNvSpPr>
          <p:nvPr>
            <p:ph type="title"/>
          </p:nvPr>
        </p:nvSpPr>
        <p:spPr>
          <a:xfrm>
            <a:off x="315913" y="-101600"/>
            <a:ext cx="8629650" cy="1155700"/>
          </a:xfrm>
        </p:spPr>
        <p:txBody>
          <a:bodyPr/>
          <a:lstStyle/>
          <a:p>
            <a:pPr>
              <a:defRPr/>
            </a:pPr>
            <a:r>
              <a:rPr lang="en-US" b="1" dirty="0"/>
              <a:t>Case Studies</a:t>
            </a:r>
          </a:p>
        </p:txBody>
      </p:sp>
      <p:pic>
        <p:nvPicPr>
          <p:cNvPr id="7" name="Graphic 6" descr="Beehive outline">
            <a:extLst>
              <a:ext uri="{FF2B5EF4-FFF2-40B4-BE49-F238E27FC236}">
                <a16:creationId xmlns:a16="http://schemas.microsoft.com/office/drawing/2014/main" id="{AFD1A1AB-339D-D1FB-B846-BB154173F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427" y="1865169"/>
            <a:ext cx="2535381" cy="2535381"/>
          </a:xfrm>
          <a:prstGeom prst="rect">
            <a:avLst/>
          </a:prstGeom>
        </p:spPr>
      </p:pic>
      <p:sp>
        <p:nvSpPr>
          <p:cNvPr id="9" name="TextBox 8">
            <a:extLst>
              <a:ext uri="{FF2B5EF4-FFF2-40B4-BE49-F238E27FC236}">
                <a16:creationId xmlns:a16="http://schemas.microsoft.com/office/drawing/2014/main" id="{F2DA3041-CB4A-43E4-A885-16D6E36B6776}"/>
              </a:ext>
            </a:extLst>
          </p:cNvPr>
          <p:cNvSpPr txBox="1"/>
          <p:nvPr/>
        </p:nvSpPr>
        <p:spPr>
          <a:xfrm>
            <a:off x="2982737" y="1426379"/>
            <a:ext cx="574106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dirty="0">
                <a:latin typeface="Calibri"/>
                <a:cs typeface="Calibri"/>
              </a:rPr>
              <a:t>French Rotary clubs secured national media coverage of a project called Roses for a Beehive that addressed declining bee colonies and threats to biodiversity. They collaborated with local rose growers to plant and sell rosebushes, with the proceeds they contributed to establishing beehives nationwide. ​</a:t>
            </a:r>
          </a:p>
          <a:p>
            <a:endParaRPr lang="en-US" dirty="0">
              <a:latin typeface="Calibri"/>
              <a:cs typeface="Calibri"/>
            </a:endParaRPr>
          </a:p>
          <a:p>
            <a:pPr rtl="0"/>
            <a:r>
              <a:rPr lang="en-US" dirty="0">
                <a:latin typeface="Calibri"/>
                <a:cs typeface="Calibri"/>
              </a:rPr>
              <a:t>All French district governors joined together on this project, and their districts aligned their communication activities. ​</a:t>
            </a:r>
          </a:p>
          <a:p>
            <a:endParaRPr lang="en-US" dirty="0">
              <a:latin typeface="Calibri"/>
              <a:cs typeface="Calibri"/>
            </a:endParaRPr>
          </a:p>
          <a:p>
            <a:r>
              <a:rPr lang="en-US" dirty="0">
                <a:latin typeface="Calibri"/>
                <a:cs typeface="Calibri"/>
              </a:rPr>
              <a:t>The effort was covered by </a:t>
            </a:r>
            <a:r>
              <a:rPr lang="en-US" dirty="0">
                <a:latin typeface="Calibri"/>
                <a:cs typeface="Calibri"/>
                <a:hlinkClick r:id="rId6"/>
              </a:rPr>
              <a:t>TV France 3</a:t>
            </a:r>
            <a:r>
              <a:rPr lang="en-US" dirty="0">
                <a:latin typeface="Calibri"/>
                <a:cs typeface="Calibri"/>
              </a:rPr>
              <a:t>, </a:t>
            </a:r>
            <a:r>
              <a:rPr lang="en-US" dirty="0">
                <a:latin typeface="Calibri"/>
                <a:cs typeface="Calibri"/>
                <a:hlinkClick r:id="rId7"/>
              </a:rPr>
              <a:t>Le Figaro</a:t>
            </a:r>
            <a:r>
              <a:rPr lang="en-US" dirty="0">
                <a:latin typeface="Calibri"/>
                <a:cs typeface="Calibri"/>
              </a:rPr>
              <a:t>, and more than 50 other print and online articles.  </a:t>
            </a:r>
          </a:p>
        </p:txBody>
      </p:sp>
    </p:spTree>
    <p:custDataLst>
      <p:tags r:id="rId1"/>
    </p:custData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C368CE-5258-DFAA-C996-439C1BE6B636}"/>
              </a:ext>
            </a:extLst>
          </p:cNvPr>
          <p:cNvSpPr>
            <a:spLocks noGrp="1"/>
          </p:cNvSpPr>
          <p:nvPr>
            <p:ph type="title"/>
          </p:nvPr>
        </p:nvSpPr>
        <p:spPr>
          <a:xfrm>
            <a:off x="315913" y="-101600"/>
            <a:ext cx="8629650" cy="1155700"/>
          </a:xfrm>
        </p:spPr>
        <p:txBody>
          <a:bodyPr/>
          <a:lstStyle/>
          <a:p>
            <a:pPr>
              <a:defRPr/>
            </a:pPr>
            <a:r>
              <a:rPr lang="en-US" b="1" dirty="0"/>
              <a:t>Case Studies</a:t>
            </a:r>
          </a:p>
        </p:txBody>
      </p:sp>
      <p:pic>
        <p:nvPicPr>
          <p:cNvPr id="6" name="Graphic 5" descr="Doctor female outline">
            <a:extLst>
              <a:ext uri="{FF2B5EF4-FFF2-40B4-BE49-F238E27FC236}">
                <a16:creationId xmlns:a16="http://schemas.microsoft.com/office/drawing/2014/main" id="{3C983F38-1683-1179-00A2-5F7DCE678A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840" y="1929063"/>
            <a:ext cx="2358189" cy="2368215"/>
          </a:xfrm>
          <a:prstGeom prst="rect">
            <a:avLst/>
          </a:prstGeom>
        </p:spPr>
      </p:pic>
      <p:sp>
        <p:nvSpPr>
          <p:cNvPr id="9" name="TextBox 8">
            <a:extLst>
              <a:ext uri="{FF2B5EF4-FFF2-40B4-BE49-F238E27FC236}">
                <a16:creationId xmlns:a16="http://schemas.microsoft.com/office/drawing/2014/main" id="{B8E980D2-5672-1B49-3863-E81FAEAEFDE8}"/>
              </a:ext>
            </a:extLst>
          </p:cNvPr>
          <p:cNvSpPr txBox="1"/>
          <p:nvPr/>
        </p:nvSpPr>
        <p:spPr>
          <a:xfrm>
            <a:off x="2899610" y="1551070"/>
            <a:ext cx="574106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44444"/>
                </a:solidFill>
                <a:latin typeface="Calibri"/>
                <a:cs typeface="Calibri"/>
              </a:rPr>
              <a:t>Public hospitals in Brazil were suffering from a lack of equipment to treat patients during the COVID-19 pandemic. ​</a:t>
            </a:r>
          </a:p>
          <a:p>
            <a:endParaRPr lang="en-US" dirty="0">
              <a:solidFill>
                <a:srgbClr val="444444"/>
              </a:solidFill>
              <a:latin typeface="Calibri"/>
              <a:cs typeface="Calibri"/>
            </a:endParaRPr>
          </a:p>
          <a:p>
            <a:r>
              <a:rPr lang="en-US" dirty="0">
                <a:solidFill>
                  <a:srgbClr val="444444"/>
                </a:solidFill>
                <a:latin typeface="Calibri"/>
                <a:cs typeface="Calibri"/>
              </a:rPr>
              <a:t>Rotary clubs worked together to collect donations for the hospital in order to provide lifesaving medical equipment. ​</a:t>
            </a:r>
          </a:p>
          <a:p>
            <a:endParaRPr lang="en-US" dirty="0">
              <a:solidFill>
                <a:srgbClr val="444444"/>
              </a:solidFill>
              <a:latin typeface="Calibri"/>
              <a:cs typeface="Calibri"/>
            </a:endParaRPr>
          </a:p>
          <a:p>
            <a:r>
              <a:rPr lang="en-US" dirty="0">
                <a:solidFill>
                  <a:srgbClr val="444444"/>
                </a:solidFill>
                <a:latin typeface="Calibri"/>
                <a:cs typeface="Calibri"/>
              </a:rPr>
              <a:t>Rotary members developed a news release and personalized their outreach to journalists, which resulted in coverage by the local affiliate of </a:t>
            </a:r>
            <a:r>
              <a:rPr lang="en-US" u="sng" dirty="0">
                <a:solidFill>
                  <a:srgbClr val="4FC1E9"/>
                </a:solidFill>
                <a:latin typeface="Calibri"/>
                <a:cs typeface="Calibri"/>
                <a:hlinkClick r:id="rId6"/>
              </a:rPr>
              <a:t>Globo TV</a:t>
            </a:r>
            <a:r>
              <a:rPr lang="en-US" dirty="0">
                <a:solidFill>
                  <a:srgbClr val="444444"/>
                </a:solidFill>
                <a:latin typeface="Calibri"/>
                <a:cs typeface="Calibri"/>
              </a:rPr>
              <a:t> — one of the nation’s largest broadcast networks. </a:t>
            </a:r>
            <a:endParaRPr lang="en-US" dirty="0"/>
          </a:p>
        </p:txBody>
      </p:sp>
    </p:spTree>
    <p:custDataLst>
      <p:tags r:id="rId1"/>
    </p:custDataLst>
    <p:extLst>
      <p:ext uri="{BB962C8B-B14F-4D97-AF65-F5344CB8AC3E}">
        <p14:creationId xmlns:p14="http://schemas.microsoft.com/office/powerpoint/2010/main" val="92033431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6E34EE0-0EC8-7B7B-DB50-4E50D2359287}"/>
              </a:ext>
            </a:extLst>
          </p:cNvPr>
          <p:cNvGraphicFramePr>
            <a:graphicFrameLocks noGrp="1"/>
          </p:cNvGraphicFramePr>
          <p:nvPr>
            <p:ph idx="1"/>
          </p:nvPr>
        </p:nvGraphicFramePr>
        <p:xfrm>
          <a:off x="152400" y="1428750"/>
          <a:ext cx="8915399" cy="3505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a:extLst>
              <a:ext uri="{FF2B5EF4-FFF2-40B4-BE49-F238E27FC236}">
                <a16:creationId xmlns:a16="http://schemas.microsoft.com/office/drawing/2014/main" id="{40ABF545-94F5-3CDB-5BEF-3F2E1FE9A9D4}"/>
              </a:ext>
            </a:extLst>
          </p:cNvPr>
          <p:cNvSpPr>
            <a:spLocks noGrp="1"/>
          </p:cNvSpPr>
          <p:nvPr>
            <p:ph type="title"/>
          </p:nvPr>
        </p:nvSpPr>
        <p:spPr>
          <a:xfrm>
            <a:off x="315913" y="-101600"/>
            <a:ext cx="8629650" cy="1155700"/>
          </a:xfrm>
        </p:spPr>
        <p:txBody>
          <a:bodyPr/>
          <a:lstStyle/>
          <a:p>
            <a:pPr>
              <a:defRPr/>
            </a:pPr>
            <a:r>
              <a:rPr lang="en-US" sz="3600" b="1" dirty="0"/>
              <a:t>rEsources</a:t>
            </a:r>
          </a:p>
        </p:txBody>
      </p:sp>
      <p:graphicFrame>
        <p:nvGraphicFramePr>
          <p:cNvPr id="2" name="Diagram 1">
            <a:extLst>
              <a:ext uri="{FF2B5EF4-FFF2-40B4-BE49-F238E27FC236}">
                <a16:creationId xmlns:a16="http://schemas.microsoft.com/office/drawing/2014/main" id="{C76D83AA-55F8-71D0-8653-82897864D191}"/>
              </a:ext>
            </a:extLst>
          </p:cNvPr>
          <p:cNvGraphicFramePr/>
          <p:nvPr>
            <p:extLst>
              <p:ext uri="{D42A27DB-BD31-4B8C-83A1-F6EECF244321}">
                <p14:modId xmlns:p14="http://schemas.microsoft.com/office/powerpoint/2010/main" val="112199392"/>
              </p:ext>
            </p:extLst>
          </p:nvPr>
        </p:nvGraphicFramePr>
        <p:xfrm>
          <a:off x="152399" y="1352550"/>
          <a:ext cx="8793163" cy="3657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6843915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93"/>
          <p:cNvPicPr preferRelativeResize="0"/>
          <p:nvPr/>
        </p:nvPicPr>
        <p:blipFill rotWithShape="1">
          <a:blip r:embed="rId4">
            <a:alphaModFix/>
          </a:blip>
          <a:srcRect/>
          <a:stretch/>
        </p:blipFill>
        <p:spPr>
          <a:xfrm>
            <a:off x="2274220" y="1076632"/>
            <a:ext cx="4220307" cy="2990238"/>
          </a:xfrm>
          <a:prstGeom prst="rect">
            <a:avLst/>
          </a:prstGeom>
          <a:noFill/>
          <a:ln>
            <a:noFill/>
          </a:ln>
        </p:spPr>
      </p:pic>
      <p:sp>
        <p:nvSpPr>
          <p:cNvPr id="650" name="Google Shape;650;p93"/>
          <p:cNvSpPr txBox="1"/>
          <p:nvPr/>
        </p:nvSpPr>
        <p:spPr>
          <a:xfrm>
            <a:off x="2274220" y="881730"/>
            <a:ext cx="4220308" cy="2791948"/>
          </a:xfrm>
          <a:prstGeom prst="rect">
            <a:avLst/>
          </a:prstGeom>
          <a:noFill/>
          <a:ln>
            <a:noFill/>
          </a:ln>
        </p:spPr>
        <p:txBody>
          <a:bodyPr spcFirstLastPara="1" wrap="square" lIns="68575" tIns="34275" rIns="68575" bIns="34275" anchor="ctr"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buClr>
                <a:srgbClr val="000000"/>
              </a:buClr>
              <a:defRPr/>
            </a:pPr>
            <a:r>
              <a:rPr lang="en-US" sz="3600" b="1" kern="0" dirty="0">
                <a:solidFill>
                  <a:srgbClr val="FFFFFF"/>
                </a:solidFill>
                <a:latin typeface="Arial"/>
                <a:cs typeface="Arial"/>
                <a:sym typeface="Arial"/>
              </a:rPr>
              <a:t>QUESTIONS?</a:t>
            </a:r>
            <a:endParaRPr lang="en-US" sz="3600" kern="0" dirty="0">
              <a:solidFill>
                <a:srgbClr val="000000"/>
              </a:solidFill>
              <a:latin typeface="Arial"/>
              <a:cs typeface="Arial"/>
              <a:sym typeface="Arial"/>
            </a:endParaRPr>
          </a:p>
        </p:txBody>
      </p:sp>
      <p:sp>
        <p:nvSpPr>
          <p:cNvPr id="651" name="Google Shape;651;p93"/>
          <p:cNvSpPr txBox="1">
            <a:spLocks noGrp="1"/>
          </p:cNvSpPr>
          <p:nvPr>
            <p:ph type="sldNum" idx="12"/>
          </p:nvPr>
        </p:nvSpPr>
        <p:spPr>
          <a:xfrm>
            <a:off x="8737601" y="86678"/>
            <a:ext cx="317500" cy="273844"/>
          </a:xfrm>
          <a:prstGeom prst="rect">
            <a:avLst/>
          </a:prstGeom>
          <a:noFill/>
          <a:ln>
            <a:noFill/>
          </a:ln>
        </p:spPr>
        <p:txBody>
          <a:bodyPr spcFirstLastPara="1" vert="horz" wrap="square" lIns="68575" tIns="34275" rIns="68575" bIns="34275" rtlCol="0" anchor="ctr" anchorCtr="0">
            <a:noAutofit/>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defTabSz="914378">
              <a:buClr>
                <a:srgbClr val="000000"/>
              </a:buClr>
              <a:defRPr/>
            </a:pPr>
            <a:fld id="{00000000-1234-1234-1234-123412341234}" type="slidenum">
              <a:rPr lang="en" sz="1100" kern="0">
                <a:solidFill>
                  <a:srgbClr val="FFFFFF"/>
                </a:solidFill>
                <a:latin typeface="Arial"/>
                <a:cs typeface="Arial"/>
                <a:sym typeface="Arial"/>
              </a:rPr>
              <a:pPr defTabSz="914378">
                <a:buClr>
                  <a:srgbClr val="000000"/>
                </a:buClr>
                <a:defRPr/>
              </a:pPr>
              <a:t>8</a:t>
            </a:fld>
            <a:endParaRPr sz="1100" kern="0" dirty="0">
              <a:solidFill>
                <a:srgbClr val="FFFFFF"/>
              </a:solidFill>
              <a:latin typeface="Arial"/>
              <a:cs typeface="Arial"/>
              <a:sym typeface="Arial"/>
            </a:endParaRPr>
          </a:p>
        </p:txBody>
      </p:sp>
    </p:spTree>
    <p:custDataLst>
      <p:tags r:id="rId1"/>
    </p:custDataLst>
    <p:extLst>
      <p:ext uri="{BB962C8B-B14F-4D97-AF65-F5344CB8AC3E}">
        <p14:creationId xmlns:p14="http://schemas.microsoft.com/office/powerpoint/2010/main" val="11255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cision tree template 14">
  <a:themeElements>
    <a:clrScheme name="Custom 14">
      <a:dk1>
        <a:srgbClr val="494C4F"/>
      </a:dk1>
      <a:lt1>
        <a:srgbClr val="FFFFFF"/>
      </a:lt1>
      <a:dk2>
        <a:srgbClr val="494C4F"/>
      </a:dk2>
      <a:lt2>
        <a:srgbClr val="F2F3F8"/>
      </a:lt2>
      <a:accent1>
        <a:srgbClr val="ED5463"/>
      </a:accent1>
      <a:accent2>
        <a:srgbClr val="FB6E52"/>
      </a:accent2>
      <a:accent3>
        <a:srgbClr val="FFCE54"/>
      </a:accent3>
      <a:accent4>
        <a:srgbClr val="A1D469"/>
      </a:accent4>
      <a:accent5>
        <a:srgbClr val="49CFAE"/>
      </a:accent5>
      <a:accent6>
        <a:srgbClr val="4FC1E9"/>
      </a:accent6>
      <a:hlink>
        <a:srgbClr val="4FC1E9"/>
      </a:hlink>
      <a:folHlink>
        <a:srgbClr val="49C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cision tree template 14">
  <a:themeElements>
    <a:clrScheme name="Custom 14">
      <a:dk1>
        <a:srgbClr val="494C4F"/>
      </a:dk1>
      <a:lt1>
        <a:srgbClr val="FFFFFF"/>
      </a:lt1>
      <a:dk2>
        <a:srgbClr val="494C4F"/>
      </a:dk2>
      <a:lt2>
        <a:srgbClr val="F2F3F8"/>
      </a:lt2>
      <a:accent1>
        <a:srgbClr val="ED5463"/>
      </a:accent1>
      <a:accent2>
        <a:srgbClr val="FB6E52"/>
      </a:accent2>
      <a:accent3>
        <a:srgbClr val="FFCE54"/>
      </a:accent3>
      <a:accent4>
        <a:srgbClr val="A1D469"/>
      </a:accent4>
      <a:accent5>
        <a:srgbClr val="49CFAE"/>
      </a:accent5>
      <a:accent6>
        <a:srgbClr val="4FC1E9"/>
      </a:accent6>
      <a:hlink>
        <a:srgbClr val="4FC1E9"/>
      </a:hlink>
      <a:folHlink>
        <a:srgbClr val="49C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lacementVerified xmlns="64783046-6357-4f00-a265-9112c8d9c058">true</PlacementVerified>
    <Requestor xmlns="64783046-6357-4f00-a265-9112c8d9c058">
      <UserInfo>
        <DisplayName/>
        <AccountId xsi:nil="true"/>
        <AccountType/>
      </UserInfo>
    </Requestor>
    <TaxCatchAll xmlns="2cd1d96f-621d-4656-b2c0-935dba9c21bc" xsi:nil="true"/>
    <lcf76f155ced4ddcb4097134ff3c332f xmlns="64783046-6357-4f00-a265-9112c8d9c058">
      <Terms xmlns="http://schemas.microsoft.com/office/infopath/2007/PartnerControls"/>
    </lcf76f155ced4ddcb4097134ff3c332f>
    <Complete xmlns="64783046-6357-4f00-a265-9112c8d9c058">false</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DB3EF917403F43B5F454F8D7307C3F" ma:contentTypeVersion="25" ma:contentTypeDescription="Create a new document." ma:contentTypeScope="" ma:versionID="c821072470e3dcb2738a0c22fa94eb4e">
  <xsd:schema xmlns:xsd="http://www.w3.org/2001/XMLSchema" xmlns:xs="http://www.w3.org/2001/XMLSchema" xmlns:p="http://schemas.microsoft.com/office/2006/metadata/properties" xmlns:ns2="2cd1d96f-621d-4656-b2c0-935dba9c21bc" xmlns:ns3="64783046-6357-4f00-a265-9112c8d9c058" targetNamespace="http://schemas.microsoft.com/office/2006/metadata/properties" ma:root="true" ma:fieldsID="356b7c9101fa9d17c684f5ab3ecac799" ns2:_="" ns3:_="">
    <xsd:import namespace="2cd1d96f-621d-4656-b2c0-935dba9c21bc"/>
    <xsd:import namespace="64783046-6357-4f00-a265-9112c8d9c0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Requestor" minOccurs="0"/>
                <xsd:element ref="ns3:PlacementVerified" minOccurs="0"/>
                <xsd:element ref="ns2:TaxCatchAll" minOccurs="0"/>
                <xsd:element ref="ns3:lcf76f155ced4ddcb4097134ff3c332f" minOccurs="0"/>
                <xsd:element ref="ns3:MediaServiceObjectDetectorVersions" minOccurs="0"/>
                <xsd:element ref="ns3:Comple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1d96f-621d-4656-b2c0-935dba9c21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b62807c-e5ca-41fc-8b84-c8bdae152029}" ma:internalName="TaxCatchAll" ma:showField="CatchAllData" ma:web="2cd1d96f-621d-4656-b2c0-935dba9c21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783046-6357-4f00-a265-9112c8d9c05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Requestor" ma:index="21" nillable="true" ma:displayName="Requestor" ma:format="Dropdown" ma:list="UserInfo" ma:SharePointGroup="0" ma:internalName="Request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lacementVerified" ma:index="22" nillable="true" ma:displayName="Placement Verified" ma:default="1" ma:format="Dropdown" ma:internalName="PlacementVerified">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Complete" ma:index="27" nillable="true" ma:displayName="Complete" ma:default="0" ma:format="Dropdown" ma:internalName="Complet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62545-BB22-41F4-A4A0-229CB5B4885E}">
  <ds:schemaRefs>
    <ds:schemaRef ds:uri="http://schemas.microsoft.com/office/2006/metadata/properties"/>
    <ds:schemaRef ds:uri="2cd1d96f-621d-4656-b2c0-935dba9c21bc"/>
    <ds:schemaRef ds:uri="http://purl.org/dc/elements/1.1/"/>
    <ds:schemaRef ds:uri="http://schemas.openxmlformats.org/package/2006/metadata/core-properties"/>
    <ds:schemaRef ds:uri="http://purl.org/dc/terms/"/>
    <ds:schemaRef ds:uri="64783046-6357-4f00-a265-9112c8d9c058"/>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17CA931-6B13-41D7-86FE-0788DBF8550C}">
  <ds:schemaRefs>
    <ds:schemaRef ds:uri="http://schemas.microsoft.com/sharepoint/v3/contenttype/forms"/>
  </ds:schemaRefs>
</ds:datastoreItem>
</file>

<file path=customXml/itemProps3.xml><?xml version="1.0" encoding="utf-8"?>
<ds:datastoreItem xmlns:ds="http://schemas.openxmlformats.org/officeDocument/2006/customXml" ds:itemID="{EEC27AD6-871E-4491-B49E-073E49BD8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d1d96f-621d-4656-b2c0-935dba9c21bc"/>
    <ds:schemaRef ds:uri="64783046-6357-4f00-a265-9112c8d9c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decision tree template 14</Template>
  <TotalTime>14648</TotalTime>
  <Words>1125</Words>
  <Application>Microsoft Office PowerPoint</Application>
  <PresentationFormat>On-screen Show (16:9)</PresentationFormat>
  <Paragraphs>95</Paragraphs>
  <Slides>8</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8</vt:i4>
      </vt:variant>
    </vt:vector>
  </HeadingPairs>
  <TitlesOfParts>
    <vt:vector size="16" baseType="lpstr">
      <vt:lpstr>Arial</vt:lpstr>
      <vt:lpstr>Arial Narrow</vt:lpstr>
      <vt:lpstr>Calibri</vt:lpstr>
      <vt:lpstr>Georgia</vt:lpstr>
      <vt:lpstr>decision tree template 14</vt:lpstr>
      <vt:lpstr>Office Theme</vt:lpstr>
      <vt:lpstr>decision tree template 14</vt:lpstr>
      <vt:lpstr>Office Theme</vt:lpstr>
      <vt:lpstr>PowerPoint Presentation</vt:lpstr>
      <vt:lpstr>Media relations </vt:lpstr>
      <vt:lpstr>Building relationships</vt:lpstr>
      <vt:lpstr>Building relationships</vt:lpstr>
      <vt:lpstr>Case Studies</vt:lpstr>
      <vt:lpstr>Case Studies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Tree Diagram</dc:title>
  <dc:creator>Grace</dc:creator>
  <cp:lastModifiedBy>Kara Wessel</cp:lastModifiedBy>
  <cp:revision>366</cp:revision>
  <dcterms:created xsi:type="dcterms:W3CDTF">2020-07-04T01:41:52Z</dcterms:created>
  <dcterms:modified xsi:type="dcterms:W3CDTF">2023-12-07T21:12:58Z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0x0101006DDB3EF917403F43B5F454F8D7307C3F</vt:lpwstr>
  </property>
  <property fmtid="{D5CDD505-2E9C-101B-9397-08002B2CF9AE}" pid="3" name="MediaServiceImageTags">
    <vt:lpwstr/>
  </property>
  <property fmtid="{D5CDD505-2E9C-101B-9397-08002B2CF9AE}" pid="4" name="ArticulateGUID">
    <vt:lpwstr>0EC29BE8-C5A2-4141-849B-0F6E9D10A3AF</vt:lpwstr>
  </property>
  <property fmtid="{D5CDD505-2E9C-101B-9397-08002B2CF9AE}" pid="5" name="ArticulatePath">
    <vt:lpwstr>IC23 Rotary in the News Getting Started Quick Chat (1)_20230803-017_CR</vt:lpwstr>
  </property>
</Properties>
</file>