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42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667D2-631D-E839-882C-F02474CBD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AE419-6781-CD3F-E5FC-AB535EF6B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E3CC4-723C-C9CB-7666-D1E3EB4C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061F-D01B-60C9-96A9-06CD8D63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1AD0-0FBE-FD84-1F0D-1114369E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481E-72D9-66D2-9F8D-729378D6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E7644-F807-8FC4-3736-620828425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CD81E-37E6-56C0-DE10-5256611D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04B43-6760-5221-D537-C25FD3E4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5FDB5-A420-25D6-E1FB-61F30C21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0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56F91-8F6C-E1C3-7D85-EE243273F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48C4B-F123-308A-588D-AFB331C9A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14D31-ACBC-7233-0D53-2BE24725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2249E-39B4-5950-2020-B9A52FAC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D2E68-4E5D-BC46-DF5C-2DFA32B89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5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0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5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05529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8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06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01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42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8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81ED-97FC-DA48-7737-80AF3032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AA6A9-5B2B-11F0-8A2E-E993EFB22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64B7E-B212-6C8C-B1B5-747A72063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6DB7B-551B-C574-554C-471E90CB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C37D3-12E2-6364-6257-4135A7F6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09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92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36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183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7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1413111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9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28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238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11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9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D206-C714-F456-33E4-4379248B5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3E87A-8F82-7E77-4B04-4D33DF549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B7DAC-5344-70A7-1562-18B56D99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4A673-61DB-EA88-4286-BFDA8D25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A2BDD-AC13-190F-A994-161B82BE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5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93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331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89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16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86DA-45D5-6376-D760-3D9E73DE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79D27-5245-A537-CE4D-99B65D095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F0A55-5B80-6408-AE74-5D537E430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0A37A-94EA-F54D-741A-90FAFE5E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E4831-4429-039D-68D0-6824E95D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4ADC4-0AFF-D8B6-AA6A-FE6C8F85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4DAA4-1773-B49D-B905-39C5F9CAD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57739-D007-1974-61EF-72C4D04DF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DA50E-23B8-E142-FCEF-9091771E1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E4AB7-EBF2-7A07-FC1F-C1AC5DF68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1E626-E4AF-84C8-5F96-27173A102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B85FD6-1E02-AA9E-6D45-7826F14D7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818A54-FD10-AF0A-161E-39F4D4F1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076FAD-4206-1E16-C9D2-5AED09E8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4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C45B-B3A1-AD81-A4D7-154D79A1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DD580-FE9B-AD36-45BE-A6130AE3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6361A-63AB-CD56-C003-DD2E6752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05574-F924-C4E6-4805-AE0185CB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3E7C16-42C3-A95A-8843-7C813E8A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360ED-3AAD-F073-51B4-BEAE9B76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7DA64-D414-73A0-C80F-5CE9499A8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F26B-AE5B-43A6-A098-62DFC566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0138-4CF2-4960-DEBE-2CB2AAAF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255F0-B765-456B-2C71-F24F7C9FA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59AD-C82C-A12E-B8EC-A79B2ACB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16C88-F7B7-2A89-5F24-F8126AD1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E1B72-D940-EFD4-1DE9-292E3B83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75E2A-D3B4-5646-146E-653C4456B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F446E-C64D-E124-42B4-F3DCF762D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5C1BE-ADFA-4707-2D3A-B88163928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F1DA0-6D5A-1718-8ED9-6522E597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52D72-F277-A99B-0B82-F86E5BE4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CA275-406D-2E31-35F3-859D6205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9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5802A-A8A2-F209-2380-C63D5F0A5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238FB-FCFF-1698-F52A-D79204F32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46213-9C60-9491-F7C3-1AA6EBDEA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164F2-E1A2-4F17-85D4-5CFEEB9ACD89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FCC9E-79DC-E151-02F6-29D2FA3EA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7D75F-3CC3-64C9-AD68-A104ECAC2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63D5-8C7D-426E-A748-21D439576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4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292813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:a16="http://schemas.microsoft.com/office/drawing/2014/main" id="{B17D6786-00F6-6047-81A6-5165FC02E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Bethlehem Morning Star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</a:rPr>
              <a:t>Committees and Projects Mixer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8992A8-DF9E-39E1-AFB8-50016C334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logo and a logo&#10;&#10;Description automatically generated">
            <a:extLst>
              <a:ext uri="{FF2B5EF4-FFF2-40B4-BE49-F238E27FC236}">
                <a16:creationId xmlns:a16="http://schemas.microsoft.com/office/drawing/2014/main" id="{0843F0A1-7D3F-8243-524D-FC756C00E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31" y="365125"/>
            <a:ext cx="4141760" cy="16981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849873-6060-C596-6DED-706C9364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6EB0-1406-F4A7-2139-51153963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Sustainability – Rick Morrissey</a:t>
            </a:r>
          </a:p>
          <a:p>
            <a:r>
              <a:rPr lang="en-US" dirty="0"/>
              <a:t>Grants – Susan Burnett</a:t>
            </a:r>
          </a:p>
          <a:p>
            <a:r>
              <a:rPr lang="en-US" dirty="0"/>
              <a:t>Polio Plus – Bill Jahn</a:t>
            </a:r>
          </a:p>
          <a:p>
            <a:r>
              <a:rPr lang="en-US" dirty="0"/>
              <a:t>Rotary Foundation – Tom Hartzell</a:t>
            </a:r>
          </a:p>
          <a:p>
            <a:r>
              <a:rPr lang="en-US" dirty="0" err="1"/>
              <a:t>Rotoplast</a:t>
            </a:r>
            <a:r>
              <a:rPr lang="en-US" dirty="0"/>
              <a:t> – Susan Burnett</a:t>
            </a:r>
          </a:p>
          <a:p>
            <a:r>
              <a:rPr lang="en-US" dirty="0"/>
              <a:t>Women of Action – Janet </a:t>
            </a:r>
            <a:r>
              <a:rPr lang="en-US" dirty="0" err="1"/>
              <a:t>Kolepp</a:t>
            </a:r>
            <a:endParaRPr lang="en-US" dirty="0"/>
          </a:p>
          <a:p>
            <a:r>
              <a:rPr lang="en-US" dirty="0"/>
              <a:t>Youth – Jennifer Cunningham</a:t>
            </a:r>
          </a:p>
        </p:txBody>
      </p:sp>
    </p:spTree>
    <p:extLst>
      <p:ext uri="{BB962C8B-B14F-4D97-AF65-F5344CB8AC3E}">
        <p14:creationId xmlns:p14="http://schemas.microsoft.com/office/powerpoint/2010/main" val="183605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logo and a logo&#10;&#10;Description automatically generated">
            <a:extLst>
              <a:ext uri="{FF2B5EF4-FFF2-40B4-BE49-F238E27FC236}">
                <a16:creationId xmlns:a16="http://schemas.microsoft.com/office/drawing/2014/main" id="{107478F2-2416-0871-AF02-2DE05C795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31" y="365125"/>
            <a:ext cx="4141760" cy="16981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AF4369-70D3-AF61-3B81-843DEB5F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 Seeking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6A1-77B7-0543-1C9F-5CEA0506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</a:t>
            </a:r>
          </a:p>
          <a:p>
            <a:r>
              <a:rPr lang="en-US" dirty="0"/>
              <a:t>Public Image</a:t>
            </a:r>
          </a:p>
        </p:txBody>
      </p:sp>
    </p:spTree>
    <p:extLst>
      <p:ext uri="{BB962C8B-B14F-4D97-AF65-F5344CB8AC3E}">
        <p14:creationId xmlns:p14="http://schemas.microsoft.com/office/powerpoint/2010/main" val="80298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logo and a logo&#10;&#10;Description automatically generated">
            <a:extLst>
              <a:ext uri="{FF2B5EF4-FFF2-40B4-BE49-F238E27FC236}">
                <a16:creationId xmlns:a16="http://schemas.microsoft.com/office/drawing/2014/main" id="{1643006F-84AC-0151-B31F-23F1BBCDF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31" y="365125"/>
            <a:ext cx="4141760" cy="16981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6B8D58-D9FB-5009-BF3A-A84B85D3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EB56-F2F1-4ECA-7402-CCA3C0A1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Antiqua Literacy Project – Bill Hunter</a:t>
            </a:r>
          </a:p>
          <a:p>
            <a:r>
              <a:rPr lang="en-US" dirty="0"/>
              <a:t>Bethlehem Emergency Sheltering – Ginny </a:t>
            </a:r>
            <a:r>
              <a:rPr lang="en-US" dirty="0" err="1"/>
              <a:t>Wolkoff</a:t>
            </a:r>
            <a:endParaRPr lang="en-US" dirty="0"/>
          </a:p>
          <a:p>
            <a:r>
              <a:rPr lang="en-US" dirty="0"/>
              <a:t>Celtic Classic 5k – Tom </a:t>
            </a:r>
            <a:r>
              <a:rPr lang="en-US" dirty="0" err="1"/>
              <a:t>Kolepp</a:t>
            </a:r>
            <a:endParaRPr lang="en-US" dirty="0"/>
          </a:p>
          <a:p>
            <a:r>
              <a:rPr lang="en-US" dirty="0"/>
              <a:t>Manyatta Zebra Global Grant – Donna Holton</a:t>
            </a:r>
          </a:p>
          <a:p>
            <a:r>
              <a:rPr lang="en-US" dirty="0"/>
              <a:t>Salute the Troops – Ron </a:t>
            </a:r>
            <a:r>
              <a:rPr lang="en-US" dirty="0" err="1"/>
              <a:t>Searfass</a:t>
            </a:r>
            <a:endParaRPr lang="en-US" dirty="0"/>
          </a:p>
          <a:p>
            <a:r>
              <a:rPr lang="en-US" dirty="0"/>
              <a:t>Shelter Box – Linda </a:t>
            </a:r>
            <a:r>
              <a:rPr lang="en-US" dirty="0" err="1"/>
              <a:t>Mayger</a:t>
            </a:r>
            <a:endParaRPr lang="en-US" dirty="0"/>
          </a:p>
          <a:p>
            <a:r>
              <a:rPr lang="en-US" dirty="0"/>
              <a:t>Spaghetti Dinner – Val Walk</a:t>
            </a:r>
          </a:p>
        </p:txBody>
      </p:sp>
    </p:spTree>
    <p:extLst>
      <p:ext uri="{BB962C8B-B14F-4D97-AF65-F5344CB8AC3E}">
        <p14:creationId xmlns:p14="http://schemas.microsoft.com/office/powerpoint/2010/main" val="383848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logo and a logo&#10;&#10;Description automatically generated">
            <a:extLst>
              <a:ext uri="{FF2B5EF4-FFF2-40B4-BE49-F238E27FC236}">
                <a16:creationId xmlns:a16="http://schemas.microsoft.com/office/drawing/2014/main" id="{68AB74F7-97F6-D0DA-802A-7F0847CF7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31" y="365125"/>
            <a:ext cx="4141760" cy="16981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0A48D4-C4B4-6460-7A7A-5D63332E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93CF-59FF-A64E-0870-95FA3800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Finance – Jean </a:t>
            </a:r>
            <a:r>
              <a:rPr lang="en-US" dirty="0" err="1"/>
              <a:t>Searfoss</a:t>
            </a:r>
            <a:endParaRPr lang="en-US" dirty="0"/>
          </a:p>
          <a:p>
            <a:r>
              <a:rPr lang="en-US" dirty="0"/>
              <a:t>Hybrid Meeting Coordinators Janet </a:t>
            </a:r>
            <a:r>
              <a:rPr lang="en-US" dirty="0" err="1"/>
              <a:t>Kolepp</a:t>
            </a:r>
            <a:r>
              <a:rPr lang="en-US" dirty="0"/>
              <a:t>/Shawn </a:t>
            </a:r>
            <a:r>
              <a:rPr lang="en-US" dirty="0" err="1"/>
              <a:t>Bariana</a:t>
            </a:r>
            <a:r>
              <a:rPr lang="en-US" dirty="0"/>
              <a:t>/Susan Burnett</a:t>
            </a:r>
          </a:p>
          <a:p>
            <a:r>
              <a:rPr lang="en-US" dirty="0"/>
              <a:t>Meeting/Catering Coordinator – Sheila Seifert</a:t>
            </a:r>
          </a:p>
          <a:p>
            <a:r>
              <a:rPr lang="en-US" dirty="0"/>
              <a:t>Speakers – Rodney Conn</a:t>
            </a:r>
          </a:p>
        </p:txBody>
      </p:sp>
    </p:spTree>
    <p:extLst>
      <p:ext uri="{BB962C8B-B14F-4D97-AF65-F5344CB8AC3E}">
        <p14:creationId xmlns:p14="http://schemas.microsoft.com/office/powerpoint/2010/main" val="249777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logo and a logo&#10;&#10;Description automatically generated">
            <a:extLst>
              <a:ext uri="{FF2B5EF4-FFF2-40B4-BE49-F238E27FC236}">
                <a16:creationId xmlns:a16="http://schemas.microsoft.com/office/drawing/2014/main" id="{68AB74F7-97F6-D0DA-802A-7F0847CF7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31" y="365125"/>
            <a:ext cx="4141760" cy="16981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0A48D4-C4B4-6460-7A7A-5D63332E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</a:t>
            </a:r>
            <a:br>
              <a:rPr lang="en-US" dirty="0"/>
            </a:br>
            <a:r>
              <a:rPr lang="en-US" dirty="0"/>
              <a:t>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93CF-59FF-A64E-0870-95FA3800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– Betty Isaacs</a:t>
            </a:r>
          </a:p>
          <a:p>
            <a:r>
              <a:rPr lang="en-US" dirty="0"/>
              <a:t>President Elect – Rodney Conn</a:t>
            </a:r>
          </a:p>
          <a:p>
            <a:r>
              <a:rPr lang="en-US" dirty="0"/>
              <a:t>Treasurer – Jean </a:t>
            </a:r>
            <a:r>
              <a:rPr lang="en-US" dirty="0" err="1"/>
              <a:t>Searfoss</a:t>
            </a:r>
            <a:endParaRPr lang="en-US" dirty="0"/>
          </a:p>
          <a:p>
            <a:r>
              <a:rPr lang="en-US" dirty="0"/>
              <a:t>Secretary – Val Walk</a:t>
            </a:r>
          </a:p>
          <a:p>
            <a:r>
              <a:rPr lang="en-US" dirty="0"/>
              <a:t>Immediate Past President – Rod Seifert</a:t>
            </a:r>
          </a:p>
          <a:p>
            <a:r>
              <a:rPr lang="en-US" dirty="0"/>
              <a:t>Sergeant-at-Arms – Robin Metzler</a:t>
            </a:r>
          </a:p>
        </p:txBody>
      </p:sp>
    </p:spTree>
    <p:extLst>
      <p:ext uri="{BB962C8B-B14F-4D97-AF65-F5344CB8AC3E}">
        <p14:creationId xmlns:p14="http://schemas.microsoft.com/office/powerpoint/2010/main" val="410835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logo and a logo&#10;&#10;Description automatically generated">
            <a:extLst>
              <a:ext uri="{FF2B5EF4-FFF2-40B4-BE49-F238E27FC236}">
                <a16:creationId xmlns:a16="http://schemas.microsoft.com/office/drawing/2014/main" id="{68AB74F7-97F6-D0DA-802A-7F0847CF7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31" y="365125"/>
            <a:ext cx="4141760" cy="169812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0A48D4-C4B4-6460-7A7A-5D63332E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</a:t>
            </a:r>
            <a:br>
              <a:rPr lang="en-US" dirty="0"/>
            </a:br>
            <a:r>
              <a:rPr lang="en-US" dirty="0"/>
              <a:t>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93CF-59FF-A64E-0870-95FA3800F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Sarabel Conn</a:t>
            </a:r>
          </a:p>
          <a:p>
            <a:r>
              <a:rPr lang="en-US" dirty="0"/>
              <a:t>Jennifer Cunningham</a:t>
            </a:r>
          </a:p>
          <a:p>
            <a:r>
              <a:rPr lang="en-US" dirty="0"/>
              <a:t>Charlotte Hartmann-Hansen</a:t>
            </a:r>
          </a:p>
          <a:p>
            <a:r>
              <a:rPr lang="en-US" dirty="0"/>
              <a:t>Tom Hartzell</a:t>
            </a:r>
          </a:p>
          <a:p>
            <a:r>
              <a:rPr lang="en-US" dirty="0"/>
              <a:t>Robin Metzler</a:t>
            </a:r>
          </a:p>
          <a:p>
            <a:r>
              <a:rPr lang="en-US" dirty="0"/>
              <a:t>Jim </a:t>
            </a:r>
            <a:r>
              <a:rPr lang="en-US" dirty="0" err="1"/>
              <a:t>Santanasto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63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Committees and Projects Mixer</vt:lpstr>
      <vt:lpstr>Committee Chairs</vt:lpstr>
      <vt:lpstr>Committees Seeking Chairs</vt:lpstr>
      <vt:lpstr>Project Leaders</vt:lpstr>
      <vt:lpstr>Others</vt:lpstr>
      <vt:lpstr>Club  Officers</vt:lpstr>
      <vt:lpstr>Club  Directors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Committees and Projects</dc:title>
  <dc:creator>Rodney Conn</dc:creator>
  <cp:lastModifiedBy>Rodney Conn</cp:lastModifiedBy>
  <cp:revision>2</cp:revision>
  <dcterms:created xsi:type="dcterms:W3CDTF">2023-07-17T19:31:40Z</dcterms:created>
  <dcterms:modified xsi:type="dcterms:W3CDTF">2023-07-19T17:23:39Z</dcterms:modified>
</cp:coreProperties>
</file>