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59" r:id="rId1"/>
    <p:sldMasterId id="2147483672" r:id="rId2"/>
    <p:sldMasterId id="2147483684" r:id="rId3"/>
  </p:sldMasterIdLst>
  <p:notesMasterIdLst>
    <p:notesMasterId r:id="rId20"/>
  </p:notesMasterIdLst>
  <p:sldIdLst>
    <p:sldId id="256" r:id="rId4"/>
    <p:sldId id="270" r:id="rId5"/>
    <p:sldId id="258" r:id="rId6"/>
    <p:sldId id="257" r:id="rId7"/>
    <p:sldId id="259" r:id="rId8"/>
    <p:sldId id="260" r:id="rId9"/>
    <p:sldId id="271" r:id="rId10"/>
    <p:sldId id="272" r:id="rId11"/>
    <p:sldId id="262" r:id="rId12"/>
    <p:sldId id="263" r:id="rId13"/>
    <p:sldId id="264" r:id="rId14"/>
    <p:sldId id="265" r:id="rId15"/>
    <p:sldId id="266" r:id="rId16"/>
    <p:sldId id="269" r:id="rId17"/>
    <p:sldId id="268" r:id="rId18"/>
    <p:sldId id="274" r:id="rId19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2BFAA7-C576-4632-9192-E7CBB80DD632}" v="24" dt="2019-02-26T03:41:08.937"/>
  </p1510:revLst>
</p1510:revInfo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-1276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microsoft.com/office/2015/10/relationships/revisionInfo" Target="revisionInfo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ane Rish" userId="8f2622b0-294e-4039-bf6f-4b3fe14e8799" providerId="ADAL" clId="{B52BFAA7-C576-4632-9192-E7CBB80DD632}"/>
    <pc:docChg chg="undo redo custSel addSld delSld modSld sldOrd">
      <pc:chgData name="Diane Rish" userId="8f2622b0-294e-4039-bf6f-4b3fe14e8799" providerId="ADAL" clId="{B52BFAA7-C576-4632-9192-E7CBB80DD632}" dt="2019-02-26T03:41:12.639" v="1324" actId="2696"/>
      <pc:docMkLst>
        <pc:docMk/>
      </pc:docMkLst>
      <pc:sldChg chg="addSp delSp modSp">
        <pc:chgData name="Diane Rish" userId="8f2622b0-294e-4039-bf6f-4b3fe14e8799" providerId="ADAL" clId="{B52BFAA7-C576-4632-9192-E7CBB80DD632}" dt="2019-02-26T03:24:13.775" v="370" actId="20577"/>
        <pc:sldMkLst>
          <pc:docMk/>
          <pc:sldMk cId="0" sldId="256"/>
        </pc:sldMkLst>
        <pc:spChg chg="add del mod">
          <ac:chgData name="Diane Rish" userId="8f2622b0-294e-4039-bf6f-4b3fe14e8799" providerId="ADAL" clId="{B52BFAA7-C576-4632-9192-E7CBB80DD632}" dt="2019-02-26T03:02:19.832" v="88"/>
          <ac:spMkLst>
            <pc:docMk/>
            <pc:sldMk cId="0" sldId="256"/>
            <ac:spMk id="2" creationId="{D5ABDA42-B602-4F12-8EC2-09CF236E5A52}"/>
          </ac:spMkLst>
        </pc:spChg>
        <pc:spChg chg="add mod">
          <ac:chgData name="Diane Rish" userId="8f2622b0-294e-4039-bf6f-4b3fe14e8799" providerId="ADAL" clId="{B52BFAA7-C576-4632-9192-E7CBB80DD632}" dt="2019-02-26T03:19:37.806" v="327" actId="20577"/>
          <ac:spMkLst>
            <pc:docMk/>
            <pc:sldMk cId="0" sldId="256"/>
            <ac:spMk id="6" creationId="{5166D4AE-A4EA-48E8-ACFF-13CD1D97F37F}"/>
          </ac:spMkLst>
        </pc:spChg>
        <pc:spChg chg="mod">
          <ac:chgData name="Diane Rish" userId="8f2622b0-294e-4039-bf6f-4b3fe14e8799" providerId="ADAL" clId="{B52BFAA7-C576-4632-9192-E7CBB80DD632}" dt="2019-02-26T03:24:13.775" v="370" actId="20577"/>
          <ac:spMkLst>
            <pc:docMk/>
            <pc:sldMk cId="0" sldId="256"/>
            <ac:spMk id="80" creationId="{00000000-0000-0000-0000-000000000000}"/>
          </ac:spMkLst>
        </pc:spChg>
        <pc:spChg chg="del mod">
          <ac:chgData name="Diane Rish" userId="8f2622b0-294e-4039-bf6f-4b3fe14e8799" providerId="ADAL" clId="{B52BFAA7-C576-4632-9192-E7CBB80DD632}" dt="2019-02-26T00:09:31.779" v="11" actId="478"/>
          <ac:spMkLst>
            <pc:docMk/>
            <pc:sldMk cId="0" sldId="256"/>
            <ac:spMk id="82" creationId="{00000000-0000-0000-0000-000000000000}"/>
          </ac:spMkLst>
        </pc:spChg>
        <pc:picChg chg="del mod">
          <ac:chgData name="Diane Rish" userId="8f2622b0-294e-4039-bf6f-4b3fe14e8799" providerId="ADAL" clId="{B52BFAA7-C576-4632-9192-E7CBB80DD632}" dt="2019-02-26T03:23:41.658" v="346" actId="478"/>
          <ac:picMkLst>
            <pc:docMk/>
            <pc:sldMk cId="0" sldId="256"/>
            <ac:picMk id="81" creationId="{00000000-0000-0000-0000-000000000000}"/>
          </ac:picMkLst>
        </pc:picChg>
        <pc:picChg chg="del mod">
          <ac:chgData name="Diane Rish" userId="8f2622b0-294e-4039-bf6f-4b3fe14e8799" providerId="ADAL" clId="{B52BFAA7-C576-4632-9192-E7CBB80DD632}" dt="2019-02-26T03:20:41.639" v="328" actId="478"/>
          <ac:picMkLst>
            <pc:docMk/>
            <pc:sldMk cId="0" sldId="256"/>
            <ac:picMk id="83" creationId="{00000000-0000-0000-0000-000000000000}"/>
          </ac:picMkLst>
        </pc:picChg>
        <pc:picChg chg="add mod">
          <ac:chgData name="Diane Rish" userId="8f2622b0-294e-4039-bf6f-4b3fe14e8799" providerId="ADAL" clId="{B52BFAA7-C576-4632-9192-E7CBB80DD632}" dt="2019-02-26T03:20:46.597" v="330" actId="1076"/>
          <ac:picMkLst>
            <pc:docMk/>
            <pc:sldMk cId="0" sldId="256"/>
            <ac:picMk id="2050" creationId="{F1D354F5-480D-4F4B-B435-C4334B50657D}"/>
          </ac:picMkLst>
        </pc:picChg>
        <pc:picChg chg="add mod">
          <ac:chgData name="Diane Rish" userId="8f2622b0-294e-4039-bf6f-4b3fe14e8799" providerId="ADAL" clId="{B52BFAA7-C576-4632-9192-E7CBB80DD632}" dt="2019-02-26T03:24:01.200" v="353" actId="1076"/>
          <ac:picMkLst>
            <pc:docMk/>
            <pc:sldMk cId="0" sldId="256"/>
            <ac:picMk id="2052" creationId="{61C76E6A-FE27-4BDD-8E41-DD81C92E5071}"/>
          </ac:picMkLst>
        </pc:picChg>
      </pc:sldChg>
      <pc:sldChg chg="addSp delSp modSp ord">
        <pc:chgData name="Diane Rish" userId="8f2622b0-294e-4039-bf6f-4b3fe14e8799" providerId="ADAL" clId="{B52BFAA7-C576-4632-9192-E7CBB80DD632}" dt="2019-02-26T03:30:41.973" v="544" actId="20577"/>
        <pc:sldMkLst>
          <pc:docMk/>
          <pc:sldMk cId="0" sldId="257"/>
        </pc:sldMkLst>
        <pc:spChg chg="mod">
          <ac:chgData name="Diane Rish" userId="8f2622b0-294e-4039-bf6f-4b3fe14e8799" providerId="ADAL" clId="{B52BFAA7-C576-4632-9192-E7CBB80DD632}" dt="2019-02-26T03:30:41.973" v="544" actId="20577"/>
          <ac:spMkLst>
            <pc:docMk/>
            <pc:sldMk cId="0" sldId="257"/>
            <ac:spMk id="89" creationId="{00000000-0000-0000-0000-000000000000}"/>
          </ac:spMkLst>
        </pc:spChg>
        <pc:picChg chg="add del">
          <ac:chgData name="Diane Rish" userId="8f2622b0-294e-4039-bf6f-4b3fe14e8799" providerId="ADAL" clId="{B52BFAA7-C576-4632-9192-E7CBB80DD632}" dt="2019-02-26T03:08:27.934" v="231" actId="478"/>
          <ac:picMkLst>
            <pc:docMk/>
            <pc:sldMk cId="0" sldId="257"/>
            <ac:picMk id="5" creationId="{00000000-0000-0000-0000-000000000000}"/>
          </ac:picMkLst>
        </pc:picChg>
        <pc:picChg chg="add del">
          <ac:chgData name="Diane Rish" userId="8f2622b0-294e-4039-bf6f-4b3fe14e8799" providerId="ADAL" clId="{B52BFAA7-C576-4632-9192-E7CBB80DD632}" dt="2019-02-26T03:08:07.165" v="229"/>
          <ac:picMkLst>
            <pc:docMk/>
            <pc:sldMk cId="0" sldId="257"/>
            <ac:picMk id="1026" creationId="{BC6F424B-7B4A-41F9-91DE-ADD710EF8672}"/>
          </ac:picMkLst>
        </pc:picChg>
        <pc:picChg chg="add mod">
          <ac:chgData name="Diane Rish" userId="8f2622b0-294e-4039-bf6f-4b3fe14e8799" providerId="ADAL" clId="{B52BFAA7-C576-4632-9192-E7CBB80DD632}" dt="2019-02-26T03:30:18.146" v="539" actId="1076"/>
          <ac:picMkLst>
            <pc:docMk/>
            <pc:sldMk cId="0" sldId="257"/>
            <ac:picMk id="1028" creationId="{F6212813-059A-4E9C-82AE-C3723C817748}"/>
          </ac:picMkLst>
        </pc:picChg>
      </pc:sldChg>
      <pc:sldChg chg="addSp delSp modSp ord">
        <pc:chgData name="Diane Rish" userId="8f2622b0-294e-4039-bf6f-4b3fe14e8799" providerId="ADAL" clId="{B52BFAA7-C576-4632-9192-E7CBB80DD632}" dt="2019-02-26T03:33:39.359" v="818" actId="113"/>
        <pc:sldMkLst>
          <pc:docMk/>
          <pc:sldMk cId="0" sldId="258"/>
        </pc:sldMkLst>
        <pc:spChg chg="mod">
          <ac:chgData name="Diane Rish" userId="8f2622b0-294e-4039-bf6f-4b3fe14e8799" providerId="ADAL" clId="{B52BFAA7-C576-4632-9192-E7CBB80DD632}" dt="2019-02-26T03:33:39.359" v="818" actId="113"/>
          <ac:spMkLst>
            <pc:docMk/>
            <pc:sldMk cId="0" sldId="258"/>
            <ac:spMk id="96" creationId="{00000000-0000-0000-0000-000000000000}"/>
          </ac:spMkLst>
        </pc:spChg>
        <pc:picChg chg="del">
          <ac:chgData name="Diane Rish" userId="8f2622b0-294e-4039-bf6f-4b3fe14e8799" providerId="ADAL" clId="{B52BFAA7-C576-4632-9192-E7CBB80DD632}" dt="2019-02-26T03:21:25.124" v="331" actId="478"/>
          <ac:picMkLst>
            <pc:docMk/>
            <pc:sldMk cId="0" sldId="258"/>
            <ac:picMk id="97" creationId="{00000000-0000-0000-0000-000000000000}"/>
          </ac:picMkLst>
        </pc:picChg>
        <pc:picChg chg="add del mod">
          <ac:chgData name="Diane Rish" userId="8f2622b0-294e-4039-bf6f-4b3fe14e8799" providerId="ADAL" clId="{B52BFAA7-C576-4632-9192-E7CBB80DD632}" dt="2019-02-26T03:27:46.669" v="402" actId="478"/>
          <ac:picMkLst>
            <pc:docMk/>
            <pc:sldMk cId="0" sldId="258"/>
            <ac:picMk id="3074" creationId="{6FAA6092-5804-4E08-9756-1A4EE6905179}"/>
          </ac:picMkLst>
        </pc:picChg>
        <pc:picChg chg="add mod">
          <ac:chgData name="Diane Rish" userId="8f2622b0-294e-4039-bf6f-4b3fe14e8799" providerId="ADAL" clId="{B52BFAA7-C576-4632-9192-E7CBB80DD632}" dt="2019-02-26T03:31:36.814" v="694" actId="14100"/>
          <ac:picMkLst>
            <pc:docMk/>
            <pc:sldMk cId="0" sldId="258"/>
            <ac:picMk id="3076" creationId="{1B8662EB-BDC6-40AA-87AA-0C0483D8CA9F}"/>
          </ac:picMkLst>
        </pc:picChg>
      </pc:sldChg>
      <pc:sldChg chg="modSp">
        <pc:chgData name="Diane Rish" userId="8f2622b0-294e-4039-bf6f-4b3fe14e8799" providerId="ADAL" clId="{B52BFAA7-C576-4632-9192-E7CBB80DD632}" dt="2019-02-26T03:36:03.954" v="842" actId="20577"/>
        <pc:sldMkLst>
          <pc:docMk/>
          <pc:sldMk cId="0" sldId="259"/>
        </pc:sldMkLst>
        <pc:spChg chg="mod">
          <ac:chgData name="Diane Rish" userId="8f2622b0-294e-4039-bf6f-4b3fe14e8799" providerId="ADAL" clId="{B52BFAA7-C576-4632-9192-E7CBB80DD632}" dt="2019-02-26T03:36:03.954" v="842" actId="20577"/>
          <ac:spMkLst>
            <pc:docMk/>
            <pc:sldMk cId="0" sldId="259"/>
            <ac:spMk id="103" creationId="{00000000-0000-0000-0000-000000000000}"/>
          </ac:spMkLst>
        </pc:spChg>
      </pc:sldChg>
      <pc:sldChg chg="delSp modSp">
        <pc:chgData name="Diane Rish" userId="8f2622b0-294e-4039-bf6f-4b3fe14e8799" providerId="ADAL" clId="{B52BFAA7-C576-4632-9192-E7CBB80DD632}" dt="2019-02-26T03:38:42.881" v="1195" actId="20577"/>
        <pc:sldMkLst>
          <pc:docMk/>
          <pc:sldMk cId="0" sldId="260"/>
        </pc:sldMkLst>
        <pc:spChg chg="mod">
          <ac:chgData name="Diane Rish" userId="8f2622b0-294e-4039-bf6f-4b3fe14e8799" providerId="ADAL" clId="{B52BFAA7-C576-4632-9192-E7CBB80DD632}" dt="2019-02-26T03:38:42.881" v="1195" actId="20577"/>
          <ac:spMkLst>
            <pc:docMk/>
            <pc:sldMk cId="0" sldId="260"/>
            <ac:spMk id="110" creationId="{00000000-0000-0000-0000-000000000000}"/>
          </ac:spMkLst>
        </pc:spChg>
        <pc:picChg chg="del mod">
          <ac:chgData name="Diane Rish" userId="8f2622b0-294e-4039-bf6f-4b3fe14e8799" providerId="ADAL" clId="{B52BFAA7-C576-4632-9192-E7CBB80DD632}" dt="2019-02-26T03:16:30.202" v="252" actId="478"/>
          <ac:picMkLst>
            <pc:docMk/>
            <pc:sldMk cId="0" sldId="260"/>
            <ac:picMk id="111" creationId="{00000000-0000-0000-0000-000000000000}"/>
          </ac:picMkLst>
        </pc:picChg>
      </pc:sldChg>
      <pc:sldChg chg="modSp">
        <pc:chgData name="Diane Rish" userId="8f2622b0-294e-4039-bf6f-4b3fe14e8799" providerId="ADAL" clId="{B52BFAA7-C576-4632-9192-E7CBB80DD632}" dt="2019-02-26T03:40:00.268" v="1298" actId="20577"/>
        <pc:sldMkLst>
          <pc:docMk/>
          <pc:sldMk cId="386838436" sldId="268"/>
        </pc:sldMkLst>
        <pc:spChg chg="mod">
          <ac:chgData name="Diane Rish" userId="8f2622b0-294e-4039-bf6f-4b3fe14e8799" providerId="ADAL" clId="{B52BFAA7-C576-4632-9192-E7CBB80DD632}" dt="2019-02-26T03:40:00.268" v="1298" actId="20577"/>
          <ac:spMkLst>
            <pc:docMk/>
            <pc:sldMk cId="386838436" sldId="268"/>
            <ac:spMk id="3" creationId="{00000000-0000-0000-0000-000000000000}"/>
          </ac:spMkLst>
        </pc:spChg>
      </pc:sldChg>
      <pc:sldChg chg="addSp delSp modSp">
        <pc:chgData name="Diane Rish" userId="8f2622b0-294e-4039-bf6f-4b3fe14e8799" providerId="ADAL" clId="{B52BFAA7-C576-4632-9192-E7CBB80DD632}" dt="2019-02-26T03:31:52.147" v="695" actId="1076"/>
        <pc:sldMkLst>
          <pc:docMk/>
          <pc:sldMk cId="2574630915" sldId="270"/>
        </pc:sldMkLst>
        <pc:spChg chg="mod">
          <ac:chgData name="Diane Rish" userId="8f2622b0-294e-4039-bf6f-4b3fe14e8799" providerId="ADAL" clId="{B52BFAA7-C576-4632-9192-E7CBB80DD632}" dt="2019-02-26T03:24:27.428" v="372" actId="14100"/>
          <ac:spMkLst>
            <pc:docMk/>
            <pc:sldMk cId="2574630915" sldId="270"/>
            <ac:spMk id="2" creationId="{00000000-0000-0000-0000-000000000000}"/>
          </ac:spMkLst>
        </pc:spChg>
        <pc:picChg chg="del mod">
          <ac:chgData name="Diane Rish" userId="8f2622b0-294e-4039-bf6f-4b3fe14e8799" providerId="ADAL" clId="{B52BFAA7-C576-4632-9192-E7CBB80DD632}" dt="2019-02-26T03:19:01.424" v="314" actId="478"/>
          <ac:picMkLst>
            <pc:docMk/>
            <pc:sldMk cId="2574630915" sldId="270"/>
            <ac:picMk id="4" creationId="{00000000-0000-0000-0000-000000000000}"/>
          </ac:picMkLst>
        </pc:picChg>
        <pc:picChg chg="add del mod">
          <ac:chgData name="Diane Rish" userId="8f2622b0-294e-4039-bf6f-4b3fe14e8799" providerId="ADAL" clId="{B52BFAA7-C576-4632-9192-E7CBB80DD632}" dt="2019-02-26T03:21:46.533" v="338" actId="478"/>
          <ac:picMkLst>
            <pc:docMk/>
            <pc:sldMk cId="2574630915" sldId="270"/>
            <ac:picMk id="5" creationId="{AD919EFD-9ADC-424F-BEB1-9CE918F5EC7D}"/>
          </ac:picMkLst>
        </pc:picChg>
        <pc:picChg chg="add del mod">
          <ac:chgData name="Diane Rish" userId="8f2622b0-294e-4039-bf6f-4b3fe14e8799" providerId="ADAL" clId="{B52BFAA7-C576-4632-9192-E7CBB80DD632}" dt="2019-02-26T03:31:52.147" v="695" actId="1076"/>
          <ac:picMkLst>
            <pc:docMk/>
            <pc:sldMk cId="2574630915" sldId="270"/>
            <ac:picMk id="4098" creationId="{884B926A-A2FA-4CBC-9FBB-38CA1ECC9976}"/>
          </ac:picMkLst>
        </pc:picChg>
        <pc:picChg chg="add del mod">
          <ac:chgData name="Diane Rish" userId="8f2622b0-294e-4039-bf6f-4b3fe14e8799" providerId="ADAL" clId="{B52BFAA7-C576-4632-9192-E7CBB80DD632}" dt="2019-02-26T03:27:03.234" v="386"/>
          <ac:picMkLst>
            <pc:docMk/>
            <pc:sldMk cId="2574630915" sldId="270"/>
            <ac:picMk id="4100" creationId="{16F6F79B-B6C9-4EA2-8085-DFCFAFB510E6}"/>
          </ac:picMkLst>
        </pc:picChg>
      </pc:sldChg>
      <pc:sldChg chg="addSp delSp modSp">
        <pc:chgData name="Diane Rish" userId="8f2622b0-294e-4039-bf6f-4b3fe14e8799" providerId="ADAL" clId="{B52BFAA7-C576-4632-9192-E7CBB80DD632}" dt="2019-02-26T03:38:55.852" v="1197" actId="1076"/>
        <pc:sldMkLst>
          <pc:docMk/>
          <pc:sldMk cId="872324143" sldId="271"/>
        </pc:sldMkLst>
        <pc:spChg chg="mod">
          <ac:chgData name="Diane Rish" userId="8f2622b0-294e-4039-bf6f-4b3fe14e8799" providerId="ADAL" clId="{B52BFAA7-C576-4632-9192-E7CBB80DD632}" dt="2019-02-26T03:27:37.337" v="397" actId="20577"/>
          <ac:spMkLst>
            <pc:docMk/>
            <pc:sldMk cId="872324143" sldId="271"/>
            <ac:spMk id="2" creationId="{00000000-0000-0000-0000-000000000000}"/>
          </ac:spMkLst>
        </pc:spChg>
        <pc:picChg chg="del mod">
          <ac:chgData name="Diane Rish" userId="8f2622b0-294e-4039-bf6f-4b3fe14e8799" providerId="ADAL" clId="{B52BFAA7-C576-4632-9192-E7CBB80DD632}" dt="2019-02-26T03:24:43.471" v="375" actId="478"/>
          <ac:picMkLst>
            <pc:docMk/>
            <pc:sldMk cId="872324143" sldId="271"/>
            <ac:picMk id="4" creationId="{00000000-0000-0000-0000-000000000000}"/>
          </ac:picMkLst>
        </pc:picChg>
        <pc:picChg chg="add del">
          <ac:chgData name="Diane Rish" userId="8f2622b0-294e-4039-bf6f-4b3fe14e8799" providerId="ADAL" clId="{B52BFAA7-C576-4632-9192-E7CBB80DD632}" dt="2019-02-26T03:24:43.471" v="375" actId="478"/>
          <ac:picMkLst>
            <pc:docMk/>
            <pc:sldMk cId="872324143" sldId="271"/>
            <ac:picMk id="5122" creationId="{D0C7D2E7-EE49-4CF2-8828-5BBB301AF0F3}"/>
          </ac:picMkLst>
        </pc:picChg>
        <pc:picChg chg="add mod">
          <ac:chgData name="Diane Rish" userId="8f2622b0-294e-4039-bf6f-4b3fe14e8799" providerId="ADAL" clId="{B52BFAA7-C576-4632-9192-E7CBB80DD632}" dt="2019-02-26T03:38:55.852" v="1197" actId="1076"/>
          <ac:picMkLst>
            <pc:docMk/>
            <pc:sldMk cId="872324143" sldId="271"/>
            <ac:picMk id="5124" creationId="{4B2EA0D1-383F-4F1A-9157-BD951243372D}"/>
          </ac:picMkLst>
        </pc:picChg>
      </pc:sldChg>
      <pc:sldChg chg="modSp">
        <pc:chgData name="Diane Rish" userId="8f2622b0-294e-4039-bf6f-4b3fe14e8799" providerId="ADAL" clId="{B52BFAA7-C576-4632-9192-E7CBB80DD632}" dt="2019-02-26T03:39:08.305" v="1199" actId="113"/>
        <pc:sldMkLst>
          <pc:docMk/>
          <pc:sldMk cId="2619148562" sldId="272"/>
        </pc:sldMkLst>
        <pc:spChg chg="mod">
          <ac:chgData name="Diane Rish" userId="8f2622b0-294e-4039-bf6f-4b3fe14e8799" providerId="ADAL" clId="{B52BFAA7-C576-4632-9192-E7CBB80DD632}" dt="2019-02-26T03:39:08.305" v="1199" actId="113"/>
          <ac:spMkLst>
            <pc:docMk/>
            <pc:sldMk cId="2619148562" sldId="272"/>
            <ac:spMk id="6" creationId="{00000000-0000-0000-0000-000000000000}"/>
          </ac:spMkLst>
        </pc:spChg>
      </pc:sldChg>
      <pc:sldChg chg="add del modTransition">
        <pc:chgData name="Diane Rish" userId="8f2622b0-294e-4039-bf6f-4b3fe14e8799" providerId="ADAL" clId="{B52BFAA7-C576-4632-9192-E7CBB80DD632}" dt="2019-02-26T03:41:12.639" v="1324" actId="2696"/>
        <pc:sldMkLst>
          <pc:docMk/>
          <pc:sldMk cId="2856980302" sldId="273"/>
        </pc:sldMkLst>
      </pc:sldChg>
      <pc:sldChg chg="addSp delSp modSp add">
        <pc:chgData name="Diane Rish" userId="8f2622b0-294e-4039-bf6f-4b3fe14e8799" providerId="ADAL" clId="{B52BFAA7-C576-4632-9192-E7CBB80DD632}" dt="2019-02-26T03:40:57.620" v="1322" actId="14100"/>
        <pc:sldMkLst>
          <pc:docMk/>
          <pc:sldMk cId="2293458969" sldId="274"/>
        </pc:sldMkLst>
        <pc:spChg chg="mod">
          <ac:chgData name="Diane Rish" userId="8f2622b0-294e-4039-bf6f-4b3fe14e8799" providerId="ADAL" clId="{B52BFAA7-C576-4632-9192-E7CBB80DD632}" dt="2019-02-26T03:40:57.620" v="1322" actId="14100"/>
          <ac:spMkLst>
            <pc:docMk/>
            <pc:sldMk cId="2293458969" sldId="274"/>
            <ac:spMk id="2" creationId="{00000000-0000-0000-0000-000000000000}"/>
          </ac:spMkLst>
        </pc:spChg>
        <pc:spChg chg="del">
          <ac:chgData name="Diane Rish" userId="8f2622b0-294e-4039-bf6f-4b3fe14e8799" providerId="ADAL" clId="{B52BFAA7-C576-4632-9192-E7CBB80DD632}" dt="2019-02-26T03:40:37.814" v="1310" actId="478"/>
          <ac:spMkLst>
            <pc:docMk/>
            <pc:sldMk cId="2293458969" sldId="274"/>
            <ac:spMk id="3" creationId="{00000000-0000-0000-0000-000000000000}"/>
          </ac:spMkLst>
        </pc:spChg>
        <pc:spChg chg="add del mod">
          <ac:chgData name="Diane Rish" userId="8f2622b0-294e-4039-bf6f-4b3fe14e8799" providerId="ADAL" clId="{B52BFAA7-C576-4632-9192-E7CBB80DD632}" dt="2019-02-26T03:40:40.653" v="1311" actId="478"/>
          <ac:spMkLst>
            <pc:docMk/>
            <pc:sldMk cId="2293458969" sldId="274"/>
            <ac:spMk id="5" creationId="{440A10C5-C397-40F0-B2DE-E7A8E63A547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="" xmlns:p14="http://schemas.microsoft.com/office/powerpoint/2010/main" val="400539948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rm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="" xmlns:p14="http://schemas.microsoft.com/office/powerpoint/2010/main" val="39935923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rm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68" name="Shape 16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="" xmlns:p14="http://schemas.microsoft.com/office/powerpoint/2010/main" val="5287689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rm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="" xmlns:p14="http://schemas.microsoft.com/office/powerpoint/2010/main" val="37685652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rm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="" xmlns:p14="http://schemas.microsoft.com/office/powerpoint/2010/main" val="21674853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rm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="" xmlns:p14="http://schemas.microsoft.com/office/powerpoint/2010/main" val="19710500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rm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="" xmlns:p14="http://schemas.microsoft.com/office/powerpoint/2010/main" val="33633610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rm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8" name="Shape 12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="" xmlns:p14="http://schemas.microsoft.com/office/powerpoint/2010/main" val="5822306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rm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="" xmlns:p14="http://schemas.microsoft.com/office/powerpoint/2010/main" val="3817830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rm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8" name="Shape 14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="" xmlns:p14="http://schemas.microsoft.com/office/powerpoint/2010/main" val="24934070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rm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9" name="Shape 15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="" xmlns:p14="http://schemas.microsoft.com/office/powerpoint/2010/main" val="2202148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buClr>
                <a:srgbClr val="888888"/>
              </a:buClr>
              <a:buFont typeface="Calibri"/>
              <a:buNone/>
              <a:defRPr/>
            </a:lvl1pPr>
            <a:lvl2pPr marL="457200" marR="0" indent="0" algn="ctr" rtl="0">
              <a:spcBef>
                <a:spcPts val="560"/>
              </a:spcBef>
              <a:buClr>
                <a:srgbClr val="888888"/>
              </a:buClr>
              <a:buFont typeface="Calibri"/>
              <a:buNone/>
              <a:defRPr/>
            </a:lvl2pPr>
            <a:lvl3pPr marL="914400" marR="0" indent="0" algn="ctr" rtl="0">
              <a:spcBef>
                <a:spcPts val="480"/>
              </a:spcBef>
              <a:buClr>
                <a:srgbClr val="888888"/>
              </a:buClr>
              <a:buFont typeface="Calibri"/>
              <a:buNone/>
              <a:defRPr/>
            </a:lvl3pPr>
            <a:lvl4pPr marL="13716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4pPr>
            <a:lvl5pPr marL="18288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5pPr>
            <a:lvl6pPr marL="22860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6pPr>
            <a:lvl7pPr marL="27432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7pPr>
            <a:lvl8pPr marL="32004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8pPr>
            <a:lvl9pPr marL="36576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04707-8936-4076-90AD-ABF5DF23CFA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BF02-89C6-4017-8926-54F4FDB57B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328767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A83C0-F834-4B00-BC70-574DF00D18A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BF02-89C6-4017-8926-54F4FDB57B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24048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6424A-097E-4D26-BF20-EA51283375B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BF02-89C6-4017-8926-54F4FDB57B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875825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B8E44-420C-47F7-8551-FF84D593288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BF02-89C6-4017-8926-54F4FDB57B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589483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0B83-9FDE-4117-8C6B-D6C231E2E21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BF02-89C6-4017-8926-54F4FDB57B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941342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4081D-3773-4EB1-8860-6D43DBE77DE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BF02-89C6-4017-8926-54F4FDB57B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368487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101E-3BDB-4B52-8718-D07ACCFA85A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BF02-89C6-4017-8926-54F4FDB57B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151488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7E71B-ACEC-4850-B8F2-3E51BDEEDEE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BF02-89C6-4017-8926-54F4FDB57B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83737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38D2C-DD37-43EE-AECF-6E28CD1F329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BF02-89C6-4017-8926-54F4FDB57B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617314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6B4F8-A76C-4478-A16A-FE861F78825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BF02-89C6-4017-8926-54F4FDB57B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801200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985DC-294F-41A7-8703-AB4634DCB38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BF02-89C6-4017-8926-54F4FDB57B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601413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04707-8936-4076-90AD-ABF5DF23CFA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BF02-89C6-4017-8926-54F4FDB57B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739734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A83C0-F834-4B00-BC70-574DF00D18A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BF02-89C6-4017-8926-54F4FDB57B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119388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6424A-097E-4D26-BF20-EA51283375B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BF02-89C6-4017-8926-54F4FDB57B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44819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B8E44-420C-47F7-8551-FF84D593288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BF02-89C6-4017-8926-54F4FDB57B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628432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0B83-9FDE-4117-8C6B-D6C231E2E21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BF02-89C6-4017-8926-54F4FDB57B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761013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4081D-3773-4EB1-8860-6D43DBE77DE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BF02-89C6-4017-8926-54F4FDB57B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8967620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101E-3BDB-4B52-8718-D07ACCFA85A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BF02-89C6-4017-8926-54F4FDB57B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64963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7E71B-ACEC-4850-B8F2-3E51BDEEDEE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BF02-89C6-4017-8926-54F4FDB57B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5239815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38D2C-DD37-43EE-AECF-6E28CD1F329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BF02-89C6-4017-8926-54F4FDB57B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707690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6B4F8-A76C-4478-A16A-FE861F78825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BF02-89C6-4017-8926-54F4FDB57B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78805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985DC-294F-41A7-8703-AB4634DCB38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2/25/2019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BF02-89C6-4017-8926-54F4FDB57B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80389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marR="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marR="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9B010-2604-41A3-AFF8-63D42512B862}" type="datetime1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2/25/2019</a:t>
            </a:fld>
            <a:endParaRPr lang="en-US" kern="120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kern="120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1BF02-89C6-4017-8926-54F4FDB57B60}" type="slidenum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kern="120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23253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9B010-2604-41A3-AFF8-63D42512B862}" type="datetime1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2/25/2019</a:t>
            </a:fld>
            <a:endParaRPr lang="en-US" kern="120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kern="120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1BF02-89C6-4017-8926-54F4FDB57B60}" type="slidenum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kern="120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82266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otary.org/en/peace-fellowships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ctrTitle"/>
          </p:nvPr>
        </p:nvSpPr>
        <p:spPr>
          <a:xfrm>
            <a:off x="685800" y="685800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rmAutofit fontScale="90000"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95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Rotary International</a:t>
            </a:r>
            <a:br>
              <a:rPr lang="en-US" sz="395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95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Global Grant Scholarships &amp;</a:t>
            </a:r>
            <a:br>
              <a:rPr lang="en-US" sz="395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95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Peace Fellowships</a:t>
            </a:r>
          </a:p>
        </p:txBody>
      </p:sp>
      <p:sp>
        <p:nvSpPr>
          <p:cNvPr id="6" name="Shape 80">
            <a:extLst>
              <a:ext uri="{FF2B5EF4-FFF2-40B4-BE49-F238E27FC236}">
                <a16:creationId xmlns="" xmlns:a16="http://schemas.microsoft.com/office/drawing/2014/main" id="{5166D4AE-A4EA-48E8-ACFF-13CD1D97F37F}"/>
              </a:ext>
            </a:extLst>
          </p:cNvPr>
          <p:cNvSpPr txBox="1">
            <a:spLocks/>
          </p:cNvSpPr>
          <p:nvPr/>
        </p:nvSpPr>
        <p:spPr>
          <a:xfrm>
            <a:off x="849630" y="4838700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rmAutofit lnSpcReduction="10000"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pPr>
              <a:buSzPct val="25000"/>
            </a:pPr>
            <a:endParaRPr lang="en-US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buSzPct val="25000"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Presented by Kristin Post &amp; Diane Rish</a:t>
            </a:r>
          </a:p>
          <a:p>
            <a:pPr>
              <a:buSzPct val="25000"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Rotary Club of Capitol Hill </a:t>
            </a:r>
          </a:p>
          <a:p>
            <a:pPr>
              <a:buSzPct val="25000"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February 26, 2019</a:t>
            </a:r>
          </a:p>
          <a:p>
            <a:pPr>
              <a:buSzPct val="25000"/>
            </a:pPr>
            <a:endParaRPr lang="en-US" sz="395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50" name="Picture 2" descr="Foundation Logo">
            <a:extLst>
              <a:ext uri="{FF2B5EF4-FFF2-40B4-BE49-F238E27FC236}">
                <a16:creationId xmlns="" xmlns:a16="http://schemas.microsoft.com/office/drawing/2014/main" id="{F1D354F5-480D-4F4B-B435-C4334B5065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0501" y="2802614"/>
            <a:ext cx="2686050" cy="17049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mage result for rotary peace fellowship">
            <a:extLst>
              <a:ext uri="{FF2B5EF4-FFF2-40B4-BE49-F238E27FC236}">
                <a16:creationId xmlns="" xmlns:a16="http://schemas.microsoft.com/office/drawing/2014/main" id="{61C76E6A-FE27-4BDD-8E41-DD81C92E50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7828" y="2725614"/>
            <a:ext cx="2923442" cy="18716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rmAutofit fontScale="90000"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Rotary World Peace Fellowships</a:t>
            </a:r>
            <a:br>
              <a:rPr lang="en-US" sz="3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Master’s degree programs</a:t>
            </a:r>
          </a:p>
        </p:txBody>
      </p:sp>
      <p:pic>
        <p:nvPicPr>
          <p:cNvPr id="131" name="Shape 1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7783" y="2133600"/>
            <a:ext cx="7591815" cy="2158245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Shape 132"/>
          <p:cNvSpPr txBox="1"/>
          <p:nvPr/>
        </p:nvSpPr>
        <p:spPr>
          <a:xfrm>
            <a:off x="-10687" y="1610379"/>
            <a:ext cx="4125488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800" b="1" i="0" u="none" strike="noStrike" cap="none" baseline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Duke/UNC, North Carolina</a:t>
            </a:r>
          </a:p>
        </p:txBody>
      </p:sp>
      <p:sp>
        <p:nvSpPr>
          <p:cNvPr id="133" name="Shape 133"/>
          <p:cNvSpPr txBox="1"/>
          <p:nvPr/>
        </p:nvSpPr>
        <p:spPr>
          <a:xfrm>
            <a:off x="381000" y="4397276"/>
            <a:ext cx="8763000" cy="230832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Only dual campus program- 2 years (for either)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Apply to one program or the other, but they still have a limit of about 10 total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Duke= Master’s of International Development Policy (i.e. policy making/public service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UNC= Master’s in chosen field/department (i.e. Public Health, Journalism, etc.)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GRE required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TOEFL required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Public transportation- difficult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rmAutofit fontScale="90000"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Rotary World Peace Fellowships</a:t>
            </a:r>
            <a:br>
              <a:rPr lang="en-US" sz="3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Master’s degree programs</a:t>
            </a:r>
          </a:p>
        </p:txBody>
      </p:sp>
      <p:pic>
        <p:nvPicPr>
          <p:cNvPr id="139" name="Shape 139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762000" y="3058180"/>
            <a:ext cx="2472418" cy="37147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Shape 14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18" y="1457579"/>
            <a:ext cx="9144000" cy="1361820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Shape 141"/>
          <p:cNvSpPr txBox="1"/>
          <p:nvPr/>
        </p:nvSpPr>
        <p:spPr>
          <a:xfrm>
            <a:off x="1143000" y="3396733"/>
            <a:ext cx="184730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Shape 142"/>
          <p:cNvSpPr txBox="1"/>
          <p:nvPr/>
        </p:nvSpPr>
        <p:spPr>
          <a:xfrm>
            <a:off x="76200" y="1417637"/>
            <a:ext cx="6140207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800" b="1" i="0" u="none" strike="noStrike" cap="none" baseline="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International Christian University, Japan</a:t>
            </a:r>
          </a:p>
        </p:txBody>
      </p:sp>
      <p:sp>
        <p:nvSpPr>
          <p:cNvPr id="143" name="Shape 143"/>
          <p:cNvSpPr txBox="1"/>
          <p:nvPr/>
        </p:nvSpPr>
        <p:spPr>
          <a:xfrm>
            <a:off x="76200" y="3167390"/>
            <a:ext cx="4313552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8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Uppsala University, Sweden</a:t>
            </a:r>
          </a:p>
        </p:txBody>
      </p:sp>
      <p:sp>
        <p:nvSpPr>
          <p:cNvPr id="144" name="Shape 144"/>
          <p:cNvSpPr txBox="1"/>
          <p:nvPr/>
        </p:nvSpPr>
        <p:spPr>
          <a:xfrm>
            <a:off x="4508134" y="2919220"/>
            <a:ext cx="4754570" cy="258532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ICU: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year program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Founded after WWII (1949)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“Public Policy and Social Research” program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Includes foundation courses in Peace Studies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Includes Japanese Language Program (voluntary)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Courses taught in English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TOEFL required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Hiroshima field trip</a:t>
            </a:r>
          </a:p>
        </p:txBody>
      </p:sp>
      <p:sp>
        <p:nvSpPr>
          <p:cNvPr id="145" name="Shape 145"/>
          <p:cNvSpPr txBox="1"/>
          <p:nvPr/>
        </p:nvSpPr>
        <p:spPr>
          <a:xfrm>
            <a:off x="3352800" y="5486400"/>
            <a:ext cx="4042131" cy="120032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Uppsala: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year program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Master of Peace and Conflict Studies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TOEFL required, courses taught in English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Shape 150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259883" y="1511166"/>
            <a:ext cx="3416968" cy="2489531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Shape 15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rmAutofit fontScale="90000"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Rotary World Peace Fellowships</a:t>
            </a:r>
            <a:br>
              <a:rPr lang="en-US" sz="3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Master’s degree programs</a:t>
            </a:r>
          </a:p>
        </p:txBody>
      </p:sp>
      <p:pic>
        <p:nvPicPr>
          <p:cNvPr id="152" name="Shape 15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7903" y="4640179"/>
            <a:ext cx="5185775" cy="1620554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Shape 153"/>
          <p:cNvSpPr txBox="1"/>
          <p:nvPr/>
        </p:nvSpPr>
        <p:spPr>
          <a:xfrm>
            <a:off x="3886200" y="1447800"/>
            <a:ext cx="4838440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8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University of Bradford, England</a:t>
            </a:r>
          </a:p>
        </p:txBody>
      </p:sp>
      <p:sp>
        <p:nvSpPr>
          <p:cNvPr id="154" name="Shape 154"/>
          <p:cNvSpPr txBox="1"/>
          <p:nvPr/>
        </p:nvSpPr>
        <p:spPr>
          <a:xfrm>
            <a:off x="3657600" y="4056344"/>
            <a:ext cx="5629683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8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University of Queensland, Australia</a:t>
            </a:r>
          </a:p>
        </p:txBody>
      </p:sp>
      <p:sp>
        <p:nvSpPr>
          <p:cNvPr id="155" name="Shape 155"/>
          <p:cNvSpPr txBox="1"/>
          <p:nvPr/>
        </p:nvSpPr>
        <p:spPr>
          <a:xfrm>
            <a:off x="3760178" y="1923871"/>
            <a:ext cx="5460020" cy="147732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year program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School of Social and International Studies, Peace Studies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“Leading university-based centers for studying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Development”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TOEFL required</a:t>
            </a:r>
          </a:p>
        </p:txBody>
      </p:sp>
      <p:sp>
        <p:nvSpPr>
          <p:cNvPr id="156" name="Shape 156"/>
          <p:cNvSpPr txBox="1"/>
          <p:nvPr/>
        </p:nvSpPr>
        <p:spPr>
          <a:xfrm>
            <a:off x="5334000" y="4572000"/>
            <a:ext cx="3581399" cy="20313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1.5 year program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School of Political Science and International Studies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Recently founded Asia Pacific Centre for Responsibility to Protect (R2P)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TOEFL required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rm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0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RWPF Requirements</a:t>
            </a:r>
          </a:p>
        </p:txBody>
      </p:sp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0" y="5715000"/>
            <a:ext cx="90677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rmAutofit/>
          </a:bodyPr>
          <a:lstStyle/>
          <a:p>
            <a:pPr indent="-342900" algn="ctr">
              <a:spcBef>
                <a:spcPts val="0"/>
              </a:spcBef>
              <a:buSzPct val="25000"/>
            </a:pPr>
            <a:r>
              <a:rPr lang="en-US" sz="24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en-US" sz="2400" b="0" i="1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 least </a:t>
            </a:r>
            <a:r>
              <a:rPr lang="en-US" sz="2400" b="1" i="1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US" sz="2400" b="0" i="1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years of professional experience, at least </a:t>
            </a:r>
            <a:r>
              <a:rPr lang="en-US" sz="2400" b="1" i="1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24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1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references, at least </a:t>
            </a:r>
            <a:r>
              <a:rPr lang="en-US" sz="2400" b="1" i="1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2400" b="0" i="1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foreign language</a:t>
            </a:r>
          </a:p>
          <a:p>
            <a:pPr marL="0" marR="0" lvl="0" indent="0" algn="l" rtl="0">
              <a:spcBef>
                <a:spcPts val="560"/>
              </a:spcBef>
              <a:buClr>
                <a:schemeClr val="dk1"/>
              </a:buClr>
              <a:buFont typeface="Calibri"/>
              <a:buNone/>
            </a:pPr>
            <a:endParaRPr sz="28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3" name="Shape 16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9764" y="1102858"/>
            <a:ext cx="4141288" cy="3981449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Shape 164"/>
          <p:cNvSpPr txBox="1"/>
          <p:nvPr/>
        </p:nvSpPr>
        <p:spPr>
          <a:xfrm>
            <a:off x="4724400" y="914400"/>
            <a:ext cx="3886200" cy="46782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2400" b="1" i="0" u="none" strike="noStrike" cap="none" baseline="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Essay question prompts:</a:t>
            </a:r>
          </a:p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rabicParenR"/>
            </a:pPr>
            <a:r>
              <a:rPr lang="en-US" sz="18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Highlight significant events in your life, including professional and volunteer experience, that have impacted your desire to work in peace and conflict resolution- 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CAREER GOALS</a:t>
            </a:r>
          </a:p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rabicParenR"/>
            </a:pPr>
            <a:r>
              <a:rPr lang="en-US" sz="18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Highlight how you have taken on 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LEADERSHIP ROLES </a:t>
            </a:r>
            <a:r>
              <a:rPr lang="en-US" sz="18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during academic/professional life</a:t>
            </a:r>
          </a:p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rabicParenR"/>
            </a:pPr>
            <a:r>
              <a:rPr lang="en-US" sz="18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Highlight 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ACADEMIC SUCCESS</a:t>
            </a:r>
            <a:r>
              <a:rPr lang="en-US" sz="18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what has prepared you for this fellowship</a:t>
            </a:r>
          </a:p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AutoNum type="arabicParenR"/>
            </a:pPr>
            <a:r>
              <a:rPr lang="en-US" sz="18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Articulate interest in peace fellowship and 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WHY YOU CHOSE THE CENTER </a:t>
            </a:r>
            <a:r>
              <a:rPr lang="en-US" sz="18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(#1 &amp; #2 choices)</a:t>
            </a:r>
          </a:p>
        </p:txBody>
      </p:sp>
      <p:sp>
        <p:nvSpPr>
          <p:cNvPr id="165" name="Shape 165"/>
          <p:cNvSpPr/>
          <p:nvPr/>
        </p:nvSpPr>
        <p:spPr>
          <a:xfrm>
            <a:off x="0" y="5313202"/>
            <a:ext cx="3091545" cy="5588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 fontScale="92500" lnSpcReduction="10000"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3600" b="1" i="0" u="none" strike="noStrike" cap="none" baseline="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3, 2, 1 rule:  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2000"/>
            <a:lum/>
          </a:blip>
          <a:srcRect/>
          <a:stretch>
            <a:fillRect l="-37000" r="-3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RWPF Selection Process and Timeline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>
            <a:normAutofit fontScale="92500" lnSpcReduction="20000"/>
          </a:bodyPr>
          <a:lstStyle/>
          <a:p>
            <a:pPr marL="339725" indent="-225425">
              <a:spcAft>
                <a:spcPts val="900"/>
              </a:spcAft>
              <a:buClr>
                <a:schemeClr val="accent1"/>
              </a:buClr>
              <a:buSzPct val="125000"/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339725" indent="-225425">
              <a:spcAft>
                <a:spcPts val="900"/>
              </a:spcAft>
              <a:buClr>
                <a:schemeClr val="accent1"/>
              </a:buClr>
              <a:buSzPct val="125000"/>
              <a:buFont typeface="Wingdings" panose="05000000000000000000" pitchFamily="2" charset="2"/>
              <a:buChar char="§"/>
            </a:pPr>
            <a:r>
              <a:rPr lang="en-US" sz="2200" u="sng" dirty="0"/>
              <a:t>January – April </a:t>
            </a:r>
            <a:r>
              <a:rPr lang="en-US" sz="2200" dirty="0"/>
              <a:t>: </a:t>
            </a:r>
          </a:p>
          <a:p>
            <a:pPr marL="739775" lvl="1" indent="-225425">
              <a:spcAft>
                <a:spcPts val="900"/>
              </a:spcAft>
              <a:buClr>
                <a:schemeClr val="accent1"/>
              </a:buClr>
              <a:buSzPct val="125000"/>
              <a:buFont typeface="Wingdings" panose="05000000000000000000" pitchFamily="2" charset="2"/>
              <a:buChar char="§"/>
            </a:pPr>
            <a:r>
              <a:rPr lang="en-US" sz="2200" dirty="0"/>
              <a:t>Recruit and assist applicants</a:t>
            </a:r>
          </a:p>
          <a:p>
            <a:pPr marL="339725" indent="-225425">
              <a:spcAft>
                <a:spcPts val="900"/>
              </a:spcAft>
              <a:buClr>
                <a:schemeClr val="accent1"/>
              </a:buClr>
              <a:buSzPct val="125000"/>
              <a:buFont typeface="Wingdings" panose="05000000000000000000" pitchFamily="2" charset="2"/>
              <a:buChar char="§"/>
            </a:pPr>
            <a:r>
              <a:rPr lang="en-US" sz="2200" u="sng" dirty="0"/>
              <a:t>May 31</a:t>
            </a:r>
            <a:r>
              <a:rPr lang="en-US" sz="2200" dirty="0"/>
              <a:t>: </a:t>
            </a:r>
          </a:p>
          <a:p>
            <a:pPr marL="739775" lvl="1" indent="-225425">
              <a:spcAft>
                <a:spcPts val="900"/>
              </a:spcAft>
              <a:buClr>
                <a:schemeClr val="accent1"/>
              </a:buClr>
              <a:buSzPct val="125000"/>
              <a:buFont typeface="Wingdings" panose="05000000000000000000" pitchFamily="2" charset="2"/>
              <a:buChar char="§"/>
            </a:pPr>
            <a:r>
              <a:rPr lang="en-US" sz="2200" dirty="0"/>
              <a:t>Online applications due</a:t>
            </a:r>
          </a:p>
          <a:p>
            <a:pPr marL="339725" indent="-225425">
              <a:spcAft>
                <a:spcPts val="900"/>
              </a:spcAft>
              <a:buClr>
                <a:schemeClr val="accent1"/>
              </a:buClr>
              <a:buSzPct val="125000"/>
              <a:buFont typeface="Wingdings" panose="05000000000000000000" pitchFamily="2" charset="2"/>
              <a:buChar char="§"/>
            </a:pPr>
            <a:r>
              <a:rPr lang="en-US" sz="2200" u="sng" dirty="0"/>
              <a:t>June  </a:t>
            </a:r>
          </a:p>
          <a:p>
            <a:pPr marL="739775" lvl="1" indent="-225425">
              <a:spcAft>
                <a:spcPts val="900"/>
              </a:spcAft>
              <a:buClr>
                <a:schemeClr val="accent1"/>
              </a:buClr>
              <a:buSzPct val="125000"/>
              <a:buFont typeface="Wingdings" panose="05000000000000000000" pitchFamily="2" charset="2"/>
              <a:buChar char="§"/>
            </a:pPr>
            <a:r>
              <a:rPr lang="en-US" sz="2200" dirty="0"/>
              <a:t>Applicants interviewed by District 7620</a:t>
            </a:r>
          </a:p>
          <a:p>
            <a:pPr marL="339725" indent="-225425">
              <a:spcAft>
                <a:spcPts val="900"/>
              </a:spcAft>
              <a:buClr>
                <a:schemeClr val="accent1"/>
              </a:buClr>
              <a:buSzPct val="125000"/>
              <a:buFont typeface="Wingdings" panose="05000000000000000000" pitchFamily="2" charset="2"/>
              <a:buChar char="§"/>
            </a:pPr>
            <a:r>
              <a:rPr lang="en-US" sz="2200" u="sng" dirty="0"/>
              <a:t>July – October</a:t>
            </a:r>
            <a:r>
              <a:rPr lang="en-US" sz="2200" dirty="0"/>
              <a:t>: </a:t>
            </a:r>
          </a:p>
          <a:p>
            <a:pPr marL="739775" lvl="1" indent="-225425">
              <a:spcAft>
                <a:spcPts val="900"/>
              </a:spcAft>
              <a:buClr>
                <a:schemeClr val="accent1"/>
              </a:buClr>
              <a:buSzPct val="125000"/>
              <a:buFont typeface="Wingdings" panose="05000000000000000000" pitchFamily="2" charset="2"/>
              <a:buChar char="§"/>
            </a:pPr>
            <a:r>
              <a:rPr lang="en-US" sz="2200" dirty="0"/>
              <a:t>Foundation and University partners screen applicants</a:t>
            </a:r>
          </a:p>
          <a:p>
            <a:pPr marL="339725" indent="-225425">
              <a:spcAft>
                <a:spcPts val="900"/>
              </a:spcAft>
              <a:buClr>
                <a:schemeClr val="accent1"/>
              </a:buClr>
              <a:buSzPct val="125000"/>
              <a:buFont typeface="Wingdings" panose="05000000000000000000" pitchFamily="2" charset="2"/>
              <a:buChar char="§"/>
            </a:pPr>
            <a:r>
              <a:rPr lang="en-US" sz="2200" u="sng" dirty="0"/>
              <a:t>Late October/November</a:t>
            </a:r>
            <a:r>
              <a:rPr lang="en-US" sz="2200" dirty="0"/>
              <a:t>: </a:t>
            </a:r>
          </a:p>
          <a:p>
            <a:pPr marL="739775" lvl="1" indent="-225425">
              <a:spcAft>
                <a:spcPts val="900"/>
              </a:spcAft>
              <a:buClr>
                <a:schemeClr val="accent1"/>
              </a:buClr>
              <a:buSzPct val="125000"/>
              <a:buFont typeface="Wingdings" panose="05000000000000000000" pitchFamily="2" charset="2"/>
              <a:buChar char="§"/>
            </a:pPr>
            <a:r>
              <a:rPr lang="en-US" sz="2200" dirty="0"/>
              <a:t>Awardees notified and apply to Centers for final acceptance</a:t>
            </a:r>
          </a:p>
          <a:p>
            <a:pPr marL="114300" indent="0">
              <a:spcAft>
                <a:spcPts val="900"/>
              </a:spcAft>
              <a:buClr>
                <a:schemeClr val="accent1"/>
              </a:buClr>
              <a:buSzPct val="125000"/>
              <a:buNone/>
            </a:pPr>
            <a:endParaRPr lang="en-US" altLang="en-US" sz="1600" b="1" dirty="0">
              <a:latin typeface="Georgia" panose="02040502050405020303" pitchFamily="18" charset="0"/>
            </a:endParaRPr>
          </a:p>
          <a:p>
            <a:pPr marL="114300" indent="0" algn="ctr">
              <a:spcAft>
                <a:spcPts val="900"/>
              </a:spcAft>
              <a:buClr>
                <a:schemeClr val="accent1"/>
              </a:buClr>
              <a:buSzPct val="125000"/>
              <a:buNone/>
            </a:pPr>
            <a:r>
              <a:rPr lang="en-US" altLang="en-US" sz="1900" b="1" dirty="0">
                <a:latin typeface="Calibri" panose="020F0502020204030204" pitchFamily="34" charset="0"/>
              </a:rPr>
              <a:t>Applications can be found at:  </a:t>
            </a:r>
            <a:r>
              <a:rPr lang="en-US" altLang="en-US" sz="1900" b="1" dirty="0">
                <a:latin typeface="Calibri" panose="020F0502020204030204" pitchFamily="34" charset="0"/>
                <a:hlinkClick r:id="rId3"/>
              </a:rPr>
              <a:t>https://www.rotary.org/en/peace-fellowships</a:t>
            </a:r>
            <a:endParaRPr lang="en-US" altLang="en-US" sz="1900" b="1" dirty="0">
              <a:latin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579533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2000"/>
            <a:lum/>
          </a:blip>
          <a:srcRect/>
          <a:stretch>
            <a:fillRect l="-37000" r="-3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So what can you do?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85900"/>
            <a:ext cx="8411029" cy="5147128"/>
          </a:xfrm>
        </p:spPr>
        <p:txBody>
          <a:bodyPr>
            <a:normAutofit/>
          </a:bodyPr>
          <a:lstStyle/>
          <a:p>
            <a:r>
              <a:rPr lang="en-US" dirty="0"/>
              <a:t>Recruit/promote these opportunities to deserving candidates in the community and encourage them to apply </a:t>
            </a:r>
          </a:p>
          <a:p>
            <a:r>
              <a:rPr lang="en-US" dirty="0"/>
              <a:t>Volunteer to serve as part of the club’s scholarships committee in fall 2019 to help review applications and interview candidates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68384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2000"/>
            <a:lum/>
          </a:blip>
          <a:srcRect/>
          <a:stretch>
            <a:fillRect l="-37000" r="-3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13437"/>
            <a:ext cx="8229600" cy="1576785"/>
          </a:xfrm>
        </p:spPr>
        <p:txBody>
          <a:bodyPr>
            <a:normAutofit/>
          </a:bodyPr>
          <a:lstStyle/>
          <a:p>
            <a:r>
              <a:rPr lang="en-US" sz="4800" dirty="0"/>
              <a:t>Questions?</a:t>
            </a:r>
          </a:p>
        </p:txBody>
      </p:sp>
    </p:spTree>
    <p:extLst>
      <p:ext uri="{BB962C8B-B14F-4D97-AF65-F5344CB8AC3E}">
        <p14:creationId xmlns="" xmlns:p14="http://schemas.microsoft.com/office/powerpoint/2010/main" val="2293458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9085"/>
            <a:ext cx="8229600" cy="1222130"/>
          </a:xfrm>
        </p:spPr>
        <p:txBody>
          <a:bodyPr/>
          <a:lstStyle/>
          <a:p>
            <a:r>
              <a:rPr lang="en-US" sz="4800" dirty="0" smtClean="0">
                <a:latin typeface="Calibri" panose="020F0502020204030204" pitchFamily="34" charset="0"/>
              </a:rPr>
              <a:t/>
            </a:r>
            <a:br>
              <a:rPr lang="en-US" sz="4800" dirty="0" smtClean="0">
                <a:latin typeface="Calibri" panose="020F0502020204030204" pitchFamily="34" charset="0"/>
              </a:rPr>
            </a:br>
            <a:r>
              <a:rPr lang="en-US" sz="4800" dirty="0" smtClean="0">
                <a:latin typeface="Calibri" panose="020F0502020204030204" pitchFamily="34" charset="0"/>
              </a:rPr>
              <a:t>Rotary </a:t>
            </a:r>
            <a:r>
              <a:rPr lang="en-US" sz="4800" dirty="0">
                <a:latin typeface="Calibri" panose="020F0502020204030204" pitchFamily="34" charset="0"/>
              </a:rPr>
              <a:t>Global Grant Scholarships</a:t>
            </a:r>
          </a:p>
        </p:txBody>
      </p:sp>
      <p:pic>
        <p:nvPicPr>
          <p:cNvPr id="4098" name="Picture 2" descr="Foundation Logo">
            <a:extLst>
              <a:ext uri="{FF2B5EF4-FFF2-40B4-BE49-F238E27FC236}">
                <a16:creationId xmlns="" xmlns:a16="http://schemas.microsoft.com/office/drawing/2014/main" id="{884B926A-A2FA-4CBC-9FBB-38CA1ECC99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2759" y="2950905"/>
            <a:ext cx="3678481" cy="23349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574630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rm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Rotary Global Grant Scholarships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152400" y="1722436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24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Overview</a:t>
            </a:r>
          </a:p>
          <a:p>
            <a:pPr marL="742950" marR="0" lvl="1" indent="-285750" algn="l" rtl="0">
              <a:spcBef>
                <a:spcPts val="48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2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$30,000 for one </a:t>
            </a:r>
            <a:r>
              <a:rPr lang="en-US" sz="24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academic year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 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graduate level studies at an overseas university program</a:t>
            </a: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spcBef>
                <a:spcPts val="48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2400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One</a:t>
            </a: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recipient per District</a:t>
            </a:r>
            <a:endParaRPr lang="en-US" sz="24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spcBef>
                <a:spcPts val="48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2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Scholarships are funded by District Designated Funds and a matching Rotary Foundation Global Grant</a:t>
            </a:r>
          </a:p>
          <a:p>
            <a:pPr marL="742950" marR="0" lvl="1" indent="-285750" algn="l" rtl="0">
              <a:spcBef>
                <a:spcPts val="48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24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District Deadlines: </a:t>
            </a:r>
          </a:p>
          <a:p>
            <a:pPr lvl="2" indent="-285750">
              <a:buSzPct val="100000"/>
              <a:buFont typeface="Calibri"/>
              <a:buChar char="–"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Applications due to Club: October 31</a:t>
            </a:r>
          </a:p>
          <a:p>
            <a:pPr lvl="2" indent="-285750">
              <a:buSzPct val="100000"/>
              <a:buFont typeface="Calibri"/>
              <a:buChar char="–"/>
            </a:pPr>
            <a:r>
              <a:rPr lang="en-US" sz="24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Application due to District: January 1</a:t>
            </a:r>
            <a:endParaRPr lang="en-US" sz="2400" b="1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076" name="Picture 4" descr="Image result for rotary global grant scholarship">
            <a:extLst>
              <a:ext uri="{FF2B5EF4-FFF2-40B4-BE49-F238E27FC236}">
                <a16:creationId xmlns="" xmlns:a16="http://schemas.microsoft.com/office/drawing/2014/main" id="{1B8662EB-BDC6-40AA-87AA-0C0483D8CA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0410" y="4088423"/>
            <a:ext cx="2296390" cy="222884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rm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Rotary Global Grant Scholarships</a:t>
            </a: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130629" y="1161143"/>
            <a:ext cx="8556171" cy="508739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endParaRPr lang="en-US" sz="24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2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Supports </a:t>
            </a:r>
            <a:r>
              <a:rPr lang="en-US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</a:t>
            </a:r>
            <a:r>
              <a:rPr lang="en-US" sz="24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raduate level </a:t>
            </a: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en-US" sz="2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tudies </a:t>
            </a:r>
            <a:r>
              <a:rPr lang="en-US" sz="24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 overseas university programs which support sustainable, high impact outcomes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one of Rotary’s six areas of focus</a:t>
            </a:r>
            <a:endParaRPr lang="en-US" sz="24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1" indent="0" algn="l" rtl="0">
              <a:spcBef>
                <a:spcPts val="400"/>
              </a:spcBef>
              <a:buClr>
                <a:schemeClr val="dk1"/>
              </a:buClr>
              <a:buFont typeface="Calibri"/>
              <a:buNone/>
            </a:pPr>
            <a:endParaRPr lang="en-US" sz="20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1" indent="0" algn="l" rtl="0">
              <a:spcBef>
                <a:spcPts val="400"/>
              </a:spcBef>
              <a:buClr>
                <a:schemeClr val="dk1"/>
              </a:buClr>
              <a:buFont typeface="Calibri"/>
              <a:buNone/>
            </a:pPr>
            <a:endParaRPr lang="en-US"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1" indent="0" algn="l" rtl="0">
              <a:spcBef>
                <a:spcPts val="400"/>
              </a:spcBef>
              <a:buClr>
                <a:schemeClr val="dk1"/>
              </a:buClr>
              <a:buFont typeface="Calibri"/>
              <a:buNone/>
            </a:pPr>
            <a:endParaRPr lang="en-US" sz="20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1" indent="0" algn="l" rtl="0">
              <a:spcBef>
                <a:spcPts val="400"/>
              </a:spcBef>
              <a:buClr>
                <a:schemeClr val="dk1"/>
              </a:buClr>
              <a:buFont typeface="Calibri"/>
              <a:buNone/>
            </a:pPr>
            <a:endParaRPr lang="en-US"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1" indent="0" algn="l" rtl="0">
              <a:spcBef>
                <a:spcPts val="400"/>
              </a:spcBef>
              <a:buClr>
                <a:schemeClr val="dk1"/>
              </a:buClr>
              <a:buFont typeface="Calibri"/>
              <a:buNone/>
            </a:pPr>
            <a:endParaRPr lang="en-US" sz="20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1" indent="0" algn="l" rtl="0">
              <a:spcBef>
                <a:spcPts val="400"/>
              </a:spcBef>
              <a:buClr>
                <a:schemeClr val="dk1"/>
              </a:buClr>
              <a:buFont typeface="Calibri"/>
              <a:buNone/>
            </a:pPr>
            <a:endParaRPr lang="en-US"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1" indent="0" algn="l" rtl="0">
              <a:spcBef>
                <a:spcPts val="400"/>
              </a:spcBef>
              <a:buClr>
                <a:schemeClr val="dk1"/>
              </a:buClr>
              <a:buFont typeface="Calibri"/>
              <a:buNone/>
            </a:pPr>
            <a:endParaRPr lang="en-US" sz="20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1" indent="0" algn="l" rtl="0">
              <a:spcBef>
                <a:spcPts val="400"/>
              </a:spcBef>
              <a:buClr>
                <a:schemeClr val="dk1"/>
              </a:buClr>
              <a:buFont typeface="Calibri"/>
              <a:buNone/>
            </a:pPr>
            <a:endParaRPr lang="en-US"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1" indent="0" algn="l" rtl="0">
              <a:spcBef>
                <a:spcPts val="400"/>
              </a:spcBef>
              <a:buClr>
                <a:schemeClr val="dk1"/>
              </a:buClr>
              <a:buFont typeface="Calibri"/>
              <a:buNone/>
            </a:pPr>
            <a:endParaRPr lang="en-US" sz="20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1" indent="0" algn="l" rtl="0">
              <a:spcBef>
                <a:spcPts val="400"/>
              </a:spcBef>
              <a:buClr>
                <a:schemeClr val="dk1"/>
              </a:buClr>
              <a:buFont typeface="Calibri"/>
              <a:buNone/>
            </a:pPr>
            <a:endParaRPr lang="en-US"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1" indent="0" algn="l" rtl="0">
              <a:spcBef>
                <a:spcPts val="400"/>
              </a:spcBef>
              <a:buClr>
                <a:schemeClr val="dk1"/>
              </a:buClr>
              <a:buFont typeface="Calibri"/>
              <a:buNone/>
            </a:pPr>
            <a:endParaRPr sz="20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None/>
            </a:pPr>
            <a:endParaRPr sz="28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8" name="Picture 4" descr="Image result for global grant rotary">
            <a:extLst>
              <a:ext uri="{FF2B5EF4-FFF2-40B4-BE49-F238E27FC236}">
                <a16:creationId xmlns="" xmlns:a16="http://schemas.microsoft.com/office/drawing/2014/main" id="{F6212813-059A-4E9C-82AE-C3723C8177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9532" y="3150431"/>
            <a:ext cx="4230026" cy="31642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rm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Rotary Global Grant Scholarships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388257" y="1417637"/>
            <a:ext cx="8367486" cy="485253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 lnSpcReduction="10000"/>
          </a:bodyPr>
          <a:lstStyle/>
          <a:p>
            <a:pPr marL="342900" marR="0" lvl="0" indent="-342900" algn="l" rtl="0">
              <a:spcBef>
                <a:spcPts val="48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24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Scholar Requirements</a:t>
            </a:r>
          </a:p>
          <a:p>
            <a:pPr marL="742950" marR="0" lvl="1" indent="-285750" algn="l" rtl="0">
              <a:spcBef>
                <a:spcPts val="40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20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Completed application </a:t>
            </a:r>
          </a:p>
          <a:p>
            <a:pPr marL="742950" marR="0" lvl="1" indent="-285750" algn="l" rtl="0">
              <a:spcBef>
                <a:spcPts val="40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2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Offer </a:t>
            </a: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letter from </a:t>
            </a:r>
            <a:r>
              <a:rPr lang="en-US" sz="2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college/university </a:t>
            </a:r>
            <a:endParaRPr lang="en-US" sz="20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spcBef>
                <a:spcPts val="40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2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Letter of support/sponsorship from a Rotary Club in District 7620</a:t>
            </a:r>
            <a:endParaRPr lang="en-US"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spcBef>
                <a:spcPts val="40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20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Resume/CV</a:t>
            </a:r>
          </a:p>
          <a:p>
            <a:pPr marL="742950" marR="0" lvl="1" indent="-285750" algn="l" rtl="0">
              <a:spcBef>
                <a:spcPts val="40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Copy of college transcripts</a:t>
            </a:r>
          </a:p>
          <a:p>
            <a:pPr marL="742950" marR="0" lvl="1" indent="-285750" algn="l" rtl="0">
              <a:spcBef>
                <a:spcPts val="40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Must live or work 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District 7620</a:t>
            </a:r>
          </a:p>
          <a:p>
            <a:pPr marL="457200" marR="0" lvl="1" indent="0" algn="l" rtl="0">
              <a:spcBef>
                <a:spcPts val="400"/>
              </a:spcBef>
              <a:buClr>
                <a:schemeClr val="dk1"/>
              </a:buClr>
              <a:buSzPct val="100000"/>
              <a:buNone/>
            </a:pPr>
            <a:endParaRPr lang="en-US"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00050" indent="-342900">
              <a:spcBef>
                <a:spcPts val="400"/>
              </a:spcBef>
              <a:buSzPct val="100000"/>
            </a:pPr>
            <a:r>
              <a:rPr lang="en-US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Nominating Rotary Club Requirements</a:t>
            </a:r>
          </a:p>
          <a:p>
            <a:pPr marL="800100" lvl="1" indent="-342900">
              <a:spcBef>
                <a:spcPts val="400"/>
              </a:spcBef>
              <a:buSzPct val="100000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Make a donation to the Annual Program Fund</a:t>
            </a:r>
          </a:p>
          <a:p>
            <a:pPr marL="800100" lvl="1" indent="-342900">
              <a:spcBef>
                <a:spcPts val="400"/>
              </a:spcBef>
              <a:buSzPct val="100000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Complete club Memorandum of Understanding &amp; receive global grant training</a:t>
            </a:r>
          </a:p>
          <a:p>
            <a:pPr marL="800100" lvl="1" indent="-342900">
              <a:spcBef>
                <a:spcPts val="400"/>
              </a:spcBef>
              <a:buSzPct val="100000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Interview candidate and ensure all of the application requirements are met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rm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Rotary Global Grant Scholarships</a:t>
            </a:r>
          </a:p>
        </p:txBody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152398" y="1417637"/>
            <a:ext cx="8991602" cy="52879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 fontScale="85000" lnSpcReduction="20000"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24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District 7620 Timeline</a:t>
            </a:r>
          </a:p>
          <a:p>
            <a:pPr marL="742950" marR="0" lvl="1" indent="-285750" algn="l" rtl="0">
              <a:spcBef>
                <a:spcPts val="40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July - October</a:t>
            </a:r>
          </a:p>
          <a:p>
            <a:pPr lvl="2" indent="-285750">
              <a:spcBef>
                <a:spcPts val="400"/>
              </a:spcBef>
              <a:buSzPct val="100000"/>
              <a:buFont typeface="Calibri"/>
              <a:buChar char="–"/>
            </a:pPr>
            <a:r>
              <a:rPr lang="en-US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Clubs recruit 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applicants and </a:t>
            </a:r>
            <a:r>
              <a:rPr lang="en-US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encourage 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them to apply by October 31 </a:t>
            </a:r>
          </a:p>
          <a:p>
            <a:pPr marL="742950" marR="0" lvl="1" indent="-285750" algn="l" rtl="0">
              <a:spcBef>
                <a:spcPts val="40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1800" b="1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October 31</a:t>
            </a:r>
          </a:p>
          <a:p>
            <a:pPr lvl="2" indent="-285750">
              <a:spcBef>
                <a:spcPts val="400"/>
              </a:spcBef>
              <a:buSzPct val="100000"/>
              <a:buFont typeface="Calibri"/>
              <a:buChar char="–"/>
            </a:pPr>
            <a:r>
              <a:rPr lang="en-US" sz="18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Students submit completed</a:t>
            </a:r>
            <a:r>
              <a:rPr lang="en-US" sz="1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applications and supporting documents to a qualified Rotary Club in our District</a:t>
            </a:r>
            <a:endParaRPr lang="en-US" sz="1800" b="0" i="0" u="none" strike="noStrike" cap="none" baseline="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spcBef>
                <a:spcPts val="40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1800" b="1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November </a:t>
            </a: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December </a:t>
            </a:r>
          </a:p>
          <a:p>
            <a:pPr lvl="2" indent="-285750">
              <a:spcBef>
                <a:spcPts val="400"/>
              </a:spcBef>
              <a:buSzPct val="100000"/>
              <a:buFont typeface="Calibri"/>
              <a:buChar char="–"/>
            </a:pPr>
            <a:r>
              <a:rPr lang="en-US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Clubs review application, interview applicants, and select their nominee. </a:t>
            </a:r>
            <a:endParaRPr lang="en-US" sz="18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spcBef>
                <a:spcPts val="40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January 1</a:t>
            </a:r>
          </a:p>
          <a:p>
            <a:pPr lvl="2" indent="-285750">
              <a:spcBef>
                <a:spcPts val="400"/>
              </a:spcBef>
              <a:buSzPct val="100000"/>
              <a:buFont typeface="Calibri"/>
              <a:buChar char="–"/>
            </a:pPr>
            <a:r>
              <a:rPr lang="en-US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club 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selects 1 candidate among pool of applicant and submits application/letter on behalf of candidate to the District </a:t>
            </a:r>
            <a:r>
              <a:rPr lang="en-US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Global Grants Scholarship Committee Chair</a:t>
            </a:r>
            <a:endParaRPr lang="en-US" sz="1800" b="0" i="0" u="none" strike="noStrike" cap="none" baseline="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spcBef>
                <a:spcPts val="40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January - February</a:t>
            </a:r>
          </a:p>
          <a:p>
            <a:pPr lvl="2" indent="-285750">
              <a:spcBef>
                <a:spcPts val="400"/>
              </a:spcBef>
              <a:buSzPct val="100000"/>
              <a:buFont typeface="Calibri"/>
              <a:buChar char="–"/>
            </a:pP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District </a:t>
            </a:r>
            <a:r>
              <a:rPr lang="en-US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reviews applications and contacts finalists for an interview</a:t>
            </a:r>
            <a:endParaRPr lang="en-US"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1" indent="-285750">
              <a:spcBef>
                <a:spcPts val="400"/>
              </a:spcBef>
              <a:buSzPct val="100000"/>
            </a:pPr>
            <a:r>
              <a:rPr lang="en-US" sz="18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March - May</a:t>
            </a:r>
          </a:p>
          <a:p>
            <a:pPr marL="857250" lvl="2" indent="0">
              <a:spcBef>
                <a:spcPts val="400"/>
              </a:spcBef>
              <a:buSzPct val="100000"/>
              <a:buNone/>
            </a:pP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-- </a:t>
            </a:r>
            <a:r>
              <a:rPr lang="en-US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Interviews will be conducted and scholarship recipients notified of their scholarship award by the District Global Grants Scholarship Committee Chair </a:t>
            </a:r>
            <a:endParaRPr lang="en-US" sz="18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1" indent="-285750">
              <a:spcBef>
                <a:spcPts val="400"/>
              </a:spcBef>
              <a:buSzPct val="100000"/>
            </a:pPr>
            <a: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May - August</a:t>
            </a:r>
          </a:p>
          <a:p>
            <a:pPr marL="857250" lvl="2" indent="0">
              <a:spcBef>
                <a:spcPts val="400"/>
              </a:spcBef>
              <a:buSzPct val="100000"/>
              <a:buNone/>
            </a:pP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-- Rotary International Foundation and </a:t>
            </a:r>
            <a:r>
              <a:rPr lang="en-US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International Host 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Club evaluate and approve candidate 90 days prior to travel</a:t>
            </a:r>
          </a:p>
          <a:p>
            <a:pPr lvl="1" indent="-285750">
              <a:spcBef>
                <a:spcPts val="400"/>
              </a:spcBef>
              <a:buSzPct val="100000"/>
            </a:pPr>
            <a: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August - September</a:t>
            </a:r>
          </a:p>
          <a:p>
            <a:pPr marL="857250" lvl="2" indent="0">
              <a:spcBef>
                <a:spcPts val="400"/>
              </a:spcBef>
              <a:buSzPct val="100000"/>
              <a:buNone/>
            </a:pP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-- Scholarship funding begins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latin typeface="Calibri" panose="020F0502020204030204" pitchFamily="34" charset="0"/>
              </a:rPr>
              <a:t/>
            </a:r>
            <a:br>
              <a:rPr lang="en-US" sz="4400" dirty="0" smtClean="0">
                <a:latin typeface="Calibri" panose="020F0502020204030204" pitchFamily="34" charset="0"/>
              </a:rPr>
            </a:br>
            <a:r>
              <a:rPr lang="en-US" sz="4400" smtClean="0">
                <a:latin typeface="Calibri" panose="020F0502020204030204" pitchFamily="34" charset="0"/>
              </a:rPr>
              <a:t>Rotary World Peace </a:t>
            </a:r>
            <a:r>
              <a:rPr lang="en-US" sz="4400" dirty="0">
                <a:latin typeface="Calibri" panose="020F0502020204030204" pitchFamily="34" charset="0"/>
              </a:rPr>
              <a:t>Fellowship</a:t>
            </a:r>
          </a:p>
        </p:txBody>
      </p:sp>
      <p:pic>
        <p:nvPicPr>
          <p:cNvPr id="5124" name="Picture 4" descr="Image result for rotary peace fellowship">
            <a:extLst>
              <a:ext uri="{FF2B5EF4-FFF2-40B4-BE49-F238E27FC236}">
                <a16:creationId xmlns="" xmlns:a16="http://schemas.microsoft.com/office/drawing/2014/main" id="{4B2EA0D1-383F-4F1A-9157-BD95124337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0941" y="2299315"/>
            <a:ext cx="4323617" cy="276803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872324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latin typeface="Calibri" panose="020F0502020204030204" pitchFamily="34" charset="0"/>
              </a:rPr>
              <a:t>Rotary World Peace Fellowship</a:t>
            </a:r>
            <a:endParaRPr lang="en-US" sz="4400" dirty="0"/>
          </a:p>
        </p:txBody>
      </p:sp>
      <p:sp>
        <p:nvSpPr>
          <p:cNvPr id="6" name="Shape 103"/>
          <p:cNvSpPr txBox="1">
            <a:spLocks noGrp="1"/>
          </p:cNvSpPr>
          <p:nvPr>
            <p:ph type="body" idx="1"/>
          </p:nvPr>
        </p:nvSpPr>
        <p:spPr>
          <a:xfrm>
            <a:off x="388257" y="1417637"/>
            <a:ext cx="8367486" cy="485253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 marL="342900" marR="0" lvl="0" indent="-342900" algn="l" rtl="0">
              <a:spcBef>
                <a:spcPts val="48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24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Scholar Requirements</a:t>
            </a:r>
          </a:p>
          <a:p>
            <a:pPr marL="742950" marR="0" lvl="1" indent="-285750" algn="l" rtl="0">
              <a:spcBef>
                <a:spcPts val="40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20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Resides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anywhere in the world </a:t>
            </a:r>
          </a:p>
          <a:p>
            <a:pPr marL="742950" marR="0" lvl="1" indent="-285750" algn="l" rtl="0">
              <a:spcBef>
                <a:spcPts val="40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20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Three years of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work experience</a:t>
            </a:r>
            <a:endParaRPr lang="en-US" sz="20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spcBef>
                <a:spcPts val="40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20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Completed application (online)</a:t>
            </a:r>
          </a:p>
          <a:p>
            <a:pPr marL="742950" marR="0" lvl="1" indent="-285750" algn="l" rtl="0">
              <a:spcBef>
                <a:spcPts val="40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Club letter of sponsorship</a:t>
            </a:r>
          </a:p>
          <a:p>
            <a:pPr marL="742950" marR="0" lvl="1" indent="-285750" algn="l" rtl="0">
              <a:spcBef>
                <a:spcPts val="40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20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Resume/CV</a:t>
            </a:r>
          </a:p>
          <a:p>
            <a:pPr marL="742950" marR="0" lvl="1" indent="-285750" algn="l" rtl="0">
              <a:spcBef>
                <a:spcPts val="40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Copy of college </a:t>
            </a:r>
            <a:r>
              <a:rPr lang="en-US" sz="2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transcripts</a:t>
            </a:r>
          </a:p>
          <a:p>
            <a:pPr marL="742950" marR="0" lvl="1" indent="-285750" algn="l" rtl="0">
              <a:spcBef>
                <a:spcPts val="400"/>
              </a:spcBef>
              <a:buClr>
                <a:schemeClr val="dk1"/>
              </a:buClr>
              <a:buSzPct val="100000"/>
              <a:buNone/>
            </a:pPr>
            <a:endParaRPr lang="en-US"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00050" indent="-342900">
              <a:spcBef>
                <a:spcPts val="400"/>
              </a:spcBef>
              <a:buSzPct val="100000"/>
            </a:pPr>
            <a:r>
              <a:rPr lang="en-US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Nominating club requirements</a:t>
            </a:r>
          </a:p>
          <a:p>
            <a:pPr marL="800100" lvl="1" indent="-342900">
              <a:spcBef>
                <a:spcPts val="400"/>
              </a:spcBef>
              <a:buSzPct val="100000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Interview candidate and ensure all of the application requirements are met</a:t>
            </a:r>
          </a:p>
          <a:p>
            <a:pPr marL="800100" lvl="1" indent="-342900">
              <a:spcBef>
                <a:spcPts val="400"/>
              </a:spcBef>
              <a:buSzPct val="100000"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Maintain connection with the RWPF via email, provide assistance when possible</a:t>
            </a:r>
          </a:p>
        </p:txBody>
      </p:sp>
    </p:spTree>
    <p:extLst>
      <p:ext uri="{BB962C8B-B14F-4D97-AF65-F5344CB8AC3E}">
        <p14:creationId xmlns="" xmlns:p14="http://schemas.microsoft.com/office/powerpoint/2010/main" val="2619148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rmAutofit fontScale="90000"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Rotary World Peace Fellowship</a:t>
            </a:r>
            <a:br>
              <a:rPr lang="en-US" sz="3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Components (Master’s and Certificate)</a:t>
            </a:r>
          </a:p>
        </p:txBody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152400" y="172243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Master’s Degree:</a:t>
            </a:r>
          </a:p>
          <a:p>
            <a:pPr marL="742950" marR="0" lvl="1" indent="-285750" algn="l" rtl="0">
              <a:spcBef>
                <a:spcPts val="40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1-2 years of study</a:t>
            </a:r>
          </a:p>
          <a:p>
            <a:pPr marL="742950" marR="0" lvl="1" indent="-285750" algn="l" rtl="0">
              <a:spcBef>
                <a:spcPts val="40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Applied Field Experience</a:t>
            </a:r>
          </a:p>
          <a:p>
            <a:pPr marL="742950" marR="0" lvl="1" indent="-285750" algn="l" rtl="0">
              <a:spcBef>
                <a:spcPts val="40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Paul Harris Seminar (capstone presentation)</a:t>
            </a:r>
          </a:p>
          <a:p>
            <a:pPr marL="742950" marR="0" lvl="1" indent="-285750" algn="l" rtl="0">
              <a:spcBef>
                <a:spcPts val="40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Choice of five peace centers (described below)</a:t>
            </a:r>
          </a:p>
          <a:p>
            <a:pPr marL="742950" marR="0" lvl="1" indent="-158750" algn="l" rtl="0">
              <a:spcBef>
                <a:spcPts val="400"/>
              </a:spcBef>
              <a:buClr>
                <a:schemeClr val="dk1"/>
              </a:buClr>
              <a:buFont typeface="Calibri"/>
              <a:buNone/>
            </a:pPr>
            <a:endParaRPr sz="20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48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Certificate Program: Chulalongkorn University</a:t>
            </a:r>
          </a:p>
          <a:p>
            <a:pPr marL="742950" marR="0" lvl="1" indent="-285750" algn="l" rtl="0">
              <a:spcBef>
                <a:spcPts val="40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Three month, professional development (twice annually)</a:t>
            </a:r>
          </a:p>
          <a:p>
            <a:pPr marL="742950" marR="0" lvl="1" indent="-285750" algn="l" rtl="0">
              <a:spcBef>
                <a:spcPts val="40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Max. 25 students per session</a:t>
            </a:r>
          </a:p>
          <a:p>
            <a:pPr marL="742950" marR="0" lvl="1" indent="-285750" algn="l" rtl="0">
              <a:spcBef>
                <a:spcPts val="40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Applicants- 5+ years work experience</a:t>
            </a:r>
          </a:p>
          <a:p>
            <a:pPr marL="742950" marR="0" lvl="1" indent="-285750" algn="l" rtl="0">
              <a:spcBef>
                <a:spcPts val="40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2-3 weeks field study</a:t>
            </a:r>
          </a:p>
          <a:p>
            <a:pPr marL="742950" marR="0" lvl="1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None/>
            </a:pPr>
            <a:endParaRPr sz="2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5" name="Shape 1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50593" y="4741702"/>
            <a:ext cx="3962399" cy="19245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825</Words>
  <Application>Microsoft Office PowerPoint</Application>
  <PresentationFormat>On-screen Show (4:3)</PresentationFormat>
  <Paragraphs>146</Paragraphs>
  <Slides>16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Office Theme</vt:lpstr>
      <vt:lpstr>2_Office Theme</vt:lpstr>
      <vt:lpstr>3_Office Theme</vt:lpstr>
      <vt:lpstr>Rotary International Global Grant Scholarships &amp; Peace Fellowships</vt:lpstr>
      <vt:lpstr> Rotary Global Grant Scholarships</vt:lpstr>
      <vt:lpstr>Rotary Global Grant Scholarships</vt:lpstr>
      <vt:lpstr>Rotary Global Grant Scholarships</vt:lpstr>
      <vt:lpstr>Rotary Global Grant Scholarships</vt:lpstr>
      <vt:lpstr>Rotary Global Grant Scholarships</vt:lpstr>
      <vt:lpstr> Rotary World Peace Fellowship</vt:lpstr>
      <vt:lpstr>Rotary World Peace Fellowship</vt:lpstr>
      <vt:lpstr>Rotary World Peace Fellowship Components (Master’s and Certificate)</vt:lpstr>
      <vt:lpstr>Rotary World Peace Fellowships Master’s degree programs</vt:lpstr>
      <vt:lpstr>Rotary World Peace Fellowships Master’s degree programs</vt:lpstr>
      <vt:lpstr>Rotary World Peace Fellowships Master’s degree programs</vt:lpstr>
      <vt:lpstr>RWPF Requirements</vt:lpstr>
      <vt:lpstr>RWPF Selection Process and Timeline</vt:lpstr>
      <vt:lpstr>So what can you do?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 you ever wanted to know about Rotary Global Grant Scholarships</dc:title>
  <dc:creator>Pucci, Lauren E.</dc:creator>
  <cp:lastModifiedBy>Diane Rish</cp:lastModifiedBy>
  <cp:revision>19</cp:revision>
  <dcterms:modified xsi:type="dcterms:W3CDTF">2019-02-26T04:22:40Z</dcterms:modified>
</cp:coreProperties>
</file>