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F09E-3FE5-408D-B4D6-CE2B53CCCBCE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A837-9E33-42CA-BBE6-B13FCC344E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1" y="0"/>
            <a:ext cx="799159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16000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>
            <a:spLocks noGrp="1"/>
          </p:cNvSpPr>
          <p:nvPr>
            <p:ph type="ctrTitle"/>
          </p:nvPr>
        </p:nvSpPr>
        <p:spPr>
          <a:xfrm>
            <a:off x="711220" y="3271758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0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847725" y="5250495"/>
            <a:ext cx="3000375" cy="99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hoto 1">
  <p:cSld name="Content Photo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>
            <a:spLocks noGrp="1"/>
          </p:cNvSpPr>
          <p:nvPr>
            <p:ph type="pic" idx="2"/>
          </p:nvPr>
        </p:nvSpPr>
        <p:spPr>
          <a:xfrm>
            <a:off x="4860862" y="1684742"/>
            <a:ext cx="3678593" cy="43337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41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323851" y="1008000"/>
            <a:ext cx="41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3"/>
          </p:nvPr>
        </p:nvSpPr>
        <p:spPr>
          <a:xfrm>
            <a:off x="324000" y="1511566"/>
            <a:ext cx="4104000" cy="468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hoto 2">
  <p:cSld name="Content Photo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>
            <a:spLocks noGrp="1"/>
          </p:cNvSpPr>
          <p:nvPr>
            <p:ph type="pic" idx="2"/>
          </p:nvPr>
        </p:nvSpPr>
        <p:spPr>
          <a:xfrm>
            <a:off x="4712019" y="432000"/>
            <a:ext cx="413385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41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323851" y="1008000"/>
            <a:ext cx="41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3"/>
          </p:nvPr>
        </p:nvSpPr>
        <p:spPr>
          <a:xfrm>
            <a:off x="324000" y="1511566"/>
            <a:ext cx="4104000" cy="468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hoto 3">
  <p:cSld name="Content Photo 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>
            <a:spLocks noGrp="1"/>
          </p:cNvSpPr>
          <p:nvPr>
            <p:ph type="pic" idx="2"/>
          </p:nvPr>
        </p:nvSpPr>
        <p:spPr>
          <a:xfrm>
            <a:off x="5109128" y="2376299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41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323851" y="1008000"/>
            <a:ext cx="41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324000" y="1511566"/>
            <a:ext cx="4104000" cy="468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" name="Google Shape;43;p25"/>
          <p:cNvSpPr>
            <a:spLocks noGrp="1"/>
          </p:cNvSpPr>
          <p:nvPr>
            <p:ph type="pic" idx="4"/>
          </p:nvPr>
        </p:nvSpPr>
        <p:spPr>
          <a:xfrm>
            <a:off x="6609315" y="1176149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>
            <a:spLocks noGrp="1"/>
          </p:cNvSpPr>
          <p:nvPr>
            <p:ph type="pic" idx="5"/>
          </p:nvPr>
        </p:nvSpPr>
        <p:spPr>
          <a:xfrm>
            <a:off x="6609315" y="3552740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">
  <p:cSld name="Comparison with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/>
          <p:nvPr/>
        </p:nvSpPr>
        <p:spPr>
          <a:xfrm>
            <a:off x="323850" y="5530292"/>
            <a:ext cx="827905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7152851" y="1312995"/>
            <a:ext cx="827905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7262904" y="300388"/>
            <a:ext cx="1378988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6"/>
          <p:cNvSpPr/>
          <p:nvPr/>
        </p:nvSpPr>
        <p:spPr>
          <a:xfrm>
            <a:off x="1087310" y="5304340"/>
            <a:ext cx="386224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6"/>
          <p:cNvSpPr/>
          <p:nvPr/>
        </p:nvSpPr>
        <p:spPr>
          <a:xfrm>
            <a:off x="8255668" y="354618"/>
            <a:ext cx="386224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23850" y="1008000"/>
            <a:ext cx="850463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324000" y="1515834"/>
            <a:ext cx="41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3"/>
          </p:nvPr>
        </p:nvSpPr>
        <p:spPr>
          <a:xfrm>
            <a:off x="324000" y="2023668"/>
            <a:ext cx="4104000" cy="416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4"/>
          </p:nvPr>
        </p:nvSpPr>
        <p:spPr>
          <a:xfrm>
            <a:off x="4725000" y="1516360"/>
            <a:ext cx="4104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5"/>
          </p:nvPr>
        </p:nvSpPr>
        <p:spPr>
          <a:xfrm>
            <a:off x="4724916" y="2020360"/>
            <a:ext cx="4104085" cy="417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323850" y="1008000"/>
            <a:ext cx="850463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324000" y="1512000"/>
            <a:ext cx="27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3"/>
          </p:nvPr>
        </p:nvSpPr>
        <p:spPr>
          <a:xfrm>
            <a:off x="3226500" y="1512000"/>
            <a:ext cx="27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4"/>
          </p:nvPr>
        </p:nvSpPr>
        <p:spPr>
          <a:xfrm>
            <a:off x="6129000" y="1512000"/>
            <a:ext cx="27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Only">
  <p:cSld name="Title and Sub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323850" y="1008000"/>
            <a:ext cx="850463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C23F-668E-4737-A32F-53FDDE57A40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F264-3BD7-4704-B2B0-D719C62F25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"/>
          <p:cNvSpPr txBox="1">
            <a:spLocks noGrp="1"/>
          </p:cNvSpPr>
          <p:nvPr>
            <p:ph type="subTitle" idx="1"/>
          </p:nvPr>
        </p:nvSpPr>
        <p:spPr>
          <a:xfrm>
            <a:off x="847725" y="4624645"/>
            <a:ext cx="3000375" cy="69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</a:pPr>
            <a:r>
              <a:rPr lang="en-US"/>
              <a:t>Lorem ipsum dolor sit amet, consectetur adipiscing elit.</a:t>
            </a:r>
            <a:endParaRPr/>
          </a:p>
        </p:txBody>
      </p:sp>
      <p:pic>
        <p:nvPicPr>
          <p:cNvPr id="284" name="Google Shape;28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403" t="19201" r="898" b="8306"/>
          <a:stretch/>
        </p:blipFill>
        <p:spPr>
          <a:xfrm>
            <a:off x="1" y="9157"/>
            <a:ext cx="8929688" cy="68488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85" name="Google Shape;285;p1"/>
          <p:cNvSpPr>
            <a:spLocks noGrp="1"/>
          </p:cNvSpPr>
          <p:nvPr>
            <p:ph type="ctrTitle"/>
          </p:nvPr>
        </p:nvSpPr>
        <p:spPr>
          <a:xfrm>
            <a:off x="193685" y="354264"/>
            <a:ext cx="6013430" cy="550620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spcFirstLastPara="1" wrap="square" lIns="180000" tIns="288000" rIns="180000" bIns="1800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000"/>
              <a:buFont typeface="Arial"/>
              <a:buNone/>
            </a:pP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Service Projects 2019-2020</a:t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" descr="2019-20 Rotary International Theme | Rotary Club of Quesnel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"/>
          <p:cNvPicPr preferRelativeResize="0"/>
          <p:nvPr/>
        </p:nvPicPr>
        <p:blipFill rotWithShape="1">
          <a:blip r:embed="rId4">
            <a:alphaModFix/>
          </a:blip>
          <a:srcRect l="16719" t="42033" r="15789" b="36399"/>
          <a:stretch/>
        </p:blipFill>
        <p:spPr>
          <a:xfrm>
            <a:off x="0" y="5485647"/>
            <a:ext cx="3200400" cy="137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3256" y="5486401"/>
            <a:ext cx="275034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"/>
          <p:cNvPicPr preferRelativeResize="0"/>
          <p:nvPr/>
        </p:nvPicPr>
        <p:blipFill rotWithShape="1">
          <a:blip r:embed="rId6">
            <a:alphaModFix/>
          </a:blip>
          <a:srcRect t="1260" r="1647"/>
          <a:stretch/>
        </p:blipFill>
        <p:spPr>
          <a:xfrm>
            <a:off x="5943600" y="5485646"/>
            <a:ext cx="2971800" cy="136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 txBox="1">
            <a:spLocks noGrp="1"/>
          </p:cNvSpPr>
          <p:nvPr>
            <p:ph type="title"/>
          </p:nvPr>
        </p:nvSpPr>
        <p:spPr>
          <a:xfrm>
            <a:off x="298593" y="166529"/>
            <a:ext cx="4544045" cy="80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orbel"/>
              <a:buNone/>
            </a:pPr>
            <a:r>
              <a:rPr lang="en-US" sz="4400"/>
              <a:t>Go Glo project</a:t>
            </a:r>
            <a:endParaRPr sz="4400"/>
          </a:p>
        </p:txBody>
      </p:sp>
      <p:sp>
        <p:nvSpPr>
          <p:cNvPr id="295" name="Google Shape;295;p2"/>
          <p:cNvSpPr txBox="1">
            <a:spLocks noGrp="1"/>
          </p:cNvSpPr>
          <p:nvPr>
            <p:ph type="body" idx="3"/>
          </p:nvPr>
        </p:nvSpPr>
        <p:spPr>
          <a:xfrm>
            <a:off x="309791" y="546368"/>
            <a:ext cx="4104000" cy="382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 dirty="0"/>
              <a:t>24</a:t>
            </a:r>
            <a:r>
              <a:rPr lang="en-US" sz="2400" baseline="30000" dirty="0"/>
              <a:t>th</a:t>
            </a:r>
            <a:r>
              <a:rPr lang="en-US" sz="2400" dirty="0"/>
              <a:t> of august 2019 </a:t>
            </a:r>
            <a:endParaRPr sz="24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 dirty="0"/>
              <a:t>Joint project with </a:t>
            </a:r>
            <a:r>
              <a:rPr lang="en-US" sz="2400" dirty="0" err="1"/>
              <a:t>Rotaract</a:t>
            </a:r>
            <a:r>
              <a:rPr lang="en-US" sz="2400" dirty="0"/>
              <a:t> F.R.E.S.H and Rotary Club of Paramaribo</a:t>
            </a:r>
            <a:endParaRPr sz="24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 dirty="0"/>
              <a:t>Graduated 6th graders with 59+ points get rewarded with gifts and fun activities.</a:t>
            </a:r>
            <a:endParaRPr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 dirty="0"/>
              <a:t>Interact voluntary hours: 86 </a:t>
            </a:r>
            <a:endParaRPr/>
          </a:p>
          <a:p>
            <a:pPr marL="2667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/>
          </a:p>
        </p:txBody>
      </p:sp>
      <p:sp>
        <p:nvSpPr>
          <p:cNvPr id="296" name="Google Shape;296;p2"/>
          <p:cNvSpPr/>
          <p:nvPr/>
        </p:nvSpPr>
        <p:spPr>
          <a:xfrm>
            <a:off x="4399573" y="1117000"/>
            <a:ext cx="1378988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5594273" y="2460298"/>
            <a:ext cx="827905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9" name="Google Shape;29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568" r="7569"/>
          <a:stretch/>
        </p:blipFill>
        <p:spPr>
          <a:xfrm>
            <a:off x="5334000" y="76200"/>
            <a:ext cx="3461742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00" name="Google Shape;300;p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74685" y="4267200"/>
            <a:ext cx="3340510" cy="241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21193" y="4267200"/>
            <a:ext cx="1713455" cy="24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120019" y="5635976"/>
            <a:ext cx="2471432" cy="8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516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r>
              <a:rPr lang="en-US" dirty="0" smtClean="0"/>
              <a:t>World  Cleanup Day</a:t>
            </a:r>
            <a:endParaRPr/>
          </a:p>
        </p:txBody>
      </p:sp>
      <p:sp>
        <p:nvSpPr>
          <p:cNvPr id="308" name="Google Shape;308;p3"/>
          <p:cNvSpPr txBox="1">
            <a:spLocks noGrp="1"/>
          </p:cNvSpPr>
          <p:nvPr>
            <p:ph type="body" idx="3"/>
          </p:nvPr>
        </p:nvSpPr>
        <p:spPr>
          <a:xfrm>
            <a:off x="228600" y="1066800"/>
            <a:ext cx="5010000" cy="250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 dirty="0"/>
              <a:t> </a:t>
            </a:r>
            <a:r>
              <a:rPr lang="en-US" sz="2000" dirty="0" smtClean="0"/>
              <a:t>September </a:t>
            </a:r>
            <a:r>
              <a:rPr lang="en-US" sz="2000" dirty="0"/>
              <a:t>21, 2019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International participation in collaboration with SURESUR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Presidential distinction: -Connect community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2000" dirty="0"/>
              <a:t>                                   </a:t>
            </a:r>
            <a:r>
              <a:rPr lang="en-US" sz="2000" dirty="0" smtClean="0"/>
              <a:t>   </a:t>
            </a:r>
            <a:r>
              <a:rPr lang="en-US" sz="2000" dirty="0"/>
              <a:t>-Connect Families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400" dirty="0"/>
              <a:t>Voluntary Hours: </a:t>
            </a:r>
            <a:r>
              <a:rPr lang="en-US" sz="2400" dirty="0" smtClean="0"/>
              <a:t>156</a:t>
            </a:r>
            <a:endParaRPr sz="2400"/>
          </a:p>
        </p:txBody>
      </p:sp>
      <p:sp>
        <p:nvSpPr>
          <p:cNvPr id="309" name="Google Shape;309;p3"/>
          <p:cNvSpPr/>
          <p:nvPr/>
        </p:nvSpPr>
        <p:spPr>
          <a:xfrm rot="630079">
            <a:off x="4013478" y="484808"/>
            <a:ext cx="1378988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4780457" y="5792892"/>
            <a:ext cx="827905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312" name="Google Shape;312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112" r="14112"/>
          <a:stretch/>
        </p:blipFill>
        <p:spPr>
          <a:xfrm>
            <a:off x="5602520" y="47455"/>
            <a:ext cx="3199065" cy="420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658034" y="4395019"/>
            <a:ext cx="3187421" cy="239056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314" name="Google Shape;3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657599"/>
            <a:ext cx="4617871" cy="301983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269024" y="6220799"/>
            <a:ext cx="1576444" cy="51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"/>
          <p:cNvSpPr>
            <a:spLocks noGrp="1"/>
          </p:cNvSpPr>
          <p:nvPr>
            <p:ph type="pic" idx="2"/>
          </p:nvPr>
        </p:nvSpPr>
        <p:spPr>
          <a:xfrm>
            <a:off x="4712019" y="432000"/>
            <a:ext cx="4133850" cy="5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410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body" idx="1"/>
          </p:nvPr>
        </p:nvSpPr>
        <p:spPr>
          <a:xfrm>
            <a:off x="323851" y="1008000"/>
            <a:ext cx="41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pic>
        <p:nvPicPr>
          <p:cNvPr id="323" name="Google Shape;323;p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3569" y="432001"/>
            <a:ext cx="7617774" cy="571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"/>
          <p:cNvSpPr txBox="1">
            <a:spLocks noGrp="1"/>
          </p:cNvSpPr>
          <p:nvPr>
            <p:ph type="title"/>
          </p:nvPr>
        </p:nvSpPr>
        <p:spPr>
          <a:xfrm>
            <a:off x="323850" y="40914"/>
            <a:ext cx="5086349" cy="72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r>
              <a:rPr lang="en-US" sz="3600" dirty="0"/>
              <a:t>Back to School with </a:t>
            </a:r>
            <a:r>
              <a:rPr lang="en-US" sz="3600" dirty="0" err="1"/>
              <a:t>CaNW</a:t>
            </a:r>
            <a:endParaRPr sz="3600"/>
          </a:p>
        </p:txBody>
      </p:sp>
      <p:sp>
        <p:nvSpPr>
          <p:cNvPr id="330" name="Google Shape;330;p5"/>
          <p:cNvSpPr txBox="1">
            <a:spLocks noGrp="1"/>
          </p:cNvSpPr>
          <p:nvPr>
            <p:ph type="body" idx="3"/>
          </p:nvPr>
        </p:nvSpPr>
        <p:spPr>
          <a:xfrm>
            <a:off x="228600" y="1066800"/>
            <a:ext cx="5391149" cy="330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 dirty="0"/>
              <a:t> </a:t>
            </a:r>
            <a:r>
              <a:rPr lang="en-US" sz="2000" dirty="0" smtClean="0"/>
              <a:t>September </a:t>
            </a:r>
            <a:r>
              <a:rPr lang="en-US" sz="2000" dirty="0"/>
              <a:t>28, 2019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With children's home </a:t>
            </a:r>
            <a:r>
              <a:rPr lang="en-US" sz="2000" dirty="0" err="1"/>
              <a:t>Arya</a:t>
            </a:r>
            <a:r>
              <a:rPr lang="en-US" sz="2000" dirty="0"/>
              <a:t> </a:t>
            </a:r>
            <a:r>
              <a:rPr lang="en-US" sz="2000" dirty="0" err="1"/>
              <a:t>Dewaker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25 school bags with content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Diabetes Education by internist </a:t>
            </a:r>
            <a:r>
              <a:rPr lang="en-US" sz="2000" dirty="0" err="1"/>
              <a:t>Shereen</a:t>
            </a:r>
            <a:r>
              <a:rPr lang="en-US" sz="2000" dirty="0"/>
              <a:t> </a:t>
            </a:r>
            <a:r>
              <a:rPr lang="en-US" sz="2000" dirty="0" err="1"/>
              <a:t>Khodabaks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Educational and interactive games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Total expenses: SRD 8549.88 (USD 1137)</a:t>
            </a:r>
            <a:endParaRPr sz="2000"/>
          </a:p>
          <a:p>
            <a:pPr marL="2667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000" dirty="0"/>
              <a:t>Voluntary hours: 55</a:t>
            </a:r>
            <a:endParaRPr sz="2000"/>
          </a:p>
        </p:txBody>
      </p:sp>
      <p:sp>
        <p:nvSpPr>
          <p:cNvPr id="331" name="Google Shape;331;p5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332" name="Google Shape;332;p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16856" b="16856"/>
          <a:stretch/>
        </p:blipFill>
        <p:spPr>
          <a:xfrm>
            <a:off x="6730454" y="236961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33" name="Google Shape;333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6856" b="16856"/>
          <a:stretch/>
        </p:blipFill>
        <p:spPr>
          <a:xfrm>
            <a:off x="4825454" y="1608561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34" name="Google Shape;334;p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5">
            <a:alphaModFix/>
          </a:blip>
          <a:srcRect l="18177" r="18177"/>
          <a:stretch/>
        </p:blipFill>
        <p:spPr>
          <a:xfrm>
            <a:off x="6730454" y="3581400"/>
            <a:ext cx="1803946" cy="21252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35" name="Google Shape;335;p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76200" y="4306529"/>
            <a:ext cx="2590800" cy="2246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6" name="Google Shape;33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9400" y="4267200"/>
            <a:ext cx="2434336" cy="22819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7" name="Google Shape;337;p5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657488" y="6002169"/>
            <a:ext cx="2074743" cy="67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343" name="Google Shape;3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866" y="117987"/>
            <a:ext cx="2776114" cy="654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2353" y="5713573"/>
            <a:ext cx="2833390" cy="94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 txBox="1">
            <a:spLocks noGrp="1"/>
          </p:cNvSpPr>
          <p:nvPr>
            <p:ph type="title"/>
          </p:nvPr>
        </p:nvSpPr>
        <p:spPr>
          <a:xfrm>
            <a:off x="324000" y="432000"/>
            <a:ext cx="783923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350" name="Google Shape;350;p7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351" name="Google Shape;351;p7"/>
          <p:cNvSpPr txBox="1"/>
          <p:nvPr/>
        </p:nvSpPr>
        <p:spPr>
          <a:xfrm>
            <a:off x="1779640" y="0"/>
            <a:ext cx="561176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Polio Now Walk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19, 2019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participation and healthy lifestyle fair promotion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for all Rotary,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Rotaract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Interact clubs of Suriname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citation goal:</a:t>
            </a:r>
            <a:endParaRPr/>
          </a:p>
          <a:p>
            <a:pPr marL="233363" marR="0" lvl="0" indent="-2333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Increase awareness of Rotary's work toward polio eradication.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Voluntary hours: 143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 for Rotary International's “End Polio Fund” (USD 250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91400" y="381000"/>
            <a:ext cx="1676400" cy="18615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3200400"/>
            <a:ext cx="3124200" cy="312168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54" name="Google Shape;3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593" y="3451123"/>
            <a:ext cx="2657007" cy="26625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55" name="Google Shape;355;p7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80999" y="2667000"/>
            <a:ext cx="1613277" cy="29518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56" name="Google Shape;356;p7"/>
          <p:cNvPicPr preferRelativeResize="0"/>
          <p:nvPr/>
        </p:nvPicPr>
        <p:blipFill rotWithShape="1">
          <a:blip r:embed="rId7" cstate="print">
            <a:alphaModFix/>
          </a:blip>
          <a:srcRect b="28807"/>
          <a:stretch/>
        </p:blipFill>
        <p:spPr>
          <a:xfrm>
            <a:off x="256133" y="353960"/>
            <a:ext cx="1218707" cy="15424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193800" y="6104849"/>
            <a:ext cx="1780406" cy="579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"/>
          <p:cNvSpPr>
            <a:spLocks noGrp="1"/>
          </p:cNvSpPr>
          <p:nvPr>
            <p:ph type="sldNum" idx="12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363" name="Google Shape;3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844" y="36481"/>
            <a:ext cx="2799140" cy="66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031" y="5366555"/>
            <a:ext cx="391477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186</Words>
  <Application>Microsoft Office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Service Projects 2019-2020                               </vt:lpstr>
      <vt:lpstr>Go Glo project</vt:lpstr>
      <vt:lpstr>World  Cleanup Day</vt:lpstr>
      <vt:lpstr>Slide 4</vt:lpstr>
      <vt:lpstr>Back to School with CaNW</vt:lpstr>
      <vt:lpstr>Slide 6</vt:lpstr>
      <vt:lpstr>  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Projects 2019-2020</dc:title>
  <dc:creator>Customer</dc:creator>
  <cp:lastModifiedBy>Customer</cp:lastModifiedBy>
  <cp:revision>5</cp:revision>
  <dcterms:created xsi:type="dcterms:W3CDTF">2020-06-27T21:27:25Z</dcterms:created>
  <dcterms:modified xsi:type="dcterms:W3CDTF">2020-06-27T21:57:57Z</dcterms:modified>
</cp:coreProperties>
</file>