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tadata" ContentType="application/binary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73" r:id="rId2"/>
    <p:sldMasterId id="2147483675" r:id="rId3"/>
  </p:sldMasterIdLst>
  <p:notesMasterIdLst>
    <p:notesMasterId r:id="rId8"/>
  </p:notesMasterIdLst>
  <p:sldIdLst>
    <p:sldId id="272" r:id="rId4"/>
    <p:sldId id="273" r:id="rId5"/>
    <p:sldId id="274" r:id="rId6"/>
    <p:sldId id="275" r:id="rId7"/>
  </p:sldIdLst>
  <p:sldSz cx="12192000" cy="6858000"/>
  <p:notesSz cx="6858000" cy="9144000"/>
  <p:embeddedFontLst>
    <p:embeddedFont>
      <p:font typeface="Century Gothic" pitchFamily="34" charset="0"/>
      <p:regular r:id="rId9"/>
      <p:bold r:id="rId10"/>
      <p:italic r:id="rId11"/>
      <p:boldItalic r:id="rId12"/>
    </p:embeddedFont>
    <p:embeddedFont>
      <p:font typeface="Calibri" pitchFamily="34" charset="0"/>
      <p:regular r:id="rId13"/>
      <p:bold r:id="rId14"/>
      <p:italic r:id="rId15"/>
      <p:boldItalic r:id="rId16"/>
    </p:embeddedFont>
    <p:embeddedFont>
      <p:font typeface="Sen" charset="0"/>
      <p:regular r:id="rId17"/>
      <p:bold r:id="rId18"/>
    </p:embeddedFont>
    <p:embeddedFont>
      <p:font typeface="Corbel" pitchFamily="3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41" roundtripDataSignature="AMtx7mhuKhaPyGZLClUlLa2TNr1okRU3T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176" autoAdjust="0"/>
    <p:restoredTop sz="94660"/>
  </p:normalViewPr>
  <p:slideViewPr>
    <p:cSldViewPr>
      <p:cViewPr varScale="1">
        <p:scale>
          <a:sx n="46" d="100"/>
          <a:sy n="46" d="100"/>
        </p:scale>
        <p:origin x="-854" y="-8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13.fntdata"/><Relationship Id="rId42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41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font" Target="fonts/font3.fntdata"/><Relationship Id="rId45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4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font" Target="fonts/font14.fntdata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" name="Google Shape;46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3" name="Google Shape;473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1"/>
          <p:cNvSpPr/>
          <p:nvPr/>
        </p:nvSpPr>
        <p:spPr>
          <a:xfrm>
            <a:off x="431800" y="5530292"/>
            <a:ext cx="1103873" cy="968702"/>
          </a:xfrm>
          <a:custGeom>
            <a:avLst/>
            <a:gdLst/>
            <a:ahLst/>
            <a:cxnLst/>
            <a:rect l="l" t="t" r="r" b="b"/>
            <a:pathLst>
              <a:path w="1099" h="968" extrusionOk="0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31"/>
          <p:cNvSpPr/>
          <p:nvPr/>
        </p:nvSpPr>
        <p:spPr>
          <a:xfrm>
            <a:off x="9537134" y="1312995"/>
            <a:ext cx="1103873" cy="968702"/>
          </a:xfrm>
          <a:custGeom>
            <a:avLst/>
            <a:gdLst/>
            <a:ahLst/>
            <a:cxnLst/>
            <a:rect l="l" t="t" r="r" b="b"/>
            <a:pathLst>
              <a:path w="1099" h="968" extrusionOk="0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31"/>
          <p:cNvSpPr/>
          <p:nvPr/>
        </p:nvSpPr>
        <p:spPr>
          <a:xfrm>
            <a:off x="9683871" y="300388"/>
            <a:ext cx="1838651" cy="1613506"/>
          </a:xfrm>
          <a:custGeom>
            <a:avLst/>
            <a:gdLst/>
            <a:ahLst/>
            <a:cxnLst/>
            <a:rect l="l" t="t" r="r" b="b"/>
            <a:pathLst>
              <a:path w="1099" h="968" extrusionOk="0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31"/>
          <p:cNvSpPr/>
          <p:nvPr/>
        </p:nvSpPr>
        <p:spPr>
          <a:xfrm>
            <a:off x="1449746" y="5304339"/>
            <a:ext cx="514965" cy="451905"/>
          </a:xfrm>
          <a:custGeom>
            <a:avLst/>
            <a:gdLst/>
            <a:ahLst/>
            <a:cxnLst/>
            <a:rect l="l" t="t" r="r" b="b"/>
            <a:pathLst>
              <a:path w="1099" h="968" extrusionOk="0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31"/>
          <p:cNvSpPr/>
          <p:nvPr/>
        </p:nvSpPr>
        <p:spPr>
          <a:xfrm>
            <a:off x="11007557" y="354617"/>
            <a:ext cx="514965" cy="451905"/>
          </a:xfrm>
          <a:custGeom>
            <a:avLst/>
            <a:gdLst/>
            <a:ahLst/>
            <a:cxnLst/>
            <a:rect l="l" t="t" r="r" b="b"/>
            <a:pathLst>
              <a:path w="1099" h="968" extrusionOk="0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31"/>
          <p:cNvSpPr txBox="1">
            <a:spLocks noGrp="1"/>
          </p:cNvSpPr>
          <p:nvPr>
            <p:ph type="ftr" idx="11"/>
          </p:nvPr>
        </p:nvSpPr>
        <p:spPr>
          <a:xfrm>
            <a:off x="432000" y="6361483"/>
            <a:ext cx="5484930" cy="201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31"/>
          <p:cNvSpPr>
            <a:spLocks noGrp="1"/>
          </p:cNvSpPr>
          <p:nvPr>
            <p:ph type="sldNum" idx="12"/>
          </p:nvPr>
        </p:nvSpPr>
        <p:spPr>
          <a:xfrm>
            <a:off x="11727656" y="6277243"/>
            <a:ext cx="464344" cy="400188"/>
          </a:xfrm>
          <a:prstGeom prst="roundRect">
            <a:avLst>
              <a:gd name="adj" fmla="val 9526"/>
            </a:avLst>
          </a:prstGeom>
          <a:gradFill>
            <a:gsLst>
              <a:gs pos="0">
                <a:srgbClr val="3F3F3F"/>
              </a:gs>
              <a:gs pos="20000">
                <a:srgbClr val="3F3F3F"/>
              </a:gs>
              <a:gs pos="82000">
                <a:schemeClr val="dk1"/>
              </a:gs>
              <a:gs pos="100000">
                <a:schemeClr val="dk1"/>
              </a:gs>
            </a:gsLst>
            <a:lin ang="3000000" scaled="0"/>
          </a:gra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94" name="Google Shape;94;p31"/>
          <p:cNvSpPr txBox="1">
            <a:spLocks noGrp="1"/>
          </p:cNvSpPr>
          <p:nvPr>
            <p:ph type="title"/>
          </p:nvPr>
        </p:nvSpPr>
        <p:spPr>
          <a:xfrm>
            <a:off x="432000" y="432000"/>
            <a:ext cx="113280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31"/>
          <p:cNvSpPr txBox="1">
            <a:spLocks noGrp="1"/>
          </p:cNvSpPr>
          <p:nvPr>
            <p:ph type="body" idx="1"/>
          </p:nvPr>
        </p:nvSpPr>
        <p:spPr>
          <a:xfrm>
            <a:off x="1578017" y="2169005"/>
            <a:ext cx="9035966" cy="2519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6000"/>
              <a:buNone/>
              <a:defRPr sz="60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46"/>
          <p:cNvSpPr/>
          <p:nvPr/>
        </p:nvSpPr>
        <p:spPr>
          <a:xfrm>
            <a:off x="431800" y="5530292"/>
            <a:ext cx="1103873" cy="968702"/>
          </a:xfrm>
          <a:custGeom>
            <a:avLst/>
            <a:gdLst/>
            <a:ahLst/>
            <a:cxnLst/>
            <a:rect l="l" t="t" r="r" b="b"/>
            <a:pathLst>
              <a:path w="1099" h="968" extrusionOk="0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46"/>
          <p:cNvSpPr/>
          <p:nvPr/>
        </p:nvSpPr>
        <p:spPr>
          <a:xfrm>
            <a:off x="9537134" y="1312995"/>
            <a:ext cx="1103873" cy="968702"/>
          </a:xfrm>
          <a:custGeom>
            <a:avLst/>
            <a:gdLst/>
            <a:ahLst/>
            <a:cxnLst/>
            <a:rect l="l" t="t" r="r" b="b"/>
            <a:pathLst>
              <a:path w="1099" h="968" extrusionOk="0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46"/>
          <p:cNvSpPr/>
          <p:nvPr/>
        </p:nvSpPr>
        <p:spPr>
          <a:xfrm>
            <a:off x="9683871" y="300388"/>
            <a:ext cx="1838651" cy="1613506"/>
          </a:xfrm>
          <a:custGeom>
            <a:avLst/>
            <a:gdLst/>
            <a:ahLst/>
            <a:cxnLst/>
            <a:rect l="l" t="t" r="r" b="b"/>
            <a:pathLst>
              <a:path w="1099" h="968" extrusionOk="0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46"/>
          <p:cNvSpPr/>
          <p:nvPr/>
        </p:nvSpPr>
        <p:spPr>
          <a:xfrm>
            <a:off x="1449746" y="5304339"/>
            <a:ext cx="514965" cy="451905"/>
          </a:xfrm>
          <a:custGeom>
            <a:avLst/>
            <a:gdLst/>
            <a:ahLst/>
            <a:cxnLst/>
            <a:rect l="l" t="t" r="r" b="b"/>
            <a:pathLst>
              <a:path w="1099" h="968" extrusionOk="0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46"/>
          <p:cNvSpPr/>
          <p:nvPr/>
        </p:nvSpPr>
        <p:spPr>
          <a:xfrm>
            <a:off x="11007557" y="354617"/>
            <a:ext cx="514965" cy="451905"/>
          </a:xfrm>
          <a:custGeom>
            <a:avLst/>
            <a:gdLst/>
            <a:ahLst/>
            <a:cxnLst/>
            <a:rect l="l" t="t" r="r" b="b"/>
            <a:pathLst>
              <a:path w="1099" h="968" extrusionOk="0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46"/>
          <p:cNvSpPr txBox="1"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Corbel"/>
              <a:buNone/>
              <a:defRPr>
                <a:solidFill>
                  <a:srgbClr val="3F3F3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46"/>
          <p:cNvSpPr txBox="1">
            <a:spLocks noGrp="1"/>
          </p:cNvSpPr>
          <p:nvPr>
            <p:ph type="ftr" idx="11"/>
          </p:nvPr>
        </p:nvSpPr>
        <p:spPr>
          <a:xfrm>
            <a:off x="432000" y="6361483"/>
            <a:ext cx="5484930" cy="201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46"/>
          <p:cNvSpPr>
            <a:spLocks noGrp="1"/>
          </p:cNvSpPr>
          <p:nvPr>
            <p:ph type="sldNum" idx="12"/>
          </p:nvPr>
        </p:nvSpPr>
        <p:spPr>
          <a:xfrm>
            <a:off x="11727656" y="6277243"/>
            <a:ext cx="464344" cy="400188"/>
          </a:xfrm>
          <a:prstGeom prst="roundRect">
            <a:avLst>
              <a:gd name="adj" fmla="val 9526"/>
            </a:avLst>
          </a:prstGeom>
          <a:gradFill>
            <a:gsLst>
              <a:gs pos="0">
                <a:srgbClr val="3F3F3F"/>
              </a:gs>
              <a:gs pos="20000">
                <a:srgbClr val="3F3F3F"/>
              </a:gs>
              <a:gs pos="82000">
                <a:schemeClr val="dk1"/>
              </a:gs>
              <a:gs pos="100000">
                <a:schemeClr val="dk1"/>
              </a:gs>
            </a:gsLst>
            <a:lin ang="3000000" scaled="0"/>
          </a:gra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74" name="Google Shape;174;p46"/>
          <p:cNvSpPr txBox="1">
            <a:spLocks noGrp="1"/>
          </p:cNvSpPr>
          <p:nvPr>
            <p:ph type="body" idx="1"/>
          </p:nvPr>
        </p:nvSpPr>
        <p:spPr>
          <a:xfrm>
            <a:off x="431800" y="1511250"/>
            <a:ext cx="548493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75" name="Google Shape;175;p46"/>
          <p:cNvSpPr txBox="1">
            <a:spLocks noGrp="1"/>
          </p:cNvSpPr>
          <p:nvPr>
            <p:ph type="body" idx="2"/>
          </p:nvPr>
        </p:nvSpPr>
        <p:spPr>
          <a:xfrm>
            <a:off x="6339334" y="1518287"/>
            <a:ext cx="5420666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76" name="Google Shape;176;p46"/>
          <p:cNvSpPr txBox="1">
            <a:spLocks noGrp="1"/>
          </p:cNvSpPr>
          <p:nvPr>
            <p:ph type="body" idx="3"/>
          </p:nvPr>
        </p:nvSpPr>
        <p:spPr>
          <a:xfrm>
            <a:off x="6339334" y="2486989"/>
            <a:ext cx="5432666" cy="3702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7" name="Google Shape;177;p46"/>
          <p:cNvSpPr txBox="1">
            <a:spLocks noGrp="1"/>
          </p:cNvSpPr>
          <p:nvPr>
            <p:ph type="body" idx="4"/>
          </p:nvPr>
        </p:nvSpPr>
        <p:spPr>
          <a:xfrm>
            <a:off x="431800" y="2486989"/>
            <a:ext cx="5491215" cy="3702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47"/>
          <p:cNvSpPr/>
          <p:nvPr/>
        </p:nvSpPr>
        <p:spPr>
          <a:xfrm>
            <a:off x="431800" y="5530292"/>
            <a:ext cx="1103873" cy="968702"/>
          </a:xfrm>
          <a:custGeom>
            <a:avLst/>
            <a:gdLst/>
            <a:ahLst/>
            <a:cxnLst/>
            <a:rect l="l" t="t" r="r" b="b"/>
            <a:pathLst>
              <a:path w="1099" h="968" extrusionOk="0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47"/>
          <p:cNvSpPr/>
          <p:nvPr/>
        </p:nvSpPr>
        <p:spPr>
          <a:xfrm>
            <a:off x="9537134" y="1312995"/>
            <a:ext cx="1103873" cy="968702"/>
          </a:xfrm>
          <a:custGeom>
            <a:avLst/>
            <a:gdLst/>
            <a:ahLst/>
            <a:cxnLst/>
            <a:rect l="l" t="t" r="r" b="b"/>
            <a:pathLst>
              <a:path w="1099" h="968" extrusionOk="0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47"/>
          <p:cNvSpPr/>
          <p:nvPr/>
        </p:nvSpPr>
        <p:spPr>
          <a:xfrm>
            <a:off x="9683871" y="300388"/>
            <a:ext cx="1838651" cy="1613506"/>
          </a:xfrm>
          <a:custGeom>
            <a:avLst/>
            <a:gdLst/>
            <a:ahLst/>
            <a:cxnLst/>
            <a:rect l="l" t="t" r="r" b="b"/>
            <a:pathLst>
              <a:path w="1099" h="968" extrusionOk="0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47"/>
          <p:cNvSpPr/>
          <p:nvPr/>
        </p:nvSpPr>
        <p:spPr>
          <a:xfrm>
            <a:off x="1449746" y="5304339"/>
            <a:ext cx="514965" cy="451905"/>
          </a:xfrm>
          <a:custGeom>
            <a:avLst/>
            <a:gdLst/>
            <a:ahLst/>
            <a:cxnLst/>
            <a:rect l="l" t="t" r="r" b="b"/>
            <a:pathLst>
              <a:path w="1099" h="968" extrusionOk="0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47"/>
          <p:cNvSpPr/>
          <p:nvPr/>
        </p:nvSpPr>
        <p:spPr>
          <a:xfrm>
            <a:off x="11007557" y="354617"/>
            <a:ext cx="514965" cy="451905"/>
          </a:xfrm>
          <a:custGeom>
            <a:avLst/>
            <a:gdLst/>
            <a:ahLst/>
            <a:cxnLst/>
            <a:rect l="l" t="t" r="r" b="b"/>
            <a:pathLst>
              <a:path w="1099" h="968" extrusionOk="0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47"/>
          <p:cNvSpPr txBox="1">
            <a:spLocks noGrp="1"/>
          </p:cNvSpPr>
          <p:nvPr>
            <p:ph type="title"/>
          </p:nvPr>
        </p:nvSpPr>
        <p:spPr>
          <a:xfrm>
            <a:off x="432000" y="431999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Corbe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47"/>
          <p:cNvSpPr txBox="1">
            <a:spLocks noGrp="1"/>
          </p:cNvSpPr>
          <p:nvPr>
            <p:ph type="ftr" idx="11"/>
          </p:nvPr>
        </p:nvSpPr>
        <p:spPr>
          <a:xfrm>
            <a:off x="432000" y="6361483"/>
            <a:ext cx="5484930" cy="201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47"/>
          <p:cNvSpPr>
            <a:spLocks noGrp="1"/>
          </p:cNvSpPr>
          <p:nvPr>
            <p:ph type="sldNum" idx="12"/>
          </p:nvPr>
        </p:nvSpPr>
        <p:spPr>
          <a:xfrm>
            <a:off x="11727656" y="6277243"/>
            <a:ext cx="464344" cy="400188"/>
          </a:xfrm>
          <a:prstGeom prst="roundRect">
            <a:avLst>
              <a:gd name="adj" fmla="val 9526"/>
            </a:avLst>
          </a:prstGeom>
          <a:gradFill>
            <a:gsLst>
              <a:gs pos="0">
                <a:srgbClr val="3F3F3F"/>
              </a:gs>
              <a:gs pos="20000">
                <a:srgbClr val="3F3F3F"/>
              </a:gs>
              <a:gs pos="82000">
                <a:schemeClr val="dk1"/>
              </a:gs>
              <a:gs pos="100000">
                <a:schemeClr val="dk1"/>
              </a:gs>
            </a:gsLst>
            <a:lin ang="3000000" scaled="0"/>
          </a:gra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87" name="Google Shape;187;p47"/>
          <p:cNvSpPr txBox="1">
            <a:spLocks noGrp="1"/>
          </p:cNvSpPr>
          <p:nvPr>
            <p:ph type="body" idx="1"/>
          </p:nvPr>
        </p:nvSpPr>
        <p:spPr>
          <a:xfrm>
            <a:off x="434062" y="21343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88" name="Google Shape;188;p47"/>
          <p:cNvSpPr txBox="1">
            <a:spLocks noGrp="1"/>
          </p:cNvSpPr>
          <p:nvPr>
            <p:ph type="body" idx="2"/>
          </p:nvPr>
        </p:nvSpPr>
        <p:spPr>
          <a:xfrm>
            <a:off x="5183188" y="431999"/>
            <a:ext cx="6544468" cy="55138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Char char="•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Char char="•"/>
              <a:defRPr sz="16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48"/>
          <p:cNvSpPr/>
          <p:nvPr/>
        </p:nvSpPr>
        <p:spPr>
          <a:xfrm>
            <a:off x="431800" y="5530292"/>
            <a:ext cx="1103873" cy="968702"/>
          </a:xfrm>
          <a:custGeom>
            <a:avLst/>
            <a:gdLst/>
            <a:ahLst/>
            <a:cxnLst/>
            <a:rect l="l" t="t" r="r" b="b"/>
            <a:pathLst>
              <a:path w="1099" h="968" extrusionOk="0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48"/>
          <p:cNvSpPr/>
          <p:nvPr/>
        </p:nvSpPr>
        <p:spPr>
          <a:xfrm>
            <a:off x="9537134" y="1312995"/>
            <a:ext cx="1103873" cy="968702"/>
          </a:xfrm>
          <a:custGeom>
            <a:avLst/>
            <a:gdLst/>
            <a:ahLst/>
            <a:cxnLst/>
            <a:rect l="l" t="t" r="r" b="b"/>
            <a:pathLst>
              <a:path w="1099" h="968" extrusionOk="0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48"/>
          <p:cNvSpPr/>
          <p:nvPr/>
        </p:nvSpPr>
        <p:spPr>
          <a:xfrm>
            <a:off x="9683871" y="300388"/>
            <a:ext cx="1838651" cy="1613506"/>
          </a:xfrm>
          <a:custGeom>
            <a:avLst/>
            <a:gdLst/>
            <a:ahLst/>
            <a:cxnLst/>
            <a:rect l="l" t="t" r="r" b="b"/>
            <a:pathLst>
              <a:path w="1099" h="968" extrusionOk="0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48"/>
          <p:cNvSpPr/>
          <p:nvPr/>
        </p:nvSpPr>
        <p:spPr>
          <a:xfrm>
            <a:off x="1449746" y="5304339"/>
            <a:ext cx="514965" cy="451905"/>
          </a:xfrm>
          <a:custGeom>
            <a:avLst/>
            <a:gdLst/>
            <a:ahLst/>
            <a:cxnLst/>
            <a:rect l="l" t="t" r="r" b="b"/>
            <a:pathLst>
              <a:path w="1099" h="968" extrusionOk="0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48"/>
          <p:cNvSpPr/>
          <p:nvPr/>
        </p:nvSpPr>
        <p:spPr>
          <a:xfrm>
            <a:off x="11007557" y="354617"/>
            <a:ext cx="514965" cy="451905"/>
          </a:xfrm>
          <a:custGeom>
            <a:avLst/>
            <a:gdLst/>
            <a:ahLst/>
            <a:cxnLst/>
            <a:rect l="l" t="t" r="r" b="b"/>
            <a:pathLst>
              <a:path w="1099" h="968" extrusionOk="0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48"/>
          <p:cNvSpPr txBox="1">
            <a:spLocks noGrp="1"/>
          </p:cNvSpPr>
          <p:nvPr>
            <p:ph type="title"/>
          </p:nvPr>
        </p:nvSpPr>
        <p:spPr>
          <a:xfrm>
            <a:off x="432000" y="431999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Corbe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48"/>
          <p:cNvSpPr txBox="1">
            <a:spLocks noGrp="1"/>
          </p:cNvSpPr>
          <p:nvPr>
            <p:ph type="ftr" idx="11"/>
          </p:nvPr>
        </p:nvSpPr>
        <p:spPr>
          <a:xfrm>
            <a:off x="432000" y="6361483"/>
            <a:ext cx="5484930" cy="201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48"/>
          <p:cNvSpPr>
            <a:spLocks noGrp="1"/>
          </p:cNvSpPr>
          <p:nvPr>
            <p:ph type="sldNum" idx="12"/>
          </p:nvPr>
        </p:nvSpPr>
        <p:spPr>
          <a:xfrm>
            <a:off x="11727656" y="6277243"/>
            <a:ext cx="464344" cy="400188"/>
          </a:xfrm>
          <a:prstGeom prst="roundRect">
            <a:avLst>
              <a:gd name="adj" fmla="val 9526"/>
            </a:avLst>
          </a:prstGeom>
          <a:gradFill>
            <a:gsLst>
              <a:gs pos="0">
                <a:srgbClr val="3F3F3F"/>
              </a:gs>
              <a:gs pos="20000">
                <a:srgbClr val="3F3F3F"/>
              </a:gs>
              <a:gs pos="82000">
                <a:schemeClr val="dk1"/>
              </a:gs>
              <a:gs pos="100000">
                <a:schemeClr val="dk1"/>
              </a:gs>
            </a:gsLst>
            <a:lin ang="3000000" scaled="0"/>
          </a:gra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98" name="Google Shape;198;p48"/>
          <p:cNvSpPr txBox="1">
            <a:spLocks noGrp="1"/>
          </p:cNvSpPr>
          <p:nvPr>
            <p:ph type="body" idx="1"/>
          </p:nvPr>
        </p:nvSpPr>
        <p:spPr>
          <a:xfrm>
            <a:off x="434062" y="21343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99" name="Google Shape;199;p48"/>
          <p:cNvSpPr>
            <a:spLocks noGrp="1"/>
          </p:cNvSpPr>
          <p:nvPr>
            <p:ph type="pic" idx="2"/>
          </p:nvPr>
        </p:nvSpPr>
        <p:spPr>
          <a:xfrm>
            <a:off x="5183188" y="431999"/>
            <a:ext cx="6544468" cy="5513889"/>
          </a:xfrm>
          <a:prstGeom prst="roundRect">
            <a:avLst>
              <a:gd name="adj" fmla="val 5554"/>
            </a:avLst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Char char="•"/>
              <a:defRPr sz="1200" b="0" i="1" u="none" strike="noStrike" cap="non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9"/>
          <p:cNvSpPr/>
          <p:nvPr/>
        </p:nvSpPr>
        <p:spPr>
          <a:xfrm>
            <a:off x="431800" y="5530292"/>
            <a:ext cx="1103873" cy="968702"/>
          </a:xfrm>
          <a:custGeom>
            <a:avLst/>
            <a:gdLst/>
            <a:ahLst/>
            <a:cxnLst/>
            <a:rect l="l" t="t" r="r" b="b"/>
            <a:pathLst>
              <a:path w="1099" h="968" extrusionOk="0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49"/>
          <p:cNvSpPr/>
          <p:nvPr/>
        </p:nvSpPr>
        <p:spPr>
          <a:xfrm>
            <a:off x="9537134" y="1312995"/>
            <a:ext cx="1103873" cy="968702"/>
          </a:xfrm>
          <a:custGeom>
            <a:avLst/>
            <a:gdLst/>
            <a:ahLst/>
            <a:cxnLst/>
            <a:rect l="l" t="t" r="r" b="b"/>
            <a:pathLst>
              <a:path w="1099" h="968" extrusionOk="0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49"/>
          <p:cNvSpPr/>
          <p:nvPr/>
        </p:nvSpPr>
        <p:spPr>
          <a:xfrm>
            <a:off x="9683871" y="300388"/>
            <a:ext cx="1838651" cy="1613506"/>
          </a:xfrm>
          <a:custGeom>
            <a:avLst/>
            <a:gdLst/>
            <a:ahLst/>
            <a:cxnLst/>
            <a:rect l="l" t="t" r="r" b="b"/>
            <a:pathLst>
              <a:path w="1099" h="968" extrusionOk="0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49"/>
          <p:cNvSpPr/>
          <p:nvPr/>
        </p:nvSpPr>
        <p:spPr>
          <a:xfrm>
            <a:off x="1449746" y="5304339"/>
            <a:ext cx="514965" cy="451905"/>
          </a:xfrm>
          <a:custGeom>
            <a:avLst/>
            <a:gdLst/>
            <a:ahLst/>
            <a:cxnLst/>
            <a:rect l="l" t="t" r="r" b="b"/>
            <a:pathLst>
              <a:path w="1099" h="968" extrusionOk="0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49"/>
          <p:cNvSpPr/>
          <p:nvPr/>
        </p:nvSpPr>
        <p:spPr>
          <a:xfrm>
            <a:off x="11007557" y="354617"/>
            <a:ext cx="514965" cy="451905"/>
          </a:xfrm>
          <a:custGeom>
            <a:avLst/>
            <a:gdLst/>
            <a:ahLst/>
            <a:cxnLst/>
            <a:rect l="l" t="t" r="r" b="b"/>
            <a:pathLst>
              <a:path w="1099" h="968" extrusionOk="0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49"/>
          <p:cNvSpPr txBox="1">
            <a:spLocks noGrp="1"/>
          </p:cNvSpPr>
          <p:nvPr>
            <p:ph type="ftr" idx="11"/>
          </p:nvPr>
        </p:nvSpPr>
        <p:spPr>
          <a:xfrm>
            <a:off x="432000" y="6361483"/>
            <a:ext cx="5484930" cy="201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49"/>
          <p:cNvSpPr>
            <a:spLocks noGrp="1"/>
          </p:cNvSpPr>
          <p:nvPr>
            <p:ph type="sldNum" idx="12"/>
          </p:nvPr>
        </p:nvSpPr>
        <p:spPr>
          <a:xfrm>
            <a:off x="11727656" y="6277243"/>
            <a:ext cx="464344" cy="400188"/>
          </a:xfrm>
          <a:prstGeom prst="roundRect">
            <a:avLst>
              <a:gd name="adj" fmla="val 9526"/>
            </a:avLst>
          </a:prstGeom>
          <a:gradFill>
            <a:gsLst>
              <a:gs pos="0">
                <a:srgbClr val="3F3F3F"/>
              </a:gs>
              <a:gs pos="20000">
                <a:srgbClr val="3F3F3F"/>
              </a:gs>
              <a:gs pos="82000">
                <a:schemeClr val="dk1"/>
              </a:gs>
              <a:gs pos="100000">
                <a:schemeClr val="dk1"/>
              </a:gs>
            </a:gsLst>
            <a:lin ang="3000000" scaled="0"/>
          </a:gra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208" name="Google Shape;208;p49"/>
          <p:cNvSpPr txBox="1">
            <a:spLocks noGrp="1"/>
          </p:cNvSpPr>
          <p:nvPr>
            <p:ph type="title"/>
          </p:nvPr>
        </p:nvSpPr>
        <p:spPr>
          <a:xfrm>
            <a:off x="432000" y="432000"/>
            <a:ext cx="113280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6"/>
          <p:cNvSpPr txBox="1"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entury Gothic"/>
              <a:buNone/>
              <a:defRPr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6" name="Google Shape;246;p36"/>
          <p:cNvSpPr txBox="1"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420"/>
              </a:spcBef>
              <a:spcAft>
                <a:spcPts val="0"/>
              </a:spcAft>
              <a:buSzPts val="1680"/>
              <a:buNone/>
              <a:defRPr sz="2100">
                <a:solidFill>
                  <a:srgbClr val="0F486F"/>
                </a:solidFill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SzPts val="144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600"/>
              </a:spcBef>
              <a:spcAft>
                <a:spcPts val="0"/>
              </a:spcAft>
              <a:buSzPts val="128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6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6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6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6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6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600"/>
              </a:spcBef>
              <a:spcAft>
                <a:spcPts val="600"/>
              </a:spcAft>
              <a:buSzPts val="112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7" name="Google Shape;247;p36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8" name="Google Shape;248;p36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9" name="Google Shape;249;p36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09304A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09304A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09304A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09304A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09304A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09304A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09304A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09304A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09304A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cxnSp>
        <p:nvCxnSpPr>
          <p:cNvPr id="250" name="Google Shape;250;p36"/>
          <p:cNvCxnSpPr/>
          <p:nvPr/>
        </p:nvCxnSpPr>
        <p:spPr>
          <a:xfrm flipH="1">
            <a:off x="8228012" y="8467"/>
            <a:ext cx="3810000" cy="381000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51" name="Google Shape;251;p36"/>
          <p:cNvCxnSpPr/>
          <p:nvPr/>
        </p:nvCxnSpPr>
        <p:spPr>
          <a:xfrm flipH="1">
            <a:off x="6108170" y="91545"/>
            <a:ext cx="6080655" cy="6080655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52" name="Google Shape;252;p36"/>
          <p:cNvCxnSpPr/>
          <p:nvPr/>
        </p:nvCxnSpPr>
        <p:spPr>
          <a:xfrm flipH="1">
            <a:off x="7235825" y="228600"/>
            <a:ext cx="4953000" cy="495300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53" name="Google Shape;253;p36"/>
          <p:cNvCxnSpPr/>
          <p:nvPr/>
        </p:nvCxnSpPr>
        <p:spPr>
          <a:xfrm flipH="1">
            <a:off x="7335837" y="32278"/>
            <a:ext cx="4852989" cy="4852989"/>
          </a:xfrm>
          <a:prstGeom prst="straightConnector1">
            <a:avLst/>
          </a:prstGeom>
          <a:noFill/>
          <a:ln w="317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54" name="Google Shape;254;p36"/>
          <p:cNvCxnSpPr/>
          <p:nvPr/>
        </p:nvCxnSpPr>
        <p:spPr>
          <a:xfrm flipH="1">
            <a:off x="7845426" y="609601"/>
            <a:ext cx="4343399" cy="4343399"/>
          </a:xfrm>
          <a:prstGeom prst="straightConnector1">
            <a:avLst/>
          </a:prstGeom>
          <a:noFill/>
          <a:ln w="317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8"/>
          <p:cNvSpPr txBox="1"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entury Gothic"/>
              <a:buNone/>
              <a:defRPr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9" name="Google Shape;269;p38"/>
          <p:cNvSpPr txBox="1"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420"/>
              </a:spcBef>
              <a:spcAft>
                <a:spcPts val="0"/>
              </a:spcAft>
              <a:buSzPts val="1680"/>
              <a:buNone/>
              <a:defRPr sz="2100">
                <a:solidFill>
                  <a:srgbClr val="0F486F"/>
                </a:solidFill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SzPts val="144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600"/>
              </a:spcBef>
              <a:spcAft>
                <a:spcPts val="0"/>
              </a:spcAft>
              <a:buSzPts val="128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6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6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6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6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6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600"/>
              </a:spcBef>
              <a:spcAft>
                <a:spcPts val="600"/>
              </a:spcAft>
              <a:buSzPts val="112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0" name="Google Shape;270;p38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p38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2" name="Google Shape;272;p38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09304A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09304A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09304A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09304A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09304A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09304A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09304A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09304A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09304A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cxnSp>
        <p:nvCxnSpPr>
          <p:cNvPr id="273" name="Google Shape;273;p38"/>
          <p:cNvCxnSpPr/>
          <p:nvPr/>
        </p:nvCxnSpPr>
        <p:spPr>
          <a:xfrm flipH="1">
            <a:off x="8228012" y="8467"/>
            <a:ext cx="3810000" cy="381000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74" name="Google Shape;274;p38"/>
          <p:cNvCxnSpPr/>
          <p:nvPr/>
        </p:nvCxnSpPr>
        <p:spPr>
          <a:xfrm flipH="1">
            <a:off x="6108170" y="91545"/>
            <a:ext cx="6080655" cy="6080655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75" name="Google Shape;275;p38"/>
          <p:cNvCxnSpPr/>
          <p:nvPr/>
        </p:nvCxnSpPr>
        <p:spPr>
          <a:xfrm flipH="1">
            <a:off x="7235825" y="228600"/>
            <a:ext cx="4953000" cy="495300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76" name="Google Shape;276;p38"/>
          <p:cNvCxnSpPr/>
          <p:nvPr/>
        </p:nvCxnSpPr>
        <p:spPr>
          <a:xfrm flipH="1">
            <a:off x="7335837" y="32278"/>
            <a:ext cx="4852989" cy="4852989"/>
          </a:xfrm>
          <a:prstGeom prst="straightConnector1">
            <a:avLst/>
          </a:prstGeom>
          <a:noFill/>
          <a:ln w="317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77" name="Google Shape;277;p38"/>
          <p:cNvCxnSpPr/>
          <p:nvPr/>
        </p:nvCxnSpPr>
        <p:spPr>
          <a:xfrm flipH="1">
            <a:off x="7845426" y="609601"/>
            <a:ext cx="4343399" cy="4343399"/>
          </a:xfrm>
          <a:prstGeom prst="straightConnector1">
            <a:avLst/>
          </a:prstGeom>
          <a:noFill/>
          <a:ln w="317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2"/>
          <p:cNvSpPr/>
          <p:nvPr/>
        </p:nvSpPr>
        <p:spPr>
          <a:xfrm>
            <a:off x="431800" y="5530292"/>
            <a:ext cx="1103873" cy="968702"/>
          </a:xfrm>
          <a:custGeom>
            <a:avLst/>
            <a:gdLst/>
            <a:ahLst/>
            <a:cxnLst/>
            <a:rect l="l" t="t" r="r" b="b"/>
            <a:pathLst>
              <a:path w="1099" h="968" extrusionOk="0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32"/>
          <p:cNvSpPr/>
          <p:nvPr/>
        </p:nvSpPr>
        <p:spPr>
          <a:xfrm>
            <a:off x="9537134" y="1312995"/>
            <a:ext cx="1103873" cy="968702"/>
          </a:xfrm>
          <a:custGeom>
            <a:avLst/>
            <a:gdLst/>
            <a:ahLst/>
            <a:cxnLst/>
            <a:rect l="l" t="t" r="r" b="b"/>
            <a:pathLst>
              <a:path w="1099" h="968" extrusionOk="0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32"/>
          <p:cNvSpPr/>
          <p:nvPr/>
        </p:nvSpPr>
        <p:spPr>
          <a:xfrm>
            <a:off x="9683871" y="300388"/>
            <a:ext cx="1838651" cy="1613506"/>
          </a:xfrm>
          <a:custGeom>
            <a:avLst/>
            <a:gdLst/>
            <a:ahLst/>
            <a:cxnLst/>
            <a:rect l="l" t="t" r="r" b="b"/>
            <a:pathLst>
              <a:path w="1099" h="968" extrusionOk="0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32"/>
          <p:cNvSpPr/>
          <p:nvPr/>
        </p:nvSpPr>
        <p:spPr>
          <a:xfrm>
            <a:off x="1449746" y="5304339"/>
            <a:ext cx="514965" cy="451905"/>
          </a:xfrm>
          <a:custGeom>
            <a:avLst/>
            <a:gdLst/>
            <a:ahLst/>
            <a:cxnLst/>
            <a:rect l="l" t="t" r="r" b="b"/>
            <a:pathLst>
              <a:path w="1099" h="968" extrusionOk="0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32"/>
          <p:cNvSpPr/>
          <p:nvPr/>
        </p:nvSpPr>
        <p:spPr>
          <a:xfrm>
            <a:off x="11007557" y="354617"/>
            <a:ext cx="514965" cy="451905"/>
          </a:xfrm>
          <a:custGeom>
            <a:avLst/>
            <a:gdLst/>
            <a:ahLst/>
            <a:cxnLst/>
            <a:rect l="l" t="t" r="r" b="b"/>
            <a:pathLst>
              <a:path w="1099" h="968" extrusionOk="0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32"/>
          <p:cNvSpPr txBox="1">
            <a:spLocks noGrp="1"/>
          </p:cNvSpPr>
          <p:nvPr>
            <p:ph type="ftr" idx="11"/>
          </p:nvPr>
        </p:nvSpPr>
        <p:spPr>
          <a:xfrm>
            <a:off x="432000" y="6361483"/>
            <a:ext cx="5484930" cy="201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32"/>
          <p:cNvSpPr>
            <a:spLocks noGrp="1"/>
          </p:cNvSpPr>
          <p:nvPr>
            <p:ph type="sldNum" idx="12"/>
          </p:nvPr>
        </p:nvSpPr>
        <p:spPr>
          <a:xfrm>
            <a:off x="11727656" y="6277243"/>
            <a:ext cx="464344" cy="400188"/>
          </a:xfrm>
          <a:prstGeom prst="roundRect">
            <a:avLst>
              <a:gd name="adj" fmla="val 9526"/>
            </a:avLst>
          </a:prstGeom>
          <a:gradFill>
            <a:gsLst>
              <a:gs pos="0">
                <a:srgbClr val="3F3F3F"/>
              </a:gs>
              <a:gs pos="20000">
                <a:srgbClr val="3F3F3F"/>
              </a:gs>
              <a:gs pos="82000">
                <a:schemeClr val="dk1"/>
              </a:gs>
              <a:gs pos="100000">
                <a:schemeClr val="dk1"/>
              </a:gs>
            </a:gsLst>
            <a:lin ang="3000000" scaled="0"/>
          </a:gra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Slide 1">
  <p:cSld name="Divider Slide 1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9"/>
          <p:cNvSpPr>
            <a:spLocks noGrp="1"/>
          </p:cNvSpPr>
          <p:nvPr>
            <p:ph type="pic" idx="2"/>
          </p:nvPr>
        </p:nvSpPr>
        <p:spPr>
          <a:xfrm>
            <a:off x="0" y="418374"/>
            <a:ext cx="8687356" cy="643962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sz="1200" b="0" i="1" u="none" strike="noStrike" cap="non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6" name="Google Shape;106;p39"/>
          <p:cNvSpPr>
            <a:spLocks noGrp="1"/>
          </p:cNvSpPr>
          <p:nvPr>
            <p:ph type="ctrTitle"/>
          </p:nvPr>
        </p:nvSpPr>
        <p:spPr>
          <a:xfrm>
            <a:off x="7425293" y="2408157"/>
            <a:ext cx="4459766" cy="3146839"/>
          </a:xfrm>
          <a:prstGeom prst="roundRect">
            <a:avLst>
              <a:gd name="adj" fmla="val 2139"/>
            </a:avLst>
          </a:prstGeom>
          <a:gradFill>
            <a:gsLst>
              <a:gs pos="0">
                <a:srgbClr val="3F3F3F"/>
              </a:gs>
              <a:gs pos="100000">
                <a:srgbClr val="0C0C0C"/>
              </a:gs>
            </a:gsLst>
            <a:lin ang="10800000" scaled="0"/>
          </a:gra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0" tIns="288000" rIns="180000" bIns="180000" anchor="t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5000"/>
              <a:buFont typeface="Corbel"/>
              <a:buNone/>
              <a:defRPr sz="5000" b="1">
                <a:solidFill>
                  <a:srgbClr val="F2F2F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39"/>
          <p:cNvSpPr txBox="1">
            <a:spLocks noGrp="1"/>
          </p:cNvSpPr>
          <p:nvPr>
            <p:ph type="subTitle" idx="1"/>
          </p:nvPr>
        </p:nvSpPr>
        <p:spPr>
          <a:xfrm>
            <a:off x="7607300" y="4386894"/>
            <a:ext cx="4000500" cy="997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F2F2"/>
              </a:buClr>
              <a:buSzPts val="2100"/>
              <a:buNone/>
              <a:defRPr sz="2100">
                <a:solidFill>
                  <a:srgbClr val="F2F2F2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08" name="Google Shape;108;p39"/>
          <p:cNvSpPr txBox="1">
            <a:spLocks noGrp="1"/>
          </p:cNvSpPr>
          <p:nvPr>
            <p:ph type="ftr" idx="11"/>
          </p:nvPr>
        </p:nvSpPr>
        <p:spPr>
          <a:xfrm>
            <a:off x="432000" y="6361483"/>
            <a:ext cx="5484930" cy="201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39"/>
          <p:cNvSpPr>
            <a:spLocks noGrp="1"/>
          </p:cNvSpPr>
          <p:nvPr>
            <p:ph type="sldNum" idx="12"/>
          </p:nvPr>
        </p:nvSpPr>
        <p:spPr>
          <a:xfrm>
            <a:off x="11727656" y="6277243"/>
            <a:ext cx="464344" cy="400188"/>
          </a:xfrm>
          <a:prstGeom prst="roundRect">
            <a:avLst>
              <a:gd name="adj" fmla="val 9526"/>
            </a:avLst>
          </a:prstGeom>
          <a:gradFill>
            <a:gsLst>
              <a:gs pos="0">
                <a:srgbClr val="3F3F3F"/>
              </a:gs>
              <a:gs pos="20000">
                <a:srgbClr val="3F3F3F"/>
              </a:gs>
              <a:gs pos="82000">
                <a:schemeClr val="dk1"/>
              </a:gs>
              <a:gs pos="100000">
                <a:schemeClr val="dk1"/>
              </a:gs>
            </a:gsLst>
            <a:lin ang="3000000" scaled="0"/>
          </a:gra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Slide 2">
  <p:cSld name="Divider Slide 2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0"/>
          <p:cNvSpPr>
            <a:spLocks noGrp="1"/>
          </p:cNvSpPr>
          <p:nvPr>
            <p:ph type="pic" idx="2"/>
          </p:nvPr>
        </p:nvSpPr>
        <p:spPr>
          <a:xfrm>
            <a:off x="-1" y="0"/>
            <a:ext cx="11795125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0" tIns="864000" rIns="0" bIns="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sz="1200" b="0" i="1" u="none" strike="noStrike" cap="non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2" name="Google Shape;112;p40"/>
          <p:cNvSpPr>
            <a:spLocks noGrp="1"/>
          </p:cNvSpPr>
          <p:nvPr>
            <p:ph type="ctrTitle"/>
          </p:nvPr>
        </p:nvSpPr>
        <p:spPr>
          <a:xfrm>
            <a:off x="3866117" y="1816509"/>
            <a:ext cx="4459766" cy="3146839"/>
          </a:xfrm>
          <a:prstGeom prst="roundRect">
            <a:avLst>
              <a:gd name="adj" fmla="val 2139"/>
            </a:avLst>
          </a:prstGeom>
          <a:gradFill>
            <a:gsLst>
              <a:gs pos="0">
                <a:srgbClr val="3F3F3F"/>
              </a:gs>
              <a:gs pos="100000">
                <a:srgbClr val="0C0C0C"/>
              </a:gs>
            </a:gsLst>
            <a:lin ang="10800000" scaled="0"/>
          </a:gra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0" tIns="288000" rIns="180000" bIns="180000" anchor="t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5000"/>
              <a:buFont typeface="Corbel"/>
              <a:buNone/>
              <a:defRPr sz="5000" b="1">
                <a:solidFill>
                  <a:srgbClr val="F2F2F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40"/>
          <p:cNvSpPr txBox="1">
            <a:spLocks noGrp="1"/>
          </p:cNvSpPr>
          <p:nvPr>
            <p:ph type="subTitle" idx="1"/>
          </p:nvPr>
        </p:nvSpPr>
        <p:spPr>
          <a:xfrm>
            <a:off x="4048124" y="3795246"/>
            <a:ext cx="4000500" cy="997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F2F2"/>
              </a:buClr>
              <a:buSzPts val="2100"/>
              <a:buNone/>
              <a:defRPr sz="2100">
                <a:solidFill>
                  <a:srgbClr val="F2F2F2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14" name="Google Shape;114;p40"/>
          <p:cNvSpPr txBox="1">
            <a:spLocks noGrp="1"/>
          </p:cNvSpPr>
          <p:nvPr>
            <p:ph type="ftr" idx="11"/>
          </p:nvPr>
        </p:nvSpPr>
        <p:spPr>
          <a:xfrm>
            <a:off x="432000" y="6361483"/>
            <a:ext cx="5484930" cy="201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40"/>
          <p:cNvSpPr>
            <a:spLocks noGrp="1"/>
          </p:cNvSpPr>
          <p:nvPr>
            <p:ph type="sldNum" idx="12"/>
          </p:nvPr>
        </p:nvSpPr>
        <p:spPr>
          <a:xfrm>
            <a:off x="11727656" y="6277243"/>
            <a:ext cx="464344" cy="400188"/>
          </a:xfrm>
          <a:prstGeom prst="roundRect">
            <a:avLst>
              <a:gd name="adj" fmla="val 9526"/>
            </a:avLst>
          </a:prstGeom>
          <a:gradFill>
            <a:gsLst>
              <a:gs pos="0">
                <a:srgbClr val="3F3F3F"/>
              </a:gs>
              <a:gs pos="20000">
                <a:srgbClr val="3F3F3F"/>
              </a:gs>
              <a:gs pos="82000">
                <a:schemeClr val="dk1"/>
              </a:gs>
              <a:gs pos="100000">
                <a:schemeClr val="dk1"/>
              </a:gs>
            </a:gsLst>
            <a:lin ang="3000000" scaled="0"/>
          </a:gra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 Column">
  <p:cSld name="5 Column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1"/>
          <p:cNvSpPr txBox="1"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Corbel"/>
              <a:buNone/>
              <a:defRPr>
                <a:solidFill>
                  <a:srgbClr val="3F3F3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41"/>
          <p:cNvSpPr txBox="1">
            <a:spLocks noGrp="1"/>
          </p:cNvSpPr>
          <p:nvPr>
            <p:ph type="body" idx="1"/>
          </p:nvPr>
        </p:nvSpPr>
        <p:spPr>
          <a:xfrm>
            <a:off x="431800" y="1008000"/>
            <a:ext cx="11339513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41"/>
          <p:cNvSpPr txBox="1">
            <a:spLocks noGrp="1"/>
          </p:cNvSpPr>
          <p:nvPr>
            <p:ph type="body" idx="2"/>
          </p:nvPr>
        </p:nvSpPr>
        <p:spPr>
          <a:xfrm>
            <a:off x="432000" y="1512000"/>
            <a:ext cx="2160000" cy="4679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>
                <a:solidFill>
                  <a:srgbClr val="3F3F3F"/>
                </a:solidFill>
              </a:defRPr>
            </a:lvl1pPr>
            <a:lvl2pPr marL="91440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Char char="•"/>
              <a:defRPr>
                <a:solidFill>
                  <a:srgbClr val="3F3F3F"/>
                </a:solidFill>
              </a:defRPr>
            </a:lvl2pPr>
            <a:lvl3pPr marL="1371600" lvl="2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0" name="Google Shape;120;p41"/>
          <p:cNvSpPr txBox="1">
            <a:spLocks noGrp="1"/>
          </p:cNvSpPr>
          <p:nvPr>
            <p:ph type="body" idx="3"/>
          </p:nvPr>
        </p:nvSpPr>
        <p:spPr>
          <a:xfrm>
            <a:off x="2726412" y="1512000"/>
            <a:ext cx="2160588" cy="4679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41"/>
          <p:cNvSpPr txBox="1">
            <a:spLocks noGrp="1"/>
          </p:cNvSpPr>
          <p:nvPr>
            <p:ph type="body" idx="4"/>
          </p:nvPr>
        </p:nvSpPr>
        <p:spPr>
          <a:xfrm>
            <a:off x="5021412" y="1512000"/>
            <a:ext cx="2160588" cy="4679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41"/>
          <p:cNvSpPr txBox="1">
            <a:spLocks noGrp="1"/>
          </p:cNvSpPr>
          <p:nvPr>
            <p:ph type="body" idx="5"/>
          </p:nvPr>
        </p:nvSpPr>
        <p:spPr>
          <a:xfrm>
            <a:off x="7316412" y="1507535"/>
            <a:ext cx="2160588" cy="4679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3" name="Google Shape;123;p41"/>
          <p:cNvSpPr txBox="1">
            <a:spLocks noGrp="1"/>
          </p:cNvSpPr>
          <p:nvPr>
            <p:ph type="body" idx="6"/>
          </p:nvPr>
        </p:nvSpPr>
        <p:spPr>
          <a:xfrm>
            <a:off x="9611412" y="1507535"/>
            <a:ext cx="2160588" cy="4683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4" name="Google Shape;124;p41"/>
          <p:cNvSpPr txBox="1">
            <a:spLocks noGrp="1"/>
          </p:cNvSpPr>
          <p:nvPr>
            <p:ph type="ftr" idx="11"/>
          </p:nvPr>
        </p:nvSpPr>
        <p:spPr>
          <a:xfrm>
            <a:off x="432000" y="6361483"/>
            <a:ext cx="5484930" cy="201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41"/>
          <p:cNvSpPr>
            <a:spLocks noGrp="1"/>
          </p:cNvSpPr>
          <p:nvPr>
            <p:ph type="sldNum" idx="12"/>
          </p:nvPr>
        </p:nvSpPr>
        <p:spPr>
          <a:xfrm>
            <a:off x="11727656" y="6277243"/>
            <a:ext cx="464344" cy="400188"/>
          </a:xfrm>
          <a:prstGeom prst="roundRect">
            <a:avLst>
              <a:gd name="adj" fmla="val 9526"/>
            </a:avLst>
          </a:prstGeom>
          <a:gradFill>
            <a:gsLst>
              <a:gs pos="0">
                <a:srgbClr val="3F3F3F"/>
              </a:gs>
              <a:gs pos="20000">
                <a:srgbClr val="3F3F3F"/>
              </a:gs>
              <a:gs pos="82000">
                <a:schemeClr val="dk1"/>
              </a:gs>
              <a:gs pos="100000">
                <a:schemeClr val="dk1"/>
              </a:gs>
            </a:gsLst>
            <a:lin ang="3000000" scaled="0"/>
          </a:gra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42"/>
          <p:cNvSpPr/>
          <p:nvPr/>
        </p:nvSpPr>
        <p:spPr>
          <a:xfrm>
            <a:off x="431800" y="5530292"/>
            <a:ext cx="1103873" cy="968702"/>
          </a:xfrm>
          <a:custGeom>
            <a:avLst/>
            <a:gdLst/>
            <a:ahLst/>
            <a:cxnLst/>
            <a:rect l="l" t="t" r="r" b="b"/>
            <a:pathLst>
              <a:path w="1099" h="968" extrusionOk="0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42"/>
          <p:cNvSpPr/>
          <p:nvPr/>
        </p:nvSpPr>
        <p:spPr>
          <a:xfrm>
            <a:off x="9537134" y="1312995"/>
            <a:ext cx="1103873" cy="968702"/>
          </a:xfrm>
          <a:custGeom>
            <a:avLst/>
            <a:gdLst/>
            <a:ahLst/>
            <a:cxnLst/>
            <a:rect l="l" t="t" r="r" b="b"/>
            <a:pathLst>
              <a:path w="1099" h="968" extrusionOk="0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42"/>
          <p:cNvSpPr/>
          <p:nvPr/>
        </p:nvSpPr>
        <p:spPr>
          <a:xfrm>
            <a:off x="9683871" y="300388"/>
            <a:ext cx="1838651" cy="1613506"/>
          </a:xfrm>
          <a:custGeom>
            <a:avLst/>
            <a:gdLst/>
            <a:ahLst/>
            <a:cxnLst/>
            <a:rect l="l" t="t" r="r" b="b"/>
            <a:pathLst>
              <a:path w="1099" h="968" extrusionOk="0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42"/>
          <p:cNvSpPr/>
          <p:nvPr/>
        </p:nvSpPr>
        <p:spPr>
          <a:xfrm>
            <a:off x="1449746" y="5304339"/>
            <a:ext cx="514965" cy="451905"/>
          </a:xfrm>
          <a:custGeom>
            <a:avLst/>
            <a:gdLst/>
            <a:ahLst/>
            <a:cxnLst/>
            <a:rect l="l" t="t" r="r" b="b"/>
            <a:pathLst>
              <a:path w="1099" h="968" extrusionOk="0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42"/>
          <p:cNvSpPr/>
          <p:nvPr/>
        </p:nvSpPr>
        <p:spPr>
          <a:xfrm>
            <a:off x="11007557" y="354617"/>
            <a:ext cx="514965" cy="451905"/>
          </a:xfrm>
          <a:custGeom>
            <a:avLst/>
            <a:gdLst/>
            <a:ahLst/>
            <a:cxnLst/>
            <a:rect l="l" t="t" r="r" b="b"/>
            <a:pathLst>
              <a:path w="1099" h="968" extrusionOk="0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42"/>
          <p:cNvSpPr>
            <a:spLocks noGrp="1"/>
          </p:cNvSpPr>
          <p:nvPr>
            <p:ph type="ctrTitle"/>
          </p:nvPr>
        </p:nvSpPr>
        <p:spPr>
          <a:xfrm>
            <a:off x="948293" y="3271757"/>
            <a:ext cx="4459766" cy="3146839"/>
          </a:xfrm>
          <a:prstGeom prst="roundRect">
            <a:avLst>
              <a:gd name="adj" fmla="val 2139"/>
            </a:avLst>
          </a:prstGeom>
          <a:gradFill>
            <a:gsLst>
              <a:gs pos="0">
                <a:srgbClr val="3F3F3F"/>
              </a:gs>
              <a:gs pos="100000">
                <a:srgbClr val="0C0C0C"/>
              </a:gs>
            </a:gsLst>
            <a:lin ang="10800000" scaled="0"/>
          </a:gra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0" tIns="288000" rIns="180000" bIns="180000" anchor="t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5000"/>
              <a:buFont typeface="Corbel"/>
              <a:buNone/>
              <a:defRPr sz="5000" b="1">
                <a:solidFill>
                  <a:srgbClr val="F2F2F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42"/>
          <p:cNvSpPr txBox="1">
            <a:spLocks noGrp="1"/>
          </p:cNvSpPr>
          <p:nvPr>
            <p:ph type="subTitle" idx="1"/>
          </p:nvPr>
        </p:nvSpPr>
        <p:spPr>
          <a:xfrm>
            <a:off x="1130300" y="5250494"/>
            <a:ext cx="4000500" cy="997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F2F2"/>
              </a:buClr>
              <a:buSzPts val="2100"/>
              <a:buNone/>
              <a:defRPr sz="2100">
                <a:solidFill>
                  <a:srgbClr val="F2F2F2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43"/>
          <p:cNvSpPr/>
          <p:nvPr/>
        </p:nvSpPr>
        <p:spPr>
          <a:xfrm>
            <a:off x="431800" y="5530292"/>
            <a:ext cx="1103873" cy="968702"/>
          </a:xfrm>
          <a:custGeom>
            <a:avLst/>
            <a:gdLst/>
            <a:ahLst/>
            <a:cxnLst/>
            <a:rect l="l" t="t" r="r" b="b"/>
            <a:pathLst>
              <a:path w="1099" h="968" extrusionOk="0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43"/>
          <p:cNvSpPr/>
          <p:nvPr/>
        </p:nvSpPr>
        <p:spPr>
          <a:xfrm>
            <a:off x="9537134" y="1312995"/>
            <a:ext cx="1103873" cy="968702"/>
          </a:xfrm>
          <a:custGeom>
            <a:avLst/>
            <a:gdLst/>
            <a:ahLst/>
            <a:cxnLst/>
            <a:rect l="l" t="t" r="r" b="b"/>
            <a:pathLst>
              <a:path w="1099" h="968" extrusionOk="0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43"/>
          <p:cNvSpPr/>
          <p:nvPr/>
        </p:nvSpPr>
        <p:spPr>
          <a:xfrm>
            <a:off x="9683871" y="300388"/>
            <a:ext cx="1838651" cy="1613506"/>
          </a:xfrm>
          <a:custGeom>
            <a:avLst/>
            <a:gdLst/>
            <a:ahLst/>
            <a:cxnLst/>
            <a:rect l="l" t="t" r="r" b="b"/>
            <a:pathLst>
              <a:path w="1099" h="968" extrusionOk="0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43"/>
          <p:cNvSpPr/>
          <p:nvPr/>
        </p:nvSpPr>
        <p:spPr>
          <a:xfrm>
            <a:off x="1449746" y="5304339"/>
            <a:ext cx="514965" cy="451905"/>
          </a:xfrm>
          <a:custGeom>
            <a:avLst/>
            <a:gdLst/>
            <a:ahLst/>
            <a:cxnLst/>
            <a:rect l="l" t="t" r="r" b="b"/>
            <a:pathLst>
              <a:path w="1099" h="968" extrusionOk="0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43"/>
          <p:cNvSpPr/>
          <p:nvPr/>
        </p:nvSpPr>
        <p:spPr>
          <a:xfrm>
            <a:off x="11007557" y="354617"/>
            <a:ext cx="514965" cy="451905"/>
          </a:xfrm>
          <a:custGeom>
            <a:avLst/>
            <a:gdLst/>
            <a:ahLst/>
            <a:cxnLst/>
            <a:rect l="l" t="t" r="r" b="b"/>
            <a:pathLst>
              <a:path w="1099" h="968" extrusionOk="0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43"/>
          <p:cNvSpPr>
            <a:spLocks noGrp="1"/>
          </p:cNvSpPr>
          <p:nvPr>
            <p:ph type="ctrTitle"/>
          </p:nvPr>
        </p:nvSpPr>
        <p:spPr>
          <a:xfrm>
            <a:off x="3866117" y="1816509"/>
            <a:ext cx="4459766" cy="3146839"/>
          </a:xfrm>
          <a:prstGeom prst="roundRect">
            <a:avLst>
              <a:gd name="adj" fmla="val 2139"/>
            </a:avLst>
          </a:prstGeom>
          <a:gradFill>
            <a:gsLst>
              <a:gs pos="0">
                <a:srgbClr val="3F3F3F"/>
              </a:gs>
              <a:gs pos="100000">
                <a:srgbClr val="0C0C0C"/>
              </a:gs>
            </a:gsLst>
            <a:lin ang="10800000" scaled="0"/>
          </a:gra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0" tIns="288000" rIns="180000" bIns="180000" anchor="t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5000"/>
              <a:buFont typeface="Corbel"/>
              <a:buNone/>
              <a:defRPr sz="5000" b="1">
                <a:solidFill>
                  <a:srgbClr val="F2F2F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43"/>
          <p:cNvSpPr txBox="1">
            <a:spLocks noGrp="1"/>
          </p:cNvSpPr>
          <p:nvPr>
            <p:ph type="subTitle" idx="1"/>
          </p:nvPr>
        </p:nvSpPr>
        <p:spPr>
          <a:xfrm>
            <a:off x="4048124" y="3795246"/>
            <a:ext cx="4000500" cy="997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F2F2"/>
              </a:buClr>
              <a:buSzPts val="2100"/>
              <a:buNone/>
              <a:defRPr sz="2100">
                <a:solidFill>
                  <a:srgbClr val="F2F2F2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2" name="Google Shape;142;p43"/>
          <p:cNvSpPr txBox="1">
            <a:spLocks noGrp="1"/>
          </p:cNvSpPr>
          <p:nvPr>
            <p:ph type="ftr" idx="11"/>
          </p:nvPr>
        </p:nvSpPr>
        <p:spPr>
          <a:xfrm>
            <a:off x="432000" y="6361483"/>
            <a:ext cx="5484930" cy="201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43"/>
          <p:cNvSpPr>
            <a:spLocks noGrp="1"/>
          </p:cNvSpPr>
          <p:nvPr>
            <p:ph type="sldNum" idx="12"/>
          </p:nvPr>
        </p:nvSpPr>
        <p:spPr>
          <a:xfrm>
            <a:off x="11727656" y="6277243"/>
            <a:ext cx="464344" cy="400188"/>
          </a:xfrm>
          <a:prstGeom prst="roundRect">
            <a:avLst>
              <a:gd name="adj" fmla="val 9526"/>
            </a:avLst>
          </a:prstGeom>
          <a:gradFill>
            <a:gsLst>
              <a:gs pos="0">
                <a:srgbClr val="3F3F3F"/>
              </a:gs>
              <a:gs pos="20000">
                <a:srgbClr val="3F3F3F"/>
              </a:gs>
              <a:gs pos="82000">
                <a:schemeClr val="dk1"/>
              </a:gs>
              <a:gs pos="100000">
                <a:schemeClr val="dk1"/>
              </a:gs>
            </a:gsLst>
            <a:lin ang="3000000" scaled="0"/>
          </a:gra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44"/>
          <p:cNvSpPr/>
          <p:nvPr/>
        </p:nvSpPr>
        <p:spPr>
          <a:xfrm>
            <a:off x="431800" y="5530292"/>
            <a:ext cx="1103873" cy="968702"/>
          </a:xfrm>
          <a:custGeom>
            <a:avLst/>
            <a:gdLst/>
            <a:ahLst/>
            <a:cxnLst/>
            <a:rect l="l" t="t" r="r" b="b"/>
            <a:pathLst>
              <a:path w="1099" h="968" extrusionOk="0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44"/>
          <p:cNvSpPr/>
          <p:nvPr/>
        </p:nvSpPr>
        <p:spPr>
          <a:xfrm>
            <a:off x="9537134" y="1312995"/>
            <a:ext cx="1103873" cy="968702"/>
          </a:xfrm>
          <a:custGeom>
            <a:avLst/>
            <a:gdLst/>
            <a:ahLst/>
            <a:cxnLst/>
            <a:rect l="l" t="t" r="r" b="b"/>
            <a:pathLst>
              <a:path w="1099" h="968" extrusionOk="0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44"/>
          <p:cNvSpPr/>
          <p:nvPr/>
        </p:nvSpPr>
        <p:spPr>
          <a:xfrm>
            <a:off x="9683871" y="300388"/>
            <a:ext cx="1838651" cy="1613506"/>
          </a:xfrm>
          <a:custGeom>
            <a:avLst/>
            <a:gdLst/>
            <a:ahLst/>
            <a:cxnLst/>
            <a:rect l="l" t="t" r="r" b="b"/>
            <a:pathLst>
              <a:path w="1099" h="968" extrusionOk="0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44"/>
          <p:cNvSpPr/>
          <p:nvPr/>
        </p:nvSpPr>
        <p:spPr>
          <a:xfrm>
            <a:off x="1449746" y="5304339"/>
            <a:ext cx="514965" cy="451905"/>
          </a:xfrm>
          <a:custGeom>
            <a:avLst/>
            <a:gdLst/>
            <a:ahLst/>
            <a:cxnLst/>
            <a:rect l="l" t="t" r="r" b="b"/>
            <a:pathLst>
              <a:path w="1099" h="968" extrusionOk="0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44"/>
          <p:cNvSpPr/>
          <p:nvPr/>
        </p:nvSpPr>
        <p:spPr>
          <a:xfrm>
            <a:off x="11007557" y="354617"/>
            <a:ext cx="514965" cy="451905"/>
          </a:xfrm>
          <a:custGeom>
            <a:avLst/>
            <a:gdLst/>
            <a:ahLst/>
            <a:cxnLst/>
            <a:rect l="l" t="t" r="r" b="b"/>
            <a:pathLst>
              <a:path w="1099" h="968" extrusionOk="0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44"/>
          <p:cNvSpPr txBox="1">
            <a:spLocks noGrp="1"/>
          </p:cNvSpPr>
          <p:nvPr>
            <p:ph type="title"/>
          </p:nvPr>
        </p:nvSpPr>
        <p:spPr>
          <a:xfrm>
            <a:off x="432000" y="432000"/>
            <a:ext cx="113280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Corbel"/>
              <a:buNone/>
              <a:defRPr>
                <a:solidFill>
                  <a:srgbClr val="3F3F3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44"/>
          <p:cNvSpPr txBox="1">
            <a:spLocks noGrp="1"/>
          </p:cNvSpPr>
          <p:nvPr>
            <p:ph type="body" idx="1"/>
          </p:nvPr>
        </p:nvSpPr>
        <p:spPr>
          <a:xfrm>
            <a:off x="432000" y="1512000"/>
            <a:ext cx="11328000" cy="4679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>
                <a:solidFill>
                  <a:srgbClr val="3F3F3F"/>
                </a:solidFill>
              </a:defRPr>
            </a:lvl1pPr>
            <a:lvl2pPr marL="91440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Char char="•"/>
              <a:defRPr>
                <a:solidFill>
                  <a:srgbClr val="3F3F3F"/>
                </a:solidFill>
              </a:defRPr>
            </a:lvl2pPr>
            <a:lvl3pPr marL="1371600" lvl="2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2" name="Google Shape;152;p44"/>
          <p:cNvSpPr txBox="1">
            <a:spLocks noGrp="1"/>
          </p:cNvSpPr>
          <p:nvPr>
            <p:ph type="ftr" idx="11"/>
          </p:nvPr>
        </p:nvSpPr>
        <p:spPr>
          <a:xfrm>
            <a:off x="432000" y="6361483"/>
            <a:ext cx="5484930" cy="201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44"/>
          <p:cNvSpPr>
            <a:spLocks noGrp="1"/>
          </p:cNvSpPr>
          <p:nvPr>
            <p:ph type="sldNum" idx="12"/>
          </p:nvPr>
        </p:nvSpPr>
        <p:spPr>
          <a:xfrm>
            <a:off x="11727656" y="6277243"/>
            <a:ext cx="464344" cy="400188"/>
          </a:xfrm>
          <a:prstGeom prst="roundRect">
            <a:avLst>
              <a:gd name="adj" fmla="val 9526"/>
            </a:avLst>
          </a:prstGeom>
          <a:gradFill>
            <a:gsLst>
              <a:gs pos="0">
                <a:srgbClr val="3F3F3F"/>
              </a:gs>
              <a:gs pos="20000">
                <a:srgbClr val="3F3F3F"/>
              </a:gs>
              <a:gs pos="82000">
                <a:schemeClr val="dk1"/>
              </a:gs>
              <a:gs pos="100000">
                <a:schemeClr val="dk1"/>
              </a:gs>
            </a:gsLst>
            <a:lin ang="3000000" scaled="0"/>
          </a:gra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45"/>
          <p:cNvSpPr/>
          <p:nvPr/>
        </p:nvSpPr>
        <p:spPr>
          <a:xfrm>
            <a:off x="431800" y="5530292"/>
            <a:ext cx="1103873" cy="968702"/>
          </a:xfrm>
          <a:custGeom>
            <a:avLst/>
            <a:gdLst/>
            <a:ahLst/>
            <a:cxnLst/>
            <a:rect l="l" t="t" r="r" b="b"/>
            <a:pathLst>
              <a:path w="1099" h="968" extrusionOk="0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45"/>
          <p:cNvSpPr/>
          <p:nvPr/>
        </p:nvSpPr>
        <p:spPr>
          <a:xfrm>
            <a:off x="9537134" y="1312995"/>
            <a:ext cx="1103873" cy="968702"/>
          </a:xfrm>
          <a:custGeom>
            <a:avLst/>
            <a:gdLst/>
            <a:ahLst/>
            <a:cxnLst/>
            <a:rect l="l" t="t" r="r" b="b"/>
            <a:pathLst>
              <a:path w="1099" h="968" extrusionOk="0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45"/>
          <p:cNvSpPr/>
          <p:nvPr/>
        </p:nvSpPr>
        <p:spPr>
          <a:xfrm>
            <a:off x="9683871" y="300388"/>
            <a:ext cx="1838651" cy="1613506"/>
          </a:xfrm>
          <a:custGeom>
            <a:avLst/>
            <a:gdLst/>
            <a:ahLst/>
            <a:cxnLst/>
            <a:rect l="l" t="t" r="r" b="b"/>
            <a:pathLst>
              <a:path w="1099" h="968" extrusionOk="0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45"/>
          <p:cNvSpPr/>
          <p:nvPr/>
        </p:nvSpPr>
        <p:spPr>
          <a:xfrm>
            <a:off x="1449746" y="5304339"/>
            <a:ext cx="514965" cy="451905"/>
          </a:xfrm>
          <a:custGeom>
            <a:avLst/>
            <a:gdLst/>
            <a:ahLst/>
            <a:cxnLst/>
            <a:rect l="l" t="t" r="r" b="b"/>
            <a:pathLst>
              <a:path w="1099" h="968" extrusionOk="0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45"/>
          <p:cNvSpPr/>
          <p:nvPr/>
        </p:nvSpPr>
        <p:spPr>
          <a:xfrm>
            <a:off x="11007557" y="354617"/>
            <a:ext cx="514965" cy="451905"/>
          </a:xfrm>
          <a:custGeom>
            <a:avLst/>
            <a:gdLst/>
            <a:ahLst/>
            <a:cxnLst/>
            <a:rect l="l" t="t" r="r" b="b"/>
            <a:pathLst>
              <a:path w="1099" h="968" extrusionOk="0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45"/>
          <p:cNvSpPr txBox="1"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Corbel"/>
              <a:buNone/>
              <a:defRPr>
                <a:solidFill>
                  <a:srgbClr val="3F3F3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45"/>
          <p:cNvSpPr txBox="1">
            <a:spLocks noGrp="1"/>
          </p:cNvSpPr>
          <p:nvPr>
            <p:ph type="ftr" idx="11"/>
          </p:nvPr>
        </p:nvSpPr>
        <p:spPr>
          <a:xfrm>
            <a:off x="432000" y="6361483"/>
            <a:ext cx="5484930" cy="201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45"/>
          <p:cNvSpPr>
            <a:spLocks noGrp="1"/>
          </p:cNvSpPr>
          <p:nvPr>
            <p:ph type="sldNum" idx="12"/>
          </p:nvPr>
        </p:nvSpPr>
        <p:spPr>
          <a:xfrm>
            <a:off x="11727656" y="6277243"/>
            <a:ext cx="464344" cy="400188"/>
          </a:xfrm>
          <a:prstGeom prst="roundRect">
            <a:avLst>
              <a:gd name="adj" fmla="val 9526"/>
            </a:avLst>
          </a:prstGeom>
          <a:gradFill>
            <a:gsLst>
              <a:gs pos="0">
                <a:srgbClr val="3F3F3F"/>
              </a:gs>
              <a:gs pos="20000">
                <a:srgbClr val="3F3F3F"/>
              </a:gs>
              <a:gs pos="82000">
                <a:schemeClr val="dk1"/>
              </a:gs>
              <a:gs pos="100000">
                <a:schemeClr val="dk1"/>
              </a:gs>
            </a:gsLst>
            <a:lin ang="3000000" scaled="0"/>
          </a:gra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63" name="Google Shape;163;p45"/>
          <p:cNvSpPr txBox="1">
            <a:spLocks noGrp="1"/>
          </p:cNvSpPr>
          <p:nvPr>
            <p:ph type="body" idx="1"/>
          </p:nvPr>
        </p:nvSpPr>
        <p:spPr>
          <a:xfrm>
            <a:off x="6299886" y="1511250"/>
            <a:ext cx="5460114" cy="4665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4" name="Google Shape;164;p45"/>
          <p:cNvSpPr txBox="1">
            <a:spLocks noGrp="1"/>
          </p:cNvSpPr>
          <p:nvPr>
            <p:ph type="body" idx="2"/>
          </p:nvPr>
        </p:nvSpPr>
        <p:spPr>
          <a:xfrm>
            <a:off x="456816" y="1511250"/>
            <a:ext cx="5460114" cy="4665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1"/>
          <p:cNvSpPr/>
          <p:nvPr/>
        </p:nvSpPr>
        <p:spPr>
          <a:xfrm>
            <a:off x="11793520" y="0"/>
            <a:ext cx="35276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21"/>
          <p:cNvSpPr/>
          <p:nvPr/>
        </p:nvSpPr>
        <p:spPr>
          <a:xfrm>
            <a:off x="11844618" y="6249961"/>
            <a:ext cx="230420" cy="460402"/>
          </a:xfrm>
          <a:prstGeom prst="roundRect">
            <a:avLst>
              <a:gd name="adj" fmla="val 7366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1"/>
          <p:cNvSpPr/>
          <p:nvPr/>
        </p:nvSpPr>
        <p:spPr>
          <a:xfrm rot="5400000">
            <a:off x="8740140" y="3406142"/>
            <a:ext cx="6857999" cy="457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21"/>
          <p:cNvSpPr/>
          <p:nvPr/>
        </p:nvSpPr>
        <p:spPr>
          <a:xfrm rot="5400000">
            <a:off x="8694713" y="3406143"/>
            <a:ext cx="6857999" cy="45720"/>
          </a:xfrm>
          <a:prstGeom prst="rect">
            <a:avLst/>
          </a:prstGeom>
          <a:gradFill>
            <a:gsLst>
              <a:gs pos="0">
                <a:srgbClr val="F2F2F2">
                  <a:alpha val="0"/>
                </a:srgbClr>
              </a:gs>
              <a:gs pos="100000">
                <a:srgbClr val="A5A5A5"/>
              </a:gs>
            </a:gsLst>
            <a:lin ang="16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21"/>
          <p:cNvSpPr txBox="1">
            <a:spLocks noGrp="1"/>
          </p:cNvSpPr>
          <p:nvPr>
            <p:ph type="title"/>
          </p:nvPr>
        </p:nvSpPr>
        <p:spPr>
          <a:xfrm>
            <a:off x="432000" y="432000"/>
            <a:ext cx="113280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Corbel"/>
              <a:buNone/>
              <a:defRPr sz="3200" b="0" i="0" u="none" strike="noStrike" cap="none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" name="Google Shape;15;p21"/>
          <p:cNvSpPr txBox="1">
            <a:spLocks noGrp="1"/>
          </p:cNvSpPr>
          <p:nvPr>
            <p:ph type="body" idx="1"/>
          </p:nvPr>
        </p:nvSpPr>
        <p:spPr>
          <a:xfrm>
            <a:off x="432000" y="1512000"/>
            <a:ext cx="11328000" cy="4679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21"/>
          <p:cNvSpPr txBox="1">
            <a:spLocks noGrp="1"/>
          </p:cNvSpPr>
          <p:nvPr>
            <p:ph type="ftr" idx="11"/>
          </p:nvPr>
        </p:nvSpPr>
        <p:spPr>
          <a:xfrm>
            <a:off x="432000" y="6361483"/>
            <a:ext cx="5484930" cy="201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21"/>
          <p:cNvSpPr>
            <a:spLocks noGrp="1"/>
          </p:cNvSpPr>
          <p:nvPr>
            <p:ph type="sldNum" idx="12"/>
          </p:nvPr>
        </p:nvSpPr>
        <p:spPr>
          <a:xfrm>
            <a:off x="11727656" y="6277243"/>
            <a:ext cx="464344" cy="400188"/>
          </a:xfrm>
          <a:prstGeom prst="roundRect">
            <a:avLst>
              <a:gd name="adj" fmla="val 9526"/>
            </a:avLst>
          </a:prstGeom>
          <a:gradFill>
            <a:gsLst>
              <a:gs pos="0">
                <a:srgbClr val="3F3F3F"/>
              </a:gs>
              <a:gs pos="20000">
                <a:srgbClr val="3F3F3F"/>
              </a:gs>
              <a:gs pos="82000">
                <a:schemeClr val="dk1"/>
              </a:gs>
              <a:gs pos="100000">
                <a:schemeClr val="dk1"/>
              </a:gs>
            </a:gsLst>
            <a:lin ang="3000000" scaled="0"/>
          </a:gra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 b="0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buNone/>
              <a:defRPr sz="1200" b="0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buNone/>
              <a:defRPr sz="1200" b="0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buNone/>
              <a:defRPr sz="1200" b="0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buNone/>
              <a:defRPr sz="1200" b="0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ctr" rtl="0">
              <a:spcBef>
                <a:spcPts val="0"/>
              </a:spcBef>
              <a:buNone/>
              <a:defRPr sz="1200" b="0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ctr" rtl="0">
              <a:spcBef>
                <a:spcPts val="0"/>
              </a:spcBef>
              <a:buNone/>
              <a:defRPr sz="1200" b="0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ctr" rtl="0">
              <a:spcBef>
                <a:spcPts val="0"/>
              </a:spcBef>
              <a:buNone/>
              <a:defRPr sz="1200" b="0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ctr" rtl="0">
              <a:spcBef>
                <a:spcPts val="0"/>
              </a:spcBef>
              <a:buNone/>
              <a:defRPr sz="1200" b="0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2D2EF"/>
            </a:gs>
            <a:gs pos="10000">
              <a:srgbClr val="62D2EF"/>
            </a:gs>
            <a:gs pos="100000">
              <a:srgbClr val="05578D"/>
            </a:gs>
          </a:gsLst>
          <a:lin ang="6120000" scaled="0"/>
        </a:gradFill>
        <a:effectLst/>
      </p:bgPr>
    </p:bg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3" name="Google Shape;233;p35"/>
          <p:cNvGrpSpPr/>
          <p:nvPr/>
        </p:nvGrpSpPr>
        <p:grpSpPr>
          <a:xfrm>
            <a:off x="9206969" y="2963333"/>
            <a:ext cx="2981859" cy="3208867"/>
            <a:chOff x="9206969" y="2963333"/>
            <a:chExt cx="2981859" cy="3208867"/>
          </a:xfrm>
        </p:grpSpPr>
        <p:cxnSp>
          <p:nvCxnSpPr>
            <p:cNvPr id="234" name="Google Shape;234;p35"/>
            <p:cNvCxnSpPr/>
            <p:nvPr/>
          </p:nvCxnSpPr>
          <p:spPr>
            <a:xfrm flipH="1">
              <a:off x="11276012" y="2963333"/>
              <a:ext cx="912814" cy="912812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35" name="Google Shape;235;p35"/>
            <p:cNvCxnSpPr/>
            <p:nvPr/>
          </p:nvCxnSpPr>
          <p:spPr>
            <a:xfrm flipH="1">
              <a:off x="9206969" y="3190344"/>
              <a:ext cx="2981857" cy="2981856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36" name="Google Shape;236;p35"/>
            <p:cNvCxnSpPr/>
            <p:nvPr/>
          </p:nvCxnSpPr>
          <p:spPr>
            <a:xfrm flipH="1">
              <a:off x="10292292" y="3285067"/>
              <a:ext cx="1896534" cy="1896533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37" name="Google Shape;237;p35"/>
            <p:cNvCxnSpPr/>
            <p:nvPr/>
          </p:nvCxnSpPr>
          <p:spPr>
            <a:xfrm flipH="1">
              <a:off x="10443103" y="3131080"/>
              <a:ext cx="1745722" cy="174572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38" name="Google Shape;238;p35"/>
            <p:cNvCxnSpPr/>
            <p:nvPr/>
          </p:nvCxnSpPr>
          <p:spPr>
            <a:xfrm flipH="1">
              <a:off x="10918826" y="3683001"/>
              <a:ext cx="1270001" cy="1269999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239" name="Google Shape;239;p35"/>
          <p:cNvSpPr txBox="1"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  <a:defRPr sz="3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240" name="Google Shape;240;p35"/>
          <p:cNvSpPr txBox="1"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3302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▶"/>
              <a:defRPr sz="20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2004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Noto Sans Symbols"/>
              <a:buChar char="▶"/>
              <a:defRPr sz="18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0988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99719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9972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9972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9972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9972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99720" algn="l" rtl="0"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41" name="Google Shape;241;p35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42" name="Google Shape;242;p35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43" name="Google Shape;243;p35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3200" b="0" i="0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3200" b="0" i="0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3200" b="0" i="0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3200" b="0" i="0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3200" b="0" i="0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3200" b="0" i="0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3200" b="0" i="0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3200" b="0" i="0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3200" b="0" i="0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2D2EF"/>
            </a:gs>
            <a:gs pos="10000">
              <a:srgbClr val="62D2EF"/>
            </a:gs>
            <a:gs pos="100000">
              <a:srgbClr val="05578D"/>
            </a:gs>
          </a:gsLst>
          <a:lin ang="6120000" scaled="0"/>
        </a:gradFill>
        <a:effectLst/>
      </p:bgPr>
    </p:bg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" name="Google Shape;256;p37"/>
          <p:cNvGrpSpPr/>
          <p:nvPr/>
        </p:nvGrpSpPr>
        <p:grpSpPr>
          <a:xfrm>
            <a:off x="9206969" y="2963333"/>
            <a:ext cx="2981859" cy="3208867"/>
            <a:chOff x="9206969" y="2963333"/>
            <a:chExt cx="2981859" cy="3208867"/>
          </a:xfrm>
        </p:grpSpPr>
        <p:cxnSp>
          <p:nvCxnSpPr>
            <p:cNvPr id="257" name="Google Shape;257;p37"/>
            <p:cNvCxnSpPr/>
            <p:nvPr/>
          </p:nvCxnSpPr>
          <p:spPr>
            <a:xfrm flipH="1">
              <a:off x="11276012" y="2963333"/>
              <a:ext cx="912814" cy="912812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58" name="Google Shape;258;p37"/>
            <p:cNvCxnSpPr/>
            <p:nvPr/>
          </p:nvCxnSpPr>
          <p:spPr>
            <a:xfrm flipH="1">
              <a:off x="9206969" y="3190344"/>
              <a:ext cx="2981857" cy="2981856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59" name="Google Shape;259;p37"/>
            <p:cNvCxnSpPr/>
            <p:nvPr/>
          </p:nvCxnSpPr>
          <p:spPr>
            <a:xfrm flipH="1">
              <a:off x="10292292" y="3285067"/>
              <a:ext cx="1896534" cy="1896533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60" name="Google Shape;260;p37"/>
            <p:cNvCxnSpPr/>
            <p:nvPr/>
          </p:nvCxnSpPr>
          <p:spPr>
            <a:xfrm flipH="1">
              <a:off x="10443103" y="3131080"/>
              <a:ext cx="1745722" cy="174572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61" name="Google Shape;261;p37"/>
            <p:cNvCxnSpPr/>
            <p:nvPr/>
          </p:nvCxnSpPr>
          <p:spPr>
            <a:xfrm flipH="1">
              <a:off x="10918826" y="3683001"/>
              <a:ext cx="1270001" cy="1269999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262" name="Google Shape;262;p37"/>
          <p:cNvSpPr txBox="1"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  <a:defRPr sz="3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263" name="Google Shape;263;p37"/>
          <p:cNvSpPr txBox="1"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3302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▶"/>
              <a:defRPr sz="20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2004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Noto Sans Symbols"/>
              <a:buChar char="▶"/>
              <a:defRPr sz="18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0988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99719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9972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9972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9972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9972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99720" algn="l" rtl="0"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64" name="Google Shape;264;p37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65" name="Google Shape;265;p37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66" name="Google Shape;266;p37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3200" b="0" i="0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3200" b="0" i="0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3200" b="0" i="0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3200" b="0" i="0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3200" b="0" i="0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3200" b="0" i="0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3200" b="0" i="0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3200" b="0" i="0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3200" b="0" i="0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5.jpe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17"/>
          <p:cNvSpPr txBox="1">
            <a:spLocks noGrp="1"/>
          </p:cNvSpPr>
          <p:nvPr>
            <p:ph type="ctrTitle"/>
          </p:nvPr>
        </p:nvSpPr>
        <p:spPr>
          <a:xfrm>
            <a:off x="1485541" y="326572"/>
            <a:ext cx="9797502" cy="996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entury Gothic"/>
              <a:buNone/>
            </a:pPr>
            <a:r>
              <a:rPr lang="en-US"/>
              <a:t>CLUB PROJECT:OPEN DAY</a:t>
            </a:r>
            <a:endParaRPr/>
          </a:p>
        </p:txBody>
      </p:sp>
      <p:sp>
        <p:nvSpPr>
          <p:cNvPr id="447" name="Google Shape;447;p17"/>
          <p:cNvSpPr txBox="1">
            <a:spLocks noGrp="1"/>
          </p:cNvSpPr>
          <p:nvPr>
            <p:ph type="subTitle" idx="1"/>
          </p:nvPr>
        </p:nvSpPr>
        <p:spPr>
          <a:xfrm>
            <a:off x="684212" y="1845130"/>
            <a:ext cx="4968443" cy="1959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680"/>
              <a:buNone/>
            </a:pPr>
            <a:r>
              <a:rPr lang="en-US" sz="2400" dirty="0">
                <a:solidFill>
                  <a:schemeClr val="bg1"/>
                </a:solidFill>
              </a:rPr>
              <a:t>Date: November 9</a:t>
            </a:r>
            <a:r>
              <a:rPr lang="en-US" sz="2400" baseline="30000" dirty="0">
                <a:solidFill>
                  <a:schemeClr val="bg1"/>
                </a:solidFill>
              </a:rPr>
              <a:t>th</a:t>
            </a:r>
            <a:r>
              <a:rPr lang="en-US" sz="2400" dirty="0">
                <a:solidFill>
                  <a:schemeClr val="bg1"/>
                </a:solidFill>
              </a:rPr>
              <a:t>,2019</a:t>
            </a:r>
            <a:endParaRPr sz="2400">
              <a:solidFill>
                <a:schemeClr val="bg1"/>
              </a:solidFill>
            </a:endParaRPr>
          </a:p>
          <a:p>
            <a:pPr marL="0" lvl="0" indent="0" algn="l" rtl="0">
              <a:spcBef>
                <a:spcPts val="1020"/>
              </a:spcBef>
              <a:spcAft>
                <a:spcPts val="0"/>
              </a:spcAft>
              <a:buSzPts val="1680"/>
              <a:buNone/>
            </a:pPr>
            <a:r>
              <a:rPr lang="en-US" sz="2400" dirty="0">
                <a:solidFill>
                  <a:schemeClr val="bg1"/>
                </a:solidFill>
              </a:rPr>
              <a:t>Dedicated to potential members </a:t>
            </a:r>
            <a:endParaRPr sz="2400">
              <a:solidFill>
                <a:schemeClr val="bg1"/>
              </a:solidFill>
            </a:endParaRPr>
          </a:p>
          <a:p>
            <a:pPr marL="0" lvl="0" indent="0" algn="l" rtl="0">
              <a:spcBef>
                <a:spcPts val="1020"/>
              </a:spcBef>
              <a:spcAft>
                <a:spcPts val="0"/>
              </a:spcAft>
              <a:buSzPts val="1680"/>
              <a:buNone/>
            </a:pPr>
            <a:r>
              <a:rPr lang="en-US" sz="2400" dirty="0">
                <a:solidFill>
                  <a:schemeClr val="bg1"/>
                </a:solidFill>
              </a:rPr>
              <a:t>Attendance:73%</a:t>
            </a:r>
            <a:endParaRPr sz="2400">
              <a:solidFill>
                <a:schemeClr val="bg1"/>
              </a:solidFill>
            </a:endParaRPr>
          </a:p>
        </p:txBody>
      </p:sp>
      <p:pic>
        <p:nvPicPr>
          <p:cNvPr id="448" name="Google Shape;448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43600" y="1981200"/>
            <a:ext cx="4204855" cy="2930236"/>
          </a:xfrm>
          <a:prstGeom prst="rect">
            <a:avLst/>
          </a:prstGeom>
          <a:noFill/>
          <a:ln>
            <a:noFill/>
          </a:ln>
        </p:spPr>
      </p:pic>
      <p:pic>
        <p:nvPicPr>
          <p:cNvPr id="449" name="Google Shape;449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8200" y="3962400"/>
            <a:ext cx="4156614" cy="2327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0" name="Google Shape;450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964984" y="5957008"/>
            <a:ext cx="1227015" cy="9009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1" name="Google Shape;451;p1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698522" y="5963400"/>
            <a:ext cx="2266461" cy="9022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18"/>
          <p:cNvSpPr txBox="1">
            <a:spLocks noGrp="1"/>
          </p:cNvSpPr>
          <p:nvPr>
            <p:ph type="ctrTitle"/>
          </p:nvPr>
        </p:nvSpPr>
        <p:spPr>
          <a:xfrm>
            <a:off x="684212" y="326572"/>
            <a:ext cx="10598831" cy="996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entury Gothic"/>
              <a:buNone/>
            </a:pPr>
            <a:r>
              <a:rPr lang="en-US"/>
              <a:t>CLUB PROJECT:CHRISTMAS DINNER</a:t>
            </a:r>
            <a:endParaRPr/>
          </a:p>
        </p:txBody>
      </p:sp>
      <p:sp>
        <p:nvSpPr>
          <p:cNvPr id="457" name="Google Shape;457;p18"/>
          <p:cNvSpPr txBox="1">
            <a:spLocks noGrp="1"/>
          </p:cNvSpPr>
          <p:nvPr>
            <p:ph type="subTitle" idx="1"/>
          </p:nvPr>
        </p:nvSpPr>
        <p:spPr>
          <a:xfrm>
            <a:off x="684212" y="1845130"/>
            <a:ext cx="6400800" cy="1959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680"/>
              <a:buNone/>
            </a:pPr>
            <a:r>
              <a:rPr lang="en-US" dirty="0">
                <a:solidFill>
                  <a:schemeClr val="bg1"/>
                </a:solidFill>
              </a:rPr>
              <a:t>Date: December 19</a:t>
            </a:r>
            <a:r>
              <a:rPr lang="en-US" baseline="30000" dirty="0">
                <a:solidFill>
                  <a:schemeClr val="bg1"/>
                </a:solidFill>
              </a:rPr>
              <a:t>th</a:t>
            </a:r>
            <a:r>
              <a:rPr lang="en-US" dirty="0">
                <a:solidFill>
                  <a:schemeClr val="bg1"/>
                </a:solidFill>
              </a:rPr>
              <a:t>,2019</a:t>
            </a:r>
            <a:endParaRPr>
              <a:solidFill>
                <a:schemeClr val="bg1"/>
              </a:solidFill>
            </a:endParaRPr>
          </a:p>
          <a:p>
            <a:pPr marL="0" lvl="0" indent="0" algn="l" rtl="0">
              <a:spcBef>
                <a:spcPts val="1020"/>
              </a:spcBef>
              <a:spcAft>
                <a:spcPts val="0"/>
              </a:spcAft>
              <a:buSzPts val="1680"/>
              <a:buNone/>
            </a:pPr>
            <a:r>
              <a:rPr lang="en-US" dirty="0">
                <a:solidFill>
                  <a:schemeClr val="bg1"/>
                </a:solidFill>
              </a:rPr>
              <a:t>Dedicated to guests and members so we can celebrate Christmas together as a family</a:t>
            </a:r>
            <a:endParaRPr>
              <a:solidFill>
                <a:schemeClr val="bg1"/>
              </a:solidFill>
            </a:endParaRPr>
          </a:p>
          <a:p>
            <a:pPr marL="0" lvl="0" indent="0" algn="l" rtl="0">
              <a:spcBef>
                <a:spcPts val="1020"/>
              </a:spcBef>
              <a:spcAft>
                <a:spcPts val="0"/>
              </a:spcAft>
              <a:buSzPts val="1680"/>
              <a:buNone/>
            </a:pPr>
            <a:r>
              <a:rPr lang="en-US" dirty="0">
                <a:solidFill>
                  <a:schemeClr val="bg1"/>
                </a:solidFill>
              </a:rPr>
              <a:t>Attendance:60%</a:t>
            </a:r>
            <a:endParaRPr>
              <a:solidFill>
                <a:schemeClr val="bg1"/>
              </a:solidFill>
            </a:endParaRPr>
          </a:p>
          <a:p>
            <a:pPr marL="0" lvl="0" indent="0" algn="l" rtl="0">
              <a:spcBef>
                <a:spcPts val="1020"/>
              </a:spcBef>
              <a:spcAft>
                <a:spcPts val="0"/>
              </a:spcAft>
              <a:buSzPts val="1680"/>
              <a:buNone/>
            </a:pPr>
            <a:endParaRPr/>
          </a:p>
        </p:txBody>
      </p:sp>
      <p:pic>
        <p:nvPicPr>
          <p:cNvPr id="458" name="Google Shape;458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31096" y="1322614"/>
            <a:ext cx="2008910" cy="2678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459" name="Google Shape;459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93645" y="1713422"/>
            <a:ext cx="2237451" cy="2983268"/>
          </a:xfrm>
          <a:prstGeom prst="rect">
            <a:avLst/>
          </a:prstGeom>
          <a:noFill/>
          <a:ln>
            <a:noFill/>
          </a:ln>
        </p:spPr>
      </p:pic>
      <p:pic>
        <p:nvPicPr>
          <p:cNvPr id="460" name="Google Shape;460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911900" y="3205056"/>
            <a:ext cx="2881745" cy="2161309"/>
          </a:xfrm>
          <a:prstGeom prst="rect">
            <a:avLst/>
          </a:prstGeom>
          <a:noFill/>
          <a:ln>
            <a:noFill/>
          </a:ln>
        </p:spPr>
      </p:pic>
      <p:pic>
        <p:nvPicPr>
          <p:cNvPr id="461" name="Google Shape;461;p1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572955" y="3645976"/>
            <a:ext cx="3338945" cy="2504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462" name="Google Shape;462;p1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964984" y="5957008"/>
            <a:ext cx="1227015" cy="9009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63" name="Google Shape;463;p1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698522" y="5963400"/>
            <a:ext cx="2266461" cy="9022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19"/>
          <p:cNvSpPr txBox="1">
            <a:spLocks noGrp="1"/>
          </p:cNvSpPr>
          <p:nvPr>
            <p:ph type="title"/>
          </p:nvPr>
        </p:nvSpPr>
        <p:spPr>
          <a:xfrm>
            <a:off x="3208451" y="390436"/>
            <a:ext cx="5630749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Times New Roman"/>
              <a:buNone/>
            </a:pPr>
            <a:r>
              <a:rPr lang="en-US" sz="44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Best club projects</a:t>
            </a:r>
            <a:endParaRPr sz="44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69" name="Google Shape;469;p19"/>
          <p:cNvSpPr txBox="1"/>
          <p:nvPr/>
        </p:nvSpPr>
        <p:spPr>
          <a:xfrm>
            <a:off x="457200" y="990600"/>
            <a:ext cx="9754985" cy="5324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20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Workshop on Interact and RI by IP RCP Nicole </a:t>
            </a:r>
            <a:r>
              <a:rPr lang="en-US" sz="2000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Tjin</a:t>
            </a:r>
            <a:r>
              <a:rPr lang="en-US" sz="20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sz="2000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Djie</a:t>
            </a:r>
            <a:r>
              <a:rPr lang="en-US" sz="20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30 Nov 2019</a:t>
            </a:r>
            <a:endParaRPr sz="2000">
              <a:solidFill>
                <a:srgbClr val="0070C0"/>
              </a:solidFill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20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20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Training / workshop Interact by advisor </a:t>
            </a:r>
            <a:r>
              <a:rPr lang="en-US" sz="2000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Mirdita</a:t>
            </a:r>
            <a:r>
              <a:rPr lang="en-US" sz="20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Elstak</a:t>
            </a:r>
            <a:r>
              <a:rPr lang="en-US" sz="20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29 Feb 2020</a:t>
            </a:r>
            <a:endParaRPr sz="2000">
              <a:solidFill>
                <a:srgbClr val="0070C0"/>
              </a:solidFill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20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20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Training Time Management / Procrastination of </a:t>
            </a:r>
            <a:r>
              <a:rPr lang="en-US" sz="2000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Rtn</a:t>
            </a:r>
            <a:r>
              <a:rPr lang="en-US" sz="20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Gail Meyer February 15, 2020</a:t>
            </a:r>
            <a:endParaRPr sz="2000">
              <a:solidFill>
                <a:srgbClr val="0070C0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20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Video Interact week 2019 6 November 2019</a:t>
            </a:r>
            <a:endParaRPr sz="2000">
              <a:solidFill>
                <a:srgbClr val="0070C0"/>
              </a:solidFill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20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20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Information session on RYLA (Rotary Youth Leadership Awards) by </a:t>
            </a:r>
            <a:r>
              <a:rPr lang="en-US" sz="2000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Rtn</a:t>
            </a:r>
            <a:r>
              <a:rPr lang="en-US" sz="20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Amanda </a:t>
            </a:r>
            <a:r>
              <a:rPr lang="en-US" sz="2000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Sheombar</a:t>
            </a:r>
            <a:r>
              <a:rPr lang="en-US" sz="20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June 20, 2020</a:t>
            </a:r>
            <a:endParaRPr sz="2000">
              <a:solidFill>
                <a:srgbClr val="0070C0"/>
              </a:solidFill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20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20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Leadership training by </a:t>
            </a:r>
            <a:r>
              <a:rPr lang="en-US" sz="2000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Rtn</a:t>
            </a:r>
            <a:r>
              <a:rPr lang="en-US" sz="20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Amanda </a:t>
            </a:r>
            <a:r>
              <a:rPr lang="en-US" sz="2000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Sheombar</a:t>
            </a:r>
            <a:r>
              <a:rPr lang="en-US" sz="20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June 20, 2020</a:t>
            </a:r>
            <a:endParaRPr sz="2000">
              <a:solidFill>
                <a:srgbClr val="0070C0"/>
              </a:solidFill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20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2000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Rotaract</a:t>
            </a:r>
            <a:r>
              <a:rPr lang="en-US" sz="20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information for graduate students of President </a:t>
            </a:r>
            <a:r>
              <a:rPr lang="en-US" sz="2000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RaCP</a:t>
            </a:r>
            <a:r>
              <a:rPr lang="en-US" sz="20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Derril</a:t>
            </a:r>
            <a:r>
              <a:rPr lang="en-US" sz="20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Dankoor</a:t>
            </a:r>
            <a:r>
              <a:rPr lang="en-US" sz="20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and IP </a:t>
            </a:r>
            <a:r>
              <a:rPr lang="en-US" sz="2000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RaCP</a:t>
            </a:r>
            <a:r>
              <a:rPr lang="en-US" sz="20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Noviani</a:t>
            </a:r>
            <a:r>
              <a:rPr lang="en-US" sz="20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Ketosari</a:t>
            </a:r>
            <a:r>
              <a:rPr lang="en-US" sz="20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June 20, 2020</a:t>
            </a:r>
            <a:endParaRPr sz="2000">
              <a:solidFill>
                <a:srgbClr val="0070C0"/>
              </a:solidFill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20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20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Post to Rotary.org of Interact Club of </a:t>
            </a:r>
            <a:r>
              <a:rPr lang="en-US" sz="2000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CaNW</a:t>
            </a:r>
            <a:r>
              <a:rPr lang="en-US" sz="20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Projects 2019-2020</a:t>
            </a:r>
            <a:endParaRPr sz="2000">
              <a:solidFill>
                <a:srgbClr val="0070C0"/>
              </a:solidFill>
            </a:endParaRPr>
          </a:p>
        </p:txBody>
      </p:sp>
      <p:pic>
        <p:nvPicPr>
          <p:cNvPr id="470" name="Google Shape;470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56150" y="5796175"/>
            <a:ext cx="3546374" cy="865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20"/>
          <p:cNvSpPr>
            <a:spLocks noGrp="1"/>
          </p:cNvSpPr>
          <p:nvPr>
            <p:ph type="sldNum" idx="12"/>
          </p:nvPr>
        </p:nvSpPr>
        <p:spPr>
          <a:xfrm>
            <a:off x="11727656" y="6277243"/>
            <a:ext cx="464344" cy="400188"/>
          </a:xfrm>
          <a:prstGeom prst="roundRect">
            <a:avLst>
              <a:gd name="adj" fmla="val 9526"/>
            </a:avLst>
          </a:prstGeom>
          <a:gradFill>
            <a:gsLst>
              <a:gs pos="0">
                <a:srgbClr val="3F3F3F"/>
              </a:gs>
              <a:gs pos="20000">
                <a:srgbClr val="3F3F3F"/>
              </a:gs>
              <a:gs pos="82000">
                <a:schemeClr val="dk1"/>
              </a:gs>
              <a:gs pos="100000">
                <a:schemeClr val="dk1"/>
              </a:gs>
            </a:gsLst>
            <a:lin ang="3000000" scaled="0"/>
          </a:gra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/>
          </a:p>
        </p:txBody>
      </p:sp>
      <p:sp>
        <p:nvSpPr>
          <p:cNvPr id="476" name="Google Shape;476;p20"/>
          <p:cNvSpPr txBox="1"/>
          <p:nvPr/>
        </p:nvSpPr>
        <p:spPr>
          <a:xfrm>
            <a:off x="466725" y="224850"/>
            <a:ext cx="11000700" cy="819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1698A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1698AF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r>
              <a:rPr lang="en-US" sz="5400" b="1">
                <a:solidFill>
                  <a:srgbClr val="1698AF"/>
                </a:solidFill>
                <a:latin typeface="Arial"/>
                <a:ea typeface="Arial"/>
                <a:cs typeface="Arial"/>
                <a:sym typeface="Arial"/>
              </a:rPr>
              <a:t>Number of completed projects: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1698AF"/>
                </a:solidFill>
                <a:latin typeface="Arial"/>
                <a:ea typeface="Arial"/>
                <a:cs typeface="Arial"/>
                <a:sym typeface="Arial"/>
              </a:rPr>
              <a:t>                             </a:t>
            </a:r>
            <a:r>
              <a:rPr lang="en-US" sz="8000" b="1">
                <a:solidFill>
                  <a:srgbClr val="FF4A01"/>
                </a:solidFill>
                <a:latin typeface="Sen"/>
                <a:ea typeface="Sen"/>
                <a:cs typeface="Sen"/>
                <a:sym typeface="Sen"/>
              </a:rPr>
              <a:t>15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>
                <a:solidFill>
                  <a:srgbClr val="FF4A01"/>
                </a:solidFill>
                <a:latin typeface="Sen"/>
                <a:ea typeface="Sen"/>
                <a:cs typeface="Sen"/>
                <a:sym typeface="Sen"/>
              </a:rPr>
              <a:t>       </a:t>
            </a:r>
            <a:r>
              <a:rPr lang="en-US" sz="5400" b="1">
                <a:solidFill>
                  <a:srgbClr val="1698AF"/>
                </a:solidFill>
                <a:latin typeface="Arial"/>
                <a:ea typeface="Arial"/>
                <a:cs typeface="Arial"/>
                <a:sym typeface="Arial"/>
              </a:rPr>
              <a:t>Total voluntary hours: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1698AF"/>
                </a:solidFill>
                <a:latin typeface="Arial"/>
                <a:ea typeface="Arial"/>
                <a:cs typeface="Arial"/>
                <a:sym typeface="Arial"/>
              </a:rPr>
              <a:t>                         </a:t>
            </a:r>
            <a:r>
              <a:rPr lang="en-US" sz="5400" b="1">
                <a:solidFill>
                  <a:srgbClr val="1698A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8000" b="1">
                <a:solidFill>
                  <a:schemeClr val="accent6"/>
                </a:solidFill>
                <a:latin typeface="Sen"/>
                <a:ea typeface="Sen"/>
                <a:cs typeface="Sen"/>
                <a:sym typeface="Sen"/>
              </a:rPr>
              <a:t>1066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 b="1">
              <a:solidFill>
                <a:srgbClr val="1698A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 b="1">
              <a:solidFill>
                <a:srgbClr val="1698A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 b="1">
              <a:solidFill>
                <a:srgbClr val="1698A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 b="1">
              <a:solidFill>
                <a:srgbClr val="1698A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77" name="Google Shape;477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08961" y="5365727"/>
            <a:ext cx="5680508" cy="13866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29">
      <a:dk1>
        <a:srgbClr val="000000"/>
      </a:dk1>
      <a:lt1>
        <a:srgbClr val="FFFFFF"/>
      </a:lt1>
      <a:dk2>
        <a:srgbClr val="3F3F3F"/>
      </a:dk2>
      <a:lt2>
        <a:srgbClr val="F2F2F2"/>
      </a:lt2>
      <a:accent1>
        <a:srgbClr val="25C6E3"/>
      </a:accent1>
      <a:accent2>
        <a:srgbClr val="E80554"/>
      </a:accent2>
      <a:accent3>
        <a:srgbClr val="A9E26F"/>
      </a:accent3>
      <a:accent4>
        <a:srgbClr val="EAD000"/>
      </a:accent4>
      <a:accent5>
        <a:srgbClr val="1A0F49"/>
      </a:accent5>
      <a:accent6>
        <a:srgbClr val="FF4A01"/>
      </a:accent6>
      <a:hlink>
        <a:srgbClr val="25C6E3"/>
      </a:hlink>
      <a:folHlink>
        <a:srgbClr val="25C6E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Slice">
  <a:themeElements>
    <a:clrScheme name="Slice">
      <a:dk1>
        <a:srgbClr val="000000"/>
      </a:dk1>
      <a:lt1>
        <a:srgbClr val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Slice">
  <a:themeElements>
    <a:clrScheme name="Slice">
      <a:dk1>
        <a:srgbClr val="000000"/>
      </a:dk1>
      <a:lt1>
        <a:srgbClr val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159</Words>
  <PresentationFormat>Custom</PresentationFormat>
  <Paragraphs>32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</vt:i4>
      </vt:variant>
    </vt:vector>
  </HeadingPairs>
  <TitlesOfParts>
    <vt:vector size="14" baseType="lpstr">
      <vt:lpstr>Arial</vt:lpstr>
      <vt:lpstr>Century Gothic</vt:lpstr>
      <vt:lpstr>Noto Sans Symbols</vt:lpstr>
      <vt:lpstr>Times New Roman</vt:lpstr>
      <vt:lpstr>Calibri</vt:lpstr>
      <vt:lpstr>Sen</vt:lpstr>
      <vt:lpstr>Corbel</vt:lpstr>
      <vt:lpstr>Office Theme</vt:lpstr>
      <vt:lpstr>4_Slice</vt:lpstr>
      <vt:lpstr>5_Slice</vt:lpstr>
      <vt:lpstr>CLUB PROJECT:OPEN DAY</vt:lpstr>
      <vt:lpstr>CLUB PROJECT:CHRISTMAS DINNER</vt:lpstr>
      <vt:lpstr>Best club projects</vt:lpstr>
      <vt:lpstr>Slide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Service Projects 2019-2020</dc:title>
  <dc:creator>Customer</dc:creator>
  <cp:lastModifiedBy>Customer</cp:lastModifiedBy>
  <cp:revision>8</cp:revision>
  <dcterms:created xsi:type="dcterms:W3CDTF">2020-06-20T22:46:32Z</dcterms:created>
  <dcterms:modified xsi:type="dcterms:W3CDTF">2020-06-28T00:19:47Z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