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  <p:sldMasterId id="2147483672" r:id="rId3"/>
  </p:sldMasterIdLst>
  <p:handoutMasterIdLst>
    <p:handoutMasterId r:id="rId24"/>
  </p:handoutMasterIdLst>
  <p:sldIdLst>
    <p:sldId id="256" r:id="rId4"/>
    <p:sldId id="27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1" r:id="rId19"/>
    <p:sldId id="268" r:id="rId20"/>
    <p:sldId id="275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71" d="100"/>
          <a:sy n="71" d="100"/>
        </p:scale>
        <p:origin x="121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07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FF8FC-8473-4DFD-87CC-D576DA80B41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22161-F0FA-48FB-AB7F-FA9B9B1E1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57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>
            <a:spLocks/>
          </p:cNvSpPr>
          <p:nvPr userDrawn="1"/>
        </p:nvSpPr>
        <p:spPr bwMode="auto">
          <a:xfrm>
            <a:off x="8054975" y="0"/>
            <a:ext cx="1089025" cy="26631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8"/>
          <p:cNvSpPr>
            <a:spLocks/>
          </p:cNvSpPr>
          <p:nvPr userDrawn="1"/>
        </p:nvSpPr>
        <p:spPr bwMode="auto">
          <a:xfrm>
            <a:off x="1295400" y="5715000"/>
            <a:ext cx="6858000" cy="9144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30000"/>
                </a:schemeClr>
              </a:gs>
              <a:gs pos="50000">
                <a:schemeClr val="accent2"/>
              </a:gs>
              <a:gs pos="100000">
                <a:schemeClr val="bg1">
                  <a:alpha val="3000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/>
          <p:nvPr userDrawn="1"/>
        </p:nvGrpSpPr>
        <p:grpSpPr>
          <a:xfrm rot="10800000">
            <a:off x="0" y="4520045"/>
            <a:ext cx="2057400" cy="2337955"/>
            <a:chOff x="7467600" y="0"/>
            <a:chExt cx="1676400" cy="1905000"/>
          </a:xfrm>
        </p:grpSpPr>
        <p:sp>
          <p:nvSpPr>
            <p:cNvPr id="31" name="Teardrop 30"/>
            <p:cNvSpPr/>
            <p:nvPr userDrawn="1"/>
          </p:nvSpPr>
          <p:spPr>
            <a:xfrm>
              <a:off x="7620000" y="381000"/>
              <a:ext cx="1524000" cy="1524000"/>
            </a:xfrm>
            <a:prstGeom prst="teardrop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ardrop 31"/>
            <p:cNvSpPr/>
            <p:nvPr userDrawn="1"/>
          </p:nvSpPr>
          <p:spPr>
            <a:xfrm>
              <a:off x="7467600" y="0"/>
              <a:ext cx="1143000" cy="1143000"/>
            </a:xfrm>
            <a:prstGeom prst="teardrop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ardrop 32"/>
            <p:cNvSpPr/>
            <p:nvPr userDrawn="1"/>
          </p:nvSpPr>
          <p:spPr>
            <a:xfrm>
              <a:off x="7772400" y="0"/>
              <a:ext cx="1371600" cy="1371600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 userDrawn="1"/>
        </p:nvGrpSpPr>
        <p:grpSpPr>
          <a:xfrm>
            <a:off x="6781801" y="3975905"/>
            <a:ext cx="2033178" cy="2590798"/>
            <a:chOff x="5123427" y="2586247"/>
            <a:chExt cx="3113140" cy="3966952"/>
          </a:xfrm>
        </p:grpSpPr>
        <p:sp>
          <p:nvSpPr>
            <p:cNvPr id="35" name="Freeform 10"/>
            <p:cNvSpPr>
              <a:spLocks/>
            </p:cNvSpPr>
            <p:nvPr userDrawn="1"/>
          </p:nvSpPr>
          <p:spPr bwMode="auto">
            <a:xfrm>
              <a:off x="5123427" y="2633869"/>
              <a:ext cx="1201172" cy="3890755"/>
            </a:xfrm>
            <a:custGeom>
              <a:avLst/>
              <a:gdLst/>
              <a:ahLst/>
              <a:cxnLst>
                <a:cxn ang="0">
                  <a:pos x="272" y="264"/>
                </a:cxn>
                <a:cxn ang="0">
                  <a:pos x="256" y="324"/>
                </a:cxn>
                <a:cxn ang="0">
                  <a:pos x="252" y="382"/>
                </a:cxn>
                <a:cxn ang="0">
                  <a:pos x="248" y="446"/>
                </a:cxn>
                <a:cxn ang="0">
                  <a:pos x="254" y="478"/>
                </a:cxn>
                <a:cxn ang="0">
                  <a:pos x="254" y="530"/>
                </a:cxn>
                <a:cxn ang="0">
                  <a:pos x="234" y="606"/>
                </a:cxn>
                <a:cxn ang="0">
                  <a:pos x="208" y="746"/>
                </a:cxn>
                <a:cxn ang="0">
                  <a:pos x="206" y="814"/>
                </a:cxn>
                <a:cxn ang="0">
                  <a:pos x="198" y="830"/>
                </a:cxn>
                <a:cxn ang="0">
                  <a:pos x="208" y="844"/>
                </a:cxn>
                <a:cxn ang="0">
                  <a:pos x="240" y="860"/>
                </a:cxn>
                <a:cxn ang="0">
                  <a:pos x="240" y="876"/>
                </a:cxn>
                <a:cxn ang="0">
                  <a:pos x="234" y="882"/>
                </a:cxn>
                <a:cxn ang="0">
                  <a:pos x="212" y="888"/>
                </a:cxn>
                <a:cxn ang="0">
                  <a:pos x="194" y="882"/>
                </a:cxn>
                <a:cxn ang="0">
                  <a:pos x="164" y="872"/>
                </a:cxn>
                <a:cxn ang="0">
                  <a:pos x="152" y="884"/>
                </a:cxn>
                <a:cxn ang="0">
                  <a:pos x="120" y="894"/>
                </a:cxn>
                <a:cxn ang="0">
                  <a:pos x="92" y="886"/>
                </a:cxn>
                <a:cxn ang="0">
                  <a:pos x="86" y="880"/>
                </a:cxn>
                <a:cxn ang="0">
                  <a:pos x="84" y="852"/>
                </a:cxn>
                <a:cxn ang="0">
                  <a:pos x="70" y="842"/>
                </a:cxn>
                <a:cxn ang="0">
                  <a:pos x="72" y="814"/>
                </a:cxn>
                <a:cxn ang="0">
                  <a:pos x="60" y="766"/>
                </a:cxn>
                <a:cxn ang="0">
                  <a:pos x="52" y="694"/>
                </a:cxn>
                <a:cxn ang="0">
                  <a:pos x="50" y="626"/>
                </a:cxn>
                <a:cxn ang="0">
                  <a:pos x="50" y="500"/>
                </a:cxn>
                <a:cxn ang="0">
                  <a:pos x="42" y="432"/>
                </a:cxn>
                <a:cxn ang="0">
                  <a:pos x="36" y="422"/>
                </a:cxn>
                <a:cxn ang="0">
                  <a:pos x="42" y="414"/>
                </a:cxn>
                <a:cxn ang="0">
                  <a:pos x="36" y="406"/>
                </a:cxn>
                <a:cxn ang="0">
                  <a:pos x="24" y="392"/>
                </a:cxn>
                <a:cxn ang="0">
                  <a:pos x="12" y="366"/>
                </a:cxn>
                <a:cxn ang="0">
                  <a:pos x="4" y="338"/>
                </a:cxn>
                <a:cxn ang="0">
                  <a:pos x="4" y="272"/>
                </a:cxn>
                <a:cxn ang="0">
                  <a:pos x="30" y="186"/>
                </a:cxn>
                <a:cxn ang="0">
                  <a:pos x="66" y="142"/>
                </a:cxn>
                <a:cxn ang="0">
                  <a:pos x="114" y="128"/>
                </a:cxn>
                <a:cxn ang="0">
                  <a:pos x="128" y="126"/>
                </a:cxn>
                <a:cxn ang="0">
                  <a:pos x="142" y="128"/>
                </a:cxn>
                <a:cxn ang="0">
                  <a:pos x="152" y="100"/>
                </a:cxn>
                <a:cxn ang="0">
                  <a:pos x="146" y="88"/>
                </a:cxn>
                <a:cxn ang="0">
                  <a:pos x="146" y="72"/>
                </a:cxn>
                <a:cxn ang="0">
                  <a:pos x="152" y="60"/>
                </a:cxn>
                <a:cxn ang="0">
                  <a:pos x="144" y="42"/>
                </a:cxn>
                <a:cxn ang="0">
                  <a:pos x="146" y="34"/>
                </a:cxn>
                <a:cxn ang="0">
                  <a:pos x="168" y="8"/>
                </a:cxn>
                <a:cxn ang="0">
                  <a:pos x="186" y="4"/>
                </a:cxn>
                <a:cxn ang="0">
                  <a:pos x="192" y="2"/>
                </a:cxn>
                <a:cxn ang="0">
                  <a:pos x="220" y="6"/>
                </a:cxn>
                <a:cxn ang="0">
                  <a:pos x="232" y="16"/>
                </a:cxn>
                <a:cxn ang="0">
                  <a:pos x="248" y="38"/>
                </a:cxn>
                <a:cxn ang="0">
                  <a:pos x="250" y="64"/>
                </a:cxn>
                <a:cxn ang="0">
                  <a:pos x="240" y="70"/>
                </a:cxn>
                <a:cxn ang="0">
                  <a:pos x="232" y="88"/>
                </a:cxn>
                <a:cxn ang="0">
                  <a:pos x="214" y="128"/>
                </a:cxn>
                <a:cxn ang="0">
                  <a:pos x="220" y="150"/>
                </a:cxn>
                <a:cxn ang="0">
                  <a:pos x="256" y="172"/>
                </a:cxn>
                <a:cxn ang="0">
                  <a:pos x="276" y="216"/>
                </a:cxn>
              </a:cxnLst>
              <a:rect l="0" t="0" r="r" b="b"/>
              <a:pathLst>
                <a:path w="276" h="894">
                  <a:moveTo>
                    <a:pt x="276" y="216"/>
                  </a:moveTo>
                  <a:lnTo>
                    <a:pt x="276" y="216"/>
                  </a:lnTo>
                  <a:lnTo>
                    <a:pt x="272" y="264"/>
                  </a:lnTo>
                  <a:lnTo>
                    <a:pt x="272" y="264"/>
                  </a:lnTo>
                  <a:lnTo>
                    <a:pt x="256" y="324"/>
                  </a:lnTo>
                  <a:lnTo>
                    <a:pt x="256" y="324"/>
                  </a:lnTo>
                  <a:lnTo>
                    <a:pt x="252" y="346"/>
                  </a:lnTo>
                  <a:lnTo>
                    <a:pt x="252" y="382"/>
                  </a:lnTo>
                  <a:lnTo>
                    <a:pt x="252" y="382"/>
                  </a:lnTo>
                  <a:lnTo>
                    <a:pt x="252" y="406"/>
                  </a:lnTo>
                  <a:lnTo>
                    <a:pt x="252" y="426"/>
                  </a:lnTo>
                  <a:lnTo>
                    <a:pt x="248" y="446"/>
                  </a:lnTo>
                  <a:lnTo>
                    <a:pt x="248" y="446"/>
                  </a:lnTo>
                  <a:lnTo>
                    <a:pt x="254" y="478"/>
                  </a:lnTo>
                  <a:lnTo>
                    <a:pt x="254" y="478"/>
                  </a:lnTo>
                  <a:lnTo>
                    <a:pt x="256" y="506"/>
                  </a:lnTo>
                  <a:lnTo>
                    <a:pt x="254" y="530"/>
                  </a:lnTo>
                  <a:lnTo>
                    <a:pt x="254" y="530"/>
                  </a:lnTo>
                  <a:lnTo>
                    <a:pt x="240" y="584"/>
                  </a:lnTo>
                  <a:lnTo>
                    <a:pt x="240" y="584"/>
                  </a:lnTo>
                  <a:lnTo>
                    <a:pt x="234" y="606"/>
                  </a:lnTo>
                  <a:lnTo>
                    <a:pt x="224" y="658"/>
                  </a:lnTo>
                  <a:lnTo>
                    <a:pt x="224" y="658"/>
                  </a:lnTo>
                  <a:lnTo>
                    <a:pt x="208" y="746"/>
                  </a:lnTo>
                  <a:lnTo>
                    <a:pt x="208" y="746"/>
                  </a:lnTo>
                  <a:lnTo>
                    <a:pt x="206" y="772"/>
                  </a:lnTo>
                  <a:lnTo>
                    <a:pt x="206" y="814"/>
                  </a:lnTo>
                  <a:lnTo>
                    <a:pt x="196" y="822"/>
                  </a:lnTo>
                  <a:lnTo>
                    <a:pt x="196" y="822"/>
                  </a:lnTo>
                  <a:lnTo>
                    <a:pt x="198" y="830"/>
                  </a:lnTo>
                  <a:lnTo>
                    <a:pt x="200" y="836"/>
                  </a:lnTo>
                  <a:lnTo>
                    <a:pt x="200" y="836"/>
                  </a:lnTo>
                  <a:lnTo>
                    <a:pt x="208" y="844"/>
                  </a:lnTo>
                  <a:lnTo>
                    <a:pt x="218" y="852"/>
                  </a:lnTo>
                  <a:lnTo>
                    <a:pt x="218" y="852"/>
                  </a:lnTo>
                  <a:lnTo>
                    <a:pt x="240" y="860"/>
                  </a:lnTo>
                  <a:lnTo>
                    <a:pt x="240" y="860"/>
                  </a:lnTo>
                  <a:lnTo>
                    <a:pt x="242" y="868"/>
                  </a:lnTo>
                  <a:lnTo>
                    <a:pt x="240" y="876"/>
                  </a:lnTo>
                  <a:lnTo>
                    <a:pt x="240" y="876"/>
                  </a:lnTo>
                  <a:lnTo>
                    <a:pt x="238" y="880"/>
                  </a:lnTo>
                  <a:lnTo>
                    <a:pt x="234" y="882"/>
                  </a:lnTo>
                  <a:lnTo>
                    <a:pt x="220" y="886"/>
                  </a:lnTo>
                  <a:lnTo>
                    <a:pt x="220" y="886"/>
                  </a:lnTo>
                  <a:lnTo>
                    <a:pt x="212" y="888"/>
                  </a:lnTo>
                  <a:lnTo>
                    <a:pt x="204" y="886"/>
                  </a:lnTo>
                  <a:lnTo>
                    <a:pt x="204" y="886"/>
                  </a:lnTo>
                  <a:lnTo>
                    <a:pt x="194" y="882"/>
                  </a:lnTo>
                  <a:lnTo>
                    <a:pt x="184" y="880"/>
                  </a:lnTo>
                  <a:lnTo>
                    <a:pt x="184" y="880"/>
                  </a:lnTo>
                  <a:lnTo>
                    <a:pt x="164" y="872"/>
                  </a:lnTo>
                  <a:lnTo>
                    <a:pt x="164" y="872"/>
                  </a:lnTo>
                  <a:lnTo>
                    <a:pt x="152" y="870"/>
                  </a:lnTo>
                  <a:lnTo>
                    <a:pt x="152" y="884"/>
                  </a:lnTo>
                  <a:lnTo>
                    <a:pt x="148" y="894"/>
                  </a:lnTo>
                  <a:lnTo>
                    <a:pt x="148" y="894"/>
                  </a:lnTo>
                  <a:lnTo>
                    <a:pt x="120" y="894"/>
                  </a:lnTo>
                  <a:lnTo>
                    <a:pt x="120" y="894"/>
                  </a:lnTo>
                  <a:lnTo>
                    <a:pt x="108" y="892"/>
                  </a:lnTo>
                  <a:lnTo>
                    <a:pt x="92" y="886"/>
                  </a:lnTo>
                  <a:lnTo>
                    <a:pt x="92" y="886"/>
                  </a:lnTo>
                  <a:lnTo>
                    <a:pt x="88" y="884"/>
                  </a:lnTo>
                  <a:lnTo>
                    <a:pt x="86" y="880"/>
                  </a:lnTo>
                  <a:lnTo>
                    <a:pt x="84" y="874"/>
                  </a:lnTo>
                  <a:lnTo>
                    <a:pt x="84" y="866"/>
                  </a:lnTo>
                  <a:lnTo>
                    <a:pt x="84" y="852"/>
                  </a:lnTo>
                  <a:lnTo>
                    <a:pt x="84" y="852"/>
                  </a:lnTo>
                  <a:lnTo>
                    <a:pt x="74" y="848"/>
                  </a:lnTo>
                  <a:lnTo>
                    <a:pt x="70" y="842"/>
                  </a:lnTo>
                  <a:lnTo>
                    <a:pt x="70" y="842"/>
                  </a:lnTo>
                  <a:lnTo>
                    <a:pt x="72" y="838"/>
                  </a:lnTo>
                  <a:lnTo>
                    <a:pt x="72" y="814"/>
                  </a:lnTo>
                  <a:lnTo>
                    <a:pt x="72" y="814"/>
                  </a:lnTo>
                  <a:lnTo>
                    <a:pt x="60" y="766"/>
                  </a:lnTo>
                  <a:lnTo>
                    <a:pt x="60" y="766"/>
                  </a:lnTo>
                  <a:lnTo>
                    <a:pt x="56" y="754"/>
                  </a:lnTo>
                  <a:lnTo>
                    <a:pt x="54" y="738"/>
                  </a:lnTo>
                  <a:lnTo>
                    <a:pt x="52" y="694"/>
                  </a:lnTo>
                  <a:lnTo>
                    <a:pt x="52" y="694"/>
                  </a:lnTo>
                  <a:lnTo>
                    <a:pt x="50" y="626"/>
                  </a:lnTo>
                  <a:lnTo>
                    <a:pt x="50" y="626"/>
                  </a:lnTo>
                  <a:lnTo>
                    <a:pt x="50" y="538"/>
                  </a:lnTo>
                  <a:lnTo>
                    <a:pt x="50" y="538"/>
                  </a:lnTo>
                  <a:lnTo>
                    <a:pt x="50" y="500"/>
                  </a:lnTo>
                  <a:lnTo>
                    <a:pt x="56" y="448"/>
                  </a:lnTo>
                  <a:lnTo>
                    <a:pt x="56" y="448"/>
                  </a:lnTo>
                  <a:lnTo>
                    <a:pt x="42" y="432"/>
                  </a:lnTo>
                  <a:lnTo>
                    <a:pt x="42" y="432"/>
                  </a:lnTo>
                  <a:lnTo>
                    <a:pt x="38" y="424"/>
                  </a:lnTo>
                  <a:lnTo>
                    <a:pt x="36" y="422"/>
                  </a:lnTo>
                  <a:lnTo>
                    <a:pt x="38" y="418"/>
                  </a:lnTo>
                  <a:lnTo>
                    <a:pt x="38" y="418"/>
                  </a:lnTo>
                  <a:lnTo>
                    <a:pt x="42" y="414"/>
                  </a:lnTo>
                  <a:lnTo>
                    <a:pt x="42" y="414"/>
                  </a:lnTo>
                  <a:lnTo>
                    <a:pt x="40" y="410"/>
                  </a:lnTo>
                  <a:lnTo>
                    <a:pt x="36" y="406"/>
                  </a:lnTo>
                  <a:lnTo>
                    <a:pt x="36" y="406"/>
                  </a:lnTo>
                  <a:lnTo>
                    <a:pt x="24" y="392"/>
                  </a:lnTo>
                  <a:lnTo>
                    <a:pt x="24" y="392"/>
                  </a:lnTo>
                  <a:lnTo>
                    <a:pt x="18" y="382"/>
                  </a:lnTo>
                  <a:lnTo>
                    <a:pt x="12" y="366"/>
                  </a:lnTo>
                  <a:lnTo>
                    <a:pt x="12" y="366"/>
                  </a:lnTo>
                  <a:lnTo>
                    <a:pt x="12" y="350"/>
                  </a:lnTo>
                  <a:lnTo>
                    <a:pt x="12" y="350"/>
                  </a:lnTo>
                  <a:lnTo>
                    <a:pt x="4" y="338"/>
                  </a:lnTo>
                  <a:lnTo>
                    <a:pt x="0" y="322"/>
                  </a:lnTo>
                  <a:lnTo>
                    <a:pt x="4" y="272"/>
                  </a:lnTo>
                  <a:lnTo>
                    <a:pt x="4" y="272"/>
                  </a:lnTo>
                  <a:lnTo>
                    <a:pt x="22" y="208"/>
                  </a:lnTo>
                  <a:lnTo>
                    <a:pt x="22" y="208"/>
                  </a:lnTo>
                  <a:lnTo>
                    <a:pt x="30" y="186"/>
                  </a:lnTo>
                  <a:lnTo>
                    <a:pt x="40" y="168"/>
                  </a:lnTo>
                  <a:lnTo>
                    <a:pt x="52" y="154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86" y="138"/>
                  </a:lnTo>
                  <a:lnTo>
                    <a:pt x="114" y="128"/>
                  </a:lnTo>
                  <a:lnTo>
                    <a:pt x="114" y="128"/>
                  </a:lnTo>
                  <a:lnTo>
                    <a:pt x="120" y="126"/>
                  </a:lnTo>
                  <a:lnTo>
                    <a:pt x="128" y="126"/>
                  </a:lnTo>
                  <a:lnTo>
                    <a:pt x="134" y="126"/>
                  </a:lnTo>
                  <a:lnTo>
                    <a:pt x="142" y="128"/>
                  </a:lnTo>
                  <a:lnTo>
                    <a:pt x="142" y="128"/>
                  </a:lnTo>
                  <a:lnTo>
                    <a:pt x="150" y="108"/>
                  </a:lnTo>
                  <a:lnTo>
                    <a:pt x="150" y="108"/>
                  </a:lnTo>
                  <a:lnTo>
                    <a:pt x="152" y="100"/>
                  </a:lnTo>
                  <a:lnTo>
                    <a:pt x="150" y="92"/>
                  </a:lnTo>
                  <a:lnTo>
                    <a:pt x="150" y="92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46" y="82"/>
                  </a:lnTo>
                  <a:lnTo>
                    <a:pt x="146" y="72"/>
                  </a:lnTo>
                  <a:lnTo>
                    <a:pt x="148" y="64"/>
                  </a:lnTo>
                  <a:lnTo>
                    <a:pt x="148" y="64"/>
                  </a:lnTo>
                  <a:lnTo>
                    <a:pt x="152" y="60"/>
                  </a:lnTo>
                  <a:lnTo>
                    <a:pt x="152" y="60"/>
                  </a:lnTo>
                  <a:lnTo>
                    <a:pt x="146" y="50"/>
                  </a:lnTo>
                  <a:lnTo>
                    <a:pt x="144" y="42"/>
                  </a:lnTo>
                  <a:lnTo>
                    <a:pt x="144" y="42"/>
                  </a:lnTo>
                  <a:lnTo>
                    <a:pt x="144" y="38"/>
                  </a:lnTo>
                  <a:lnTo>
                    <a:pt x="146" y="34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68" y="8"/>
                  </a:lnTo>
                  <a:lnTo>
                    <a:pt x="168" y="8"/>
                  </a:lnTo>
                  <a:lnTo>
                    <a:pt x="178" y="4"/>
                  </a:lnTo>
                  <a:lnTo>
                    <a:pt x="186" y="4"/>
                  </a:lnTo>
                  <a:lnTo>
                    <a:pt x="186" y="4"/>
                  </a:lnTo>
                  <a:lnTo>
                    <a:pt x="190" y="4"/>
                  </a:lnTo>
                  <a:lnTo>
                    <a:pt x="192" y="2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220" y="6"/>
                  </a:lnTo>
                  <a:lnTo>
                    <a:pt x="220" y="6"/>
                  </a:lnTo>
                  <a:lnTo>
                    <a:pt x="226" y="8"/>
                  </a:lnTo>
                  <a:lnTo>
                    <a:pt x="232" y="16"/>
                  </a:lnTo>
                  <a:lnTo>
                    <a:pt x="240" y="26"/>
                  </a:lnTo>
                  <a:lnTo>
                    <a:pt x="248" y="38"/>
                  </a:lnTo>
                  <a:lnTo>
                    <a:pt x="248" y="38"/>
                  </a:lnTo>
                  <a:lnTo>
                    <a:pt x="250" y="48"/>
                  </a:lnTo>
                  <a:lnTo>
                    <a:pt x="252" y="56"/>
                  </a:lnTo>
                  <a:lnTo>
                    <a:pt x="250" y="64"/>
                  </a:lnTo>
                  <a:lnTo>
                    <a:pt x="244" y="68"/>
                  </a:lnTo>
                  <a:lnTo>
                    <a:pt x="244" y="68"/>
                  </a:lnTo>
                  <a:lnTo>
                    <a:pt x="240" y="70"/>
                  </a:lnTo>
                  <a:lnTo>
                    <a:pt x="238" y="72"/>
                  </a:lnTo>
                  <a:lnTo>
                    <a:pt x="232" y="88"/>
                  </a:lnTo>
                  <a:lnTo>
                    <a:pt x="232" y="88"/>
                  </a:lnTo>
                  <a:lnTo>
                    <a:pt x="232" y="98"/>
                  </a:lnTo>
                  <a:lnTo>
                    <a:pt x="230" y="110"/>
                  </a:lnTo>
                  <a:lnTo>
                    <a:pt x="214" y="128"/>
                  </a:lnTo>
                  <a:lnTo>
                    <a:pt x="214" y="128"/>
                  </a:lnTo>
                  <a:lnTo>
                    <a:pt x="208" y="140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56" y="172"/>
                  </a:lnTo>
                  <a:lnTo>
                    <a:pt x="256" y="172"/>
                  </a:lnTo>
                  <a:lnTo>
                    <a:pt x="272" y="192"/>
                  </a:lnTo>
                  <a:lnTo>
                    <a:pt x="272" y="192"/>
                  </a:lnTo>
                  <a:lnTo>
                    <a:pt x="276" y="216"/>
                  </a:lnTo>
                  <a:lnTo>
                    <a:pt x="276" y="21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5"/>
            <p:cNvSpPr>
              <a:spLocks/>
            </p:cNvSpPr>
            <p:nvPr userDrawn="1"/>
          </p:nvSpPr>
          <p:spPr bwMode="auto">
            <a:xfrm>
              <a:off x="6705599" y="2586247"/>
              <a:ext cx="1096722" cy="3890753"/>
            </a:xfrm>
            <a:custGeom>
              <a:avLst/>
              <a:gdLst/>
              <a:ahLst/>
              <a:cxnLst>
                <a:cxn ang="0">
                  <a:pos x="252" y="290"/>
                </a:cxn>
                <a:cxn ang="0">
                  <a:pos x="236" y="342"/>
                </a:cxn>
                <a:cxn ang="0">
                  <a:pos x="230" y="392"/>
                </a:cxn>
                <a:cxn ang="0">
                  <a:pos x="232" y="444"/>
                </a:cxn>
                <a:cxn ang="0">
                  <a:pos x="232" y="484"/>
                </a:cxn>
                <a:cxn ang="0">
                  <a:pos x="216" y="588"/>
                </a:cxn>
                <a:cxn ang="0">
                  <a:pos x="212" y="646"/>
                </a:cxn>
                <a:cxn ang="0">
                  <a:pos x="220" y="722"/>
                </a:cxn>
                <a:cxn ang="0">
                  <a:pos x="222" y="794"/>
                </a:cxn>
                <a:cxn ang="0">
                  <a:pos x="212" y="836"/>
                </a:cxn>
                <a:cxn ang="0">
                  <a:pos x="222" y="866"/>
                </a:cxn>
                <a:cxn ang="0">
                  <a:pos x="220" y="888"/>
                </a:cxn>
                <a:cxn ang="0">
                  <a:pos x="208" y="894"/>
                </a:cxn>
                <a:cxn ang="0">
                  <a:pos x="182" y="890"/>
                </a:cxn>
                <a:cxn ang="0">
                  <a:pos x="176" y="850"/>
                </a:cxn>
                <a:cxn ang="0">
                  <a:pos x="158" y="828"/>
                </a:cxn>
                <a:cxn ang="0">
                  <a:pos x="154" y="728"/>
                </a:cxn>
                <a:cxn ang="0">
                  <a:pos x="150" y="706"/>
                </a:cxn>
                <a:cxn ang="0">
                  <a:pos x="120" y="540"/>
                </a:cxn>
                <a:cxn ang="0">
                  <a:pos x="108" y="686"/>
                </a:cxn>
                <a:cxn ang="0">
                  <a:pos x="108" y="820"/>
                </a:cxn>
                <a:cxn ang="0">
                  <a:pos x="80" y="866"/>
                </a:cxn>
                <a:cxn ang="0">
                  <a:pos x="66" y="882"/>
                </a:cxn>
                <a:cxn ang="0">
                  <a:pos x="22" y="884"/>
                </a:cxn>
                <a:cxn ang="0">
                  <a:pos x="12" y="878"/>
                </a:cxn>
                <a:cxn ang="0">
                  <a:pos x="26" y="862"/>
                </a:cxn>
                <a:cxn ang="0">
                  <a:pos x="50" y="810"/>
                </a:cxn>
                <a:cxn ang="0">
                  <a:pos x="48" y="778"/>
                </a:cxn>
                <a:cxn ang="0">
                  <a:pos x="52" y="734"/>
                </a:cxn>
                <a:cxn ang="0">
                  <a:pos x="48" y="712"/>
                </a:cxn>
                <a:cxn ang="0">
                  <a:pos x="52" y="628"/>
                </a:cxn>
                <a:cxn ang="0">
                  <a:pos x="46" y="598"/>
                </a:cxn>
                <a:cxn ang="0">
                  <a:pos x="22" y="478"/>
                </a:cxn>
                <a:cxn ang="0">
                  <a:pos x="22" y="358"/>
                </a:cxn>
                <a:cxn ang="0">
                  <a:pos x="0" y="276"/>
                </a:cxn>
                <a:cxn ang="0">
                  <a:pos x="4" y="244"/>
                </a:cxn>
                <a:cxn ang="0">
                  <a:pos x="18" y="198"/>
                </a:cxn>
                <a:cxn ang="0">
                  <a:pos x="22" y="166"/>
                </a:cxn>
                <a:cxn ang="0">
                  <a:pos x="34" y="152"/>
                </a:cxn>
                <a:cxn ang="0">
                  <a:pos x="68" y="142"/>
                </a:cxn>
                <a:cxn ang="0">
                  <a:pos x="100" y="124"/>
                </a:cxn>
                <a:cxn ang="0">
                  <a:pos x="104" y="92"/>
                </a:cxn>
                <a:cxn ang="0">
                  <a:pos x="100" y="78"/>
                </a:cxn>
                <a:cxn ang="0">
                  <a:pos x="94" y="48"/>
                </a:cxn>
                <a:cxn ang="0">
                  <a:pos x="106" y="12"/>
                </a:cxn>
                <a:cxn ang="0">
                  <a:pos x="134" y="0"/>
                </a:cxn>
                <a:cxn ang="0">
                  <a:pos x="156" y="4"/>
                </a:cxn>
                <a:cxn ang="0">
                  <a:pos x="172" y="14"/>
                </a:cxn>
                <a:cxn ang="0">
                  <a:pos x="178" y="26"/>
                </a:cxn>
                <a:cxn ang="0">
                  <a:pos x="174" y="48"/>
                </a:cxn>
                <a:cxn ang="0">
                  <a:pos x="172" y="76"/>
                </a:cxn>
                <a:cxn ang="0">
                  <a:pos x="166" y="110"/>
                </a:cxn>
                <a:cxn ang="0">
                  <a:pos x="182" y="128"/>
                </a:cxn>
                <a:cxn ang="0">
                  <a:pos x="216" y="148"/>
                </a:cxn>
                <a:cxn ang="0">
                  <a:pos x="244" y="166"/>
                </a:cxn>
              </a:cxnLst>
              <a:rect l="0" t="0" r="r" b="b"/>
              <a:pathLst>
                <a:path w="252" h="894">
                  <a:moveTo>
                    <a:pt x="252" y="262"/>
                  </a:moveTo>
                  <a:lnTo>
                    <a:pt x="252" y="262"/>
                  </a:lnTo>
                  <a:lnTo>
                    <a:pt x="252" y="290"/>
                  </a:lnTo>
                  <a:lnTo>
                    <a:pt x="250" y="310"/>
                  </a:lnTo>
                  <a:lnTo>
                    <a:pt x="250" y="310"/>
                  </a:lnTo>
                  <a:lnTo>
                    <a:pt x="236" y="342"/>
                  </a:lnTo>
                  <a:lnTo>
                    <a:pt x="236" y="342"/>
                  </a:lnTo>
                  <a:lnTo>
                    <a:pt x="228" y="360"/>
                  </a:lnTo>
                  <a:lnTo>
                    <a:pt x="230" y="392"/>
                  </a:lnTo>
                  <a:lnTo>
                    <a:pt x="230" y="392"/>
                  </a:lnTo>
                  <a:lnTo>
                    <a:pt x="232" y="444"/>
                  </a:lnTo>
                  <a:lnTo>
                    <a:pt x="232" y="444"/>
                  </a:lnTo>
                  <a:lnTo>
                    <a:pt x="234" y="456"/>
                  </a:lnTo>
                  <a:lnTo>
                    <a:pt x="238" y="478"/>
                  </a:lnTo>
                  <a:lnTo>
                    <a:pt x="232" y="484"/>
                  </a:lnTo>
                  <a:lnTo>
                    <a:pt x="222" y="490"/>
                  </a:lnTo>
                  <a:lnTo>
                    <a:pt x="222" y="490"/>
                  </a:lnTo>
                  <a:lnTo>
                    <a:pt x="216" y="588"/>
                  </a:lnTo>
                  <a:lnTo>
                    <a:pt x="216" y="588"/>
                  </a:lnTo>
                  <a:lnTo>
                    <a:pt x="212" y="646"/>
                  </a:lnTo>
                  <a:lnTo>
                    <a:pt x="212" y="646"/>
                  </a:lnTo>
                  <a:lnTo>
                    <a:pt x="218" y="694"/>
                  </a:lnTo>
                  <a:lnTo>
                    <a:pt x="220" y="722"/>
                  </a:lnTo>
                  <a:lnTo>
                    <a:pt x="220" y="722"/>
                  </a:lnTo>
                  <a:lnTo>
                    <a:pt x="222" y="770"/>
                  </a:lnTo>
                  <a:lnTo>
                    <a:pt x="222" y="794"/>
                  </a:lnTo>
                  <a:lnTo>
                    <a:pt x="222" y="794"/>
                  </a:lnTo>
                  <a:lnTo>
                    <a:pt x="224" y="828"/>
                  </a:lnTo>
                  <a:lnTo>
                    <a:pt x="212" y="836"/>
                  </a:lnTo>
                  <a:lnTo>
                    <a:pt x="212" y="836"/>
                  </a:lnTo>
                  <a:lnTo>
                    <a:pt x="220" y="856"/>
                  </a:lnTo>
                  <a:lnTo>
                    <a:pt x="220" y="856"/>
                  </a:lnTo>
                  <a:lnTo>
                    <a:pt x="222" y="866"/>
                  </a:lnTo>
                  <a:lnTo>
                    <a:pt x="222" y="884"/>
                  </a:lnTo>
                  <a:lnTo>
                    <a:pt x="222" y="884"/>
                  </a:lnTo>
                  <a:lnTo>
                    <a:pt x="220" y="888"/>
                  </a:lnTo>
                  <a:lnTo>
                    <a:pt x="218" y="892"/>
                  </a:lnTo>
                  <a:lnTo>
                    <a:pt x="214" y="892"/>
                  </a:lnTo>
                  <a:lnTo>
                    <a:pt x="208" y="894"/>
                  </a:lnTo>
                  <a:lnTo>
                    <a:pt x="208" y="894"/>
                  </a:lnTo>
                  <a:lnTo>
                    <a:pt x="196" y="892"/>
                  </a:lnTo>
                  <a:lnTo>
                    <a:pt x="182" y="890"/>
                  </a:lnTo>
                  <a:lnTo>
                    <a:pt x="182" y="890"/>
                  </a:lnTo>
                  <a:lnTo>
                    <a:pt x="176" y="876"/>
                  </a:lnTo>
                  <a:lnTo>
                    <a:pt x="176" y="850"/>
                  </a:lnTo>
                  <a:lnTo>
                    <a:pt x="176" y="850"/>
                  </a:lnTo>
                  <a:lnTo>
                    <a:pt x="174" y="836"/>
                  </a:lnTo>
                  <a:lnTo>
                    <a:pt x="158" y="828"/>
                  </a:lnTo>
                  <a:lnTo>
                    <a:pt x="158" y="746"/>
                  </a:lnTo>
                  <a:lnTo>
                    <a:pt x="158" y="746"/>
                  </a:lnTo>
                  <a:lnTo>
                    <a:pt x="154" y="728"/>
                  </a:lnTo>
                  <a:lnTo>
                    <a:pt x="154" y="728"/>
                  </a:lnTo>
                  <a:lnTo>
                    <a:pt x="150" y="706"/>
                  </a:lnTo>
                  <a:lnTo>
                    <a:pt x="150" y="706"/>
                  </a:lnTo>
                  <a:lnTo>
                    <a:pt x="146" y="648"/>
                  </a:lnTo>
                  <a:lnTo>
                    <a:pt x="134" y="586"/>
                  </a:lnTo>
                  <a:lnTo>
                    <a:pt x="120" y="540"/>
                  </a:lnTo>
                  <a:lnTo>
                    <a:pt x="108" y="652"/>
                  </a:lnTo>
                  <a:lnTo>
                    <a:pt x="108" y="652"/>
                  </a:lnTo>
                  <a:lnTo>
                    <a:pt x="108" y="686"/>
                  </a:lnTo>
                  <a:lnTo>
                    <a:pt x="108" y="686"/>
                  </a:lnTo>
                  <a:lnTo>
                    <a:pt x="106" y="768"/>
                  </a:lnTo>
                  <a:lnTo>
                    <a:pt x="108" y="820"/>
                  </a:lnTo>
                  <a:lnTo>
                    <a:pt x="100" y="830"/>
                  </a:lnTo>
                  <a:lnTo>
                    <a:pt x="100" y="860"/>
                  </a:lnTo>
                  <a:lnTo>
                    <a:pt x="80" y="866"/>
                  </a:lnTo>
                  <a:lnTo>
                    <a:pt x="70" y="868"/>
                  </a:lnTo>
                  <a:lnTo>
                    <a:pt x="66" y="882"/>
                  </a:lnTo>
                  <a:lnTo>
                    <a:pt x="66" y="882"/>
                  </a:lnTo>
                  <a:lnTo>
                    <a:pt x="42" y="884"/>
                  </a:lnTo>
                  <a:lnTo>
                    <a:pt x="42" y="884"/>
                  </a:lnTo>
                  <a:lnTo>
                    <a:pt x="22" y="884"/>
                  </a:lnTo>
                  <a:lnTo>
                    <a:pt x="16" y="882"/>
                  </a:lnTo>
                  <a:lnTo>
                    <a:pt x="12" y="878"/>
                  </a:lnTo>
                  <a:lnTo>
                    <a:pt x="12" y="878"/>
                  </a:lnTo>
                  <a:lnTo>
                    <a:pt x="10" y="874"/>
                  </a:lnTo>
                  <a:lnTo>
                    <a:pt x="12" y="868"/>
                  </a:lnTo>
                  <a:lnTo>
                    <a:pt x="26" y="862"/>
                  </a:lnTo>
                  <a:lnTo>
                    <a:pt x="52" y="824"/>
                  </a:lnTo>
                  <a:lnTo>
                    <a:pt x="50" y="810"/>
                  </a:lnTo>
                  <a:lnTo>
                    <a:pt x="50" y="810"/>
                  </a:lnTo>
                  <a:lnTo>
                    <a:pt x="48" y="792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8" y="754"/>
                  </a:lnTo>
                  <a:lnTo>
                    <a:pt x="48" y="754"/>
                  </a:lnTo>
                  <a:lnTo>
                    <a:pt x="52" y="734"/>
                  </a:lnTo>
                  <a:lnTo>
                    <a:pt x="52" y="734"/>
                  </a:lnTo>
                  <a:lnTo>
                    <a:pt x="48" y="712"/>
                  </a:lnTo>
                  <a:lnTo>
                    <a:pt x="48" y="712"/>
                  </a:lnTo>
                  <a:lnTo>
                    <a:pt x="48" y="684"/>
                  </a:lnTo>
                  <a:lnTo>
                    <a:pt x="48" y="684"/>
                  </a:lnTo>
                  <a:lnTo>
                    <a:pt x="52" y="628"/>
                  </a:lnTo>
                  <a:lnTo>
                    <a:pt x="52" y="628"/>
                  </a:lnTo>
                  <a:lnTo>
                    <a:pt x="48" y="614"/>
                  </a:lnTo>
                  <a:lnTo>
                    <a:pt x="46" y="598"/>
                  </a:lnTo>
                  <a:lnTo>
                    <a:pt x="46" y="598"/>
                  </a:lnTo>
                  <a:lnTo>
                    <a:pt x="40" y="484"/>
                  </a:lnTo>
                  <a:lnTo>
                    <a:pt x="22" y="478"/>
                  </a:lnTo>
                  <a:lnTo>
                    <a:pt x="28" y="372"/>
                  </a:lnTo>
                  <a:lnTo>
                    <a:pt x="22" y="358"/>
                  </a:lnTo>
                  <a:lnTo>
                    <a:pt x="22" y="358"/>
                  </a:lnTo>
                  <a:lnTo>
                    <a:pt x="8" y="312"/>
                  </a:lnTo>
                  <a:lnTo>
                    <a:pt x="8" y="312"/>
                  </a:lnTo>
                  <a:lnTo>
                    <a:pt x="0" y="276"/>
                  </a:lnTo>
                  <a:lnTo>
                    <a:pt x="0" y="276"/>
                  </a:lnTo>
                  <a:lnTo>
                    <a:pt x="2" y="254"/>
                  </a:lnTo>
                  <a:lnTo>
                    <a:pt x="4" y="244"/>
                  </a:lnTo>
                  <a:lnTo>
                    <a:pt x="8" y="236"/>
                  </a:lnTo>
                  <a:lnTo>
                    <a:pt x="8" y="236"/>
                  </a:lnTo>
                  <a:lnTo>
                    <a:pt x="18" y="198"/>
                  </a:lnTo>
                  <a:lnTo>
                    <a:pt x="18" y="198"/>
                  </a:lnTo>
                  <a:lnTo>
                    <a:pt x="22" y="166"/>
                  </a:lnTo>
                  <a:lnTo>
                    <a:pt x="22" y="166"/>
                  </a:lnTo>
                  <a:lnTo>
                    <a:pt x="26" y="162"/>
                  </a:lnTo>
                  <a:lnTo>
                    <a:pt x="34" y="152"/>
                  </a:lnTo>
                  <a:lnTo>
                    <a:pt x="34" y="152"/>
                  </a:lnTo>
                  <a:lnTo>
                    <a:pt x="40" y="148"/>
                  </a:lnTo>
                  <a:lnTo>
                    <a:pt x="46" y="146"/>
                  </a:lnTo>
                  <a:lnTo>
                    <a:pt x="68" y="142"/>
                  </a:lnTo>
                  <a:lnTo>
                    <a:pt x="68" y="142"/>
                  </a:lnTo>
                  <a:lnTo>
                    <a:pt x="80" y="138"/>
                  </a:lnTo>
                  <a:lnTo>
                    <a:pt x="100" y="124"/>
                  </a:lnTo>
                  <a:lnTo>
                    <a:pt x="104" y="110"/>
                  </a:lnTo>
                  <a:lnTo>
                    <a:pt x="104" y="110"/>
                  </a:lnTo>
                  <a:lnTo>
                    <a:pt x="104" y="92"/>
                  </a:lnTo>
                  <a:lnTo>
                    <a:pt x="104" y="92"/>
                  </a:lnTo>
                  <a:lnTo>
                    <a:pt x="100" y="78"/>
                  </a:lnTo>
                  <a:lnTo>
                    <a:pt x="100" y="78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4" y="48"/>
                  </a:lnTo>
                  <a:lnTo>
                    <a:pt x="94" y="42"/>
                  </a:lnTo>
                  <a:lnTo>
                    <a:pt x="100" y="24"/>
                  </a:lnTo>
                  <a:lnTo>
                    <a:pt x="106" y="12"/>
                  </a:lnTo>
                  <a:lnTo>
                    <a:pt x="106" y="12"/>
                  </a:lnTo>
                  <a:lnTo>
                    <a:pt x="122" y="4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46" y="0"/>
                  </a:lnTo>
                  <a:lnTo>
                    <a:pt x="156" y="4"/>
                  </a:lnTo>
                  <a:lnTo>
                    <a:pt x="164" y="8"/>
                  </a:lnTo>
                  <a:lnTo>
                    <a:pt x="172" y="14"/>
                  </a:lnTo>
                  <a:lnTo>
                    <a:pt x="172" y="14"/>
                  </a:lnTo>
                  <a:lnTo>
                    <a:pt x="176" y="18"/>
                  </a:lnTo>
                  <a:lnTo>
                    <a:pt x="178" y="22"/>
                  </a:lnTo>
                  <a:lnTo>
                    <a:pt x="178" y="26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74" y="48"/>
                  </a:lnTo>
                  <a:lnTo>
                    <a:pt x="174" y="48"/>
                  </a:lnTo>
                  <a:lnTo>
                    <a:pt x="172" y="76"/>
                  </a:lnTo>
                  <a:lnTo>
                    <a:pt x="172" y="76"/>
                  </a:lnTo>
                  <a:lnTo>
                    <a:pt x="168" y="98"/>
                  </a:lnTo>
                  <a:lnTo>
                    <a:pt x="166" y="110"/>
                  </a:lnTo>
                  <a:lnTo>
                    <a:pt x="166" y="110"/>
                  </a:lnTo>
                  <a:lnTo>
                    <a:pt x="174" y="122"/>
                  </a:lnTo>
                  <a:lnTo>
                    <a:pt x="178" y="126"/>
                  </a:lnTo>
                  <a:lnTo>
                    <a:pt x="182" y="128"/>
                  </a:lnTo>
                  <a:lnTo>
                    <a:pt x="182" y="128"/>
                  </a:lnTo>
                  <a:lnTo>
                    <a:pt x="196" y="138"/>
                  </a:lnTo>
                  <a:lnTo>
                    <a:pt x="216" y="148"/>
                  </a:lnTo>
                  <a:lnTo>
                    <a:pt x="216" y="148"/>
                  </a:lnTo>
                  <a:lnTo>
                    <a:pt x="224" y="154"/>
                  </a:lnTo>
                  <a:lnTo>
                    <a:pt x="244" y="166"/>
                  </a:lnTo>
                  <a:lnTo>
                    <a:pt x="252" y="216"/>
                  </a:lnTo>
                  <a:lnTo>
                    <a:pt x="252" y="26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"/>
            <p:cNvSpPr>
              <a:spLocks noEditPoints="1"/>
            </p:cNvSpPr>
            <p:nvPr userDrawn="1"/>
          </p:nvSpPr>
          <p:spPr bwMode="auto">
            <a:xfrm>
              <a:off x="5966634" y="2908500"/>
              <a:ext cx="1541046" cy="3644699"/>
            </a:xfrm>
            <a:custGeom>
              <a:avLst/>
              <a:gdLst/>
              <a:ahLst/>
              <a:cxnLst>
                <a:cxn ang="0">
                  <a:pos x="60" y="20"/>
                </a:cxn>
                <a:cxn ang="0">
                  <a:pos x="86" y="0"/>
                </a:cxn>
                <a:cxn ang="0">
                  <a:pos x="126" y="10"/>
                </a:cxn>
                <a:cxn ang="0">
                  <a:pos x="152" y="46"/>
                </a:cxn>
                <a:cxn ang="0">
                  <a:pos x="150" y="72"/>
                </a:cxn>
                <a:cxn ang="0">
                  <a:pos x="132" y="88"/>
                </a:cxn>
                <a:cxn ang="0">
                  <a:pos x="130" y="100"/>
                </a:cxn>
                <a:cxn ang="0">
                  <a:pos x="100" y="136"/>
                </a:cxn>
                <a:cxn ang="0">
                  <a:pos x="106" y="146"/>
                </a:cxn>
                <a:cxn ang="0">
                  <a:pos x="120" y="150"/>
                </a:cxn>
                <a:cxn ang="0">
                  <a:pos x="146" y="194"/>
                </a:cxn>
                <a:cxn ang="0">
                  <a:pos x="170" y="264"/>
                </a:cxn>
                <a:cxn ang="0">
                  <a:pos x="196" y="354"/>
                </a:cxn>
                <a:cxn ang="0">
                  <a:pos x="304" y="556"/>
                </a:cxn>
                <a:cxn ang="0">
                  <a:pos x="320" y="618"/>
                </a:cxn>
                <a:cxn ang="0">
                  <a:pos x="314" y="696"/>
                </a:cxn>
                <a:cxn ang="0">
                  <a:pos x="314" y="784"/>
                </a:cxn>
                <a:cxn ang="0">
                  <a:pos x="318" y="806"/>
                </a:cxn>
                <a:cxn ang="0">
                  <a:pos x="372" y="850"/>
                </a:cxn>
                <a:cxn ang="0">
                  <a:pos x="378" y="856"/>
                </a:cxn>
                <a:cxn ang="0">
                  <a:pos x="344" y="876"/>
                </a:cxn>
                <a:cxn ang="0">
                  <a:pos x="280" y="870"/>
                </a:cxn>
                <a:cxn ang="0">
                  <a:pos x="254" y="864"/>
                </a:cxn>
                <a:cxn ang="0">
                  <a:pos x="248" y="838"/>
                </a:cxn>
                <a:cxn ang="0">
                  <a:pos x="254" y="818"/>
                </a:cxn>
                <a:cxn ang="0">
                  <a:pos x="260" y="766"/>
                </a:cxn>
                <a:cxn ang="0">
                  <a:pos x="264" y="640"/>
                </a:cxn>
                <a:cxn ang="0">
                  <a:pos x="254" y="606"/>
                </a:cxn>
                <a:cxn ang="0">
                  <a:pos x="232" y="608"/>
                </a:cxn>
                <a:cxn ang="0">
                  <a:pos x="126" y="672"/>
                </a:cxn>
                <a:cxn ang="0">
                  <a:pos x="124" y="790"/>
                </a:cxn>
                <a:cxn ang="0">
                  <a:pos x="134" y="830"/>
                </a:cxn>
                <a:cxn ang="0">
                  <a:pos x="162" y="880"/>
                </a:cxn>
                <a:cxn ang="0">
                  <a:pos x="144" y="894"/>
                </a:cxn>
                <a:cxn ang="0">
                  <a:pos x="102" y="892"/>
                </a:cxn>
                <a:cxn ang="0">
                  <a:pos x="76" y="880"/>
                </a:cxn>
                <a:cxn ang="0">
                  <a:pos x="70" y="868"/>
                </a:cxn>
                <a:cxn ang="0">
                  <a:pos x="76" y="830"/>
                </a:cxn>
                <a:cxn ang="0">
                  <a:pos x="68" y="722"/>
                </a:cxn>
                <a:cxn ang="0">
                  <a:pos x="66" y="632"/>
                </a:cxn>
                <a:cxn ang="0">
                  <a:pos x="56" y="614"/>
                </a:cxn>
                <a:cxn ang="0">
                  <a:pos x="60" y="572"/>
                </a:cxn>
                <a:cxn ang="0">
                  <a:pos x="58" y="484"/>
                </a:cxn>
                <a:cxn ang="0">
                  <a:pos x="6" y="374"/>
                </a:cxn>
                <a:cxn ang="0">
                  <a:pos x="4" y="178"/>
                </a:cxn>
                <a:cxn ang="0">
                  <a:pos x="10" y="150"/>
                </a:cxn>
                <a:cxn ang="0">
                  <a:pos x="18" y="114"/>
                </a:cxn>
                <a:cxn ang="0">
                  <a:pos x="28" y="94"/>
                </a:cxn>
                <a:cxn ang="0">
                  <a:pos x="38" y="80"/>
                </a:cxn>
                <a:cxn ang="0">
                  <a:pos x="44" y="50"/>
                </a:cxn>
                <a:cxn ang="0">
                  <a:pos x="38" y="284"/>
                </a:cxn>
                <a:cxn ang="0">
                  <a:pos x="42" y="370"/>
                </a:cxn>
                <a:cxn ang="0">
                  <a:pos x="54" y="422"/>
                </a:cxn>
                <a:cxn ang="0">
                  <a:pos x="70" y="390"/>
                </a:cxn>
                <a:cxn ang="0">
                  <a:pos x="74" y="340"/>
                </a:cxn>
                <a:cxn ang="0">
                  <a:pos x="50" y="262"/>
                </a:cxn>
                <a:cxn ang="0">
                  <a:pos x="44" y="242"/>
                </a:cxn>
                <a:cxn ang="0">
                  <a:pos x="38" y="266"/>
                </a:cxn>
              </a:cxnLst>
              <a:rect l="0" t="0" r="r" b="b"/>
              <a:pathLst>
                <a:path w="378" h="894">
                  <a:moveTo>
                    <a:pt x="46" y="44"/>
                  </a:moveTo>
                  <a:lnTo>
                    <a:pt x="46" y="44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64" y="14"/>
                  </a:lnTo>
                  <a:lnTo>
                    <a:pt x="70" y="8"/>
                  </a:lnTo>
                  <a:lnTo>
                    <a:pt x="78" y="4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102" y="2"/>
                  </a:lnTo>
                  <a:lnTo>
                    <a:pt x="116" y="6"/>
                  </a:lnTo>
                  <a:lnTo>
                    <a:pt x="126" y="10"/>
                  </a:lnTo>
                  <a:lnTo>
                    <a:pt x="136" y="18"/>
                  </a:lnTo>
                  <a:lnTo>
                    <a:pt x="144" y="26"/>
                  </a:lnTo>
                  <a:lnTo>
                    <a:pt x="148" y="34"/>
                  </a:lnTo>
                  <a:lnTo>
                    <a:pt x="152" y="46"/>
                  </a:lnTo>
                  <a:lnTo>
                    <a:pt x="152" y="58"/>
                  </a:lnTo>
                  <a:lnTo>
                    <a:pt x="152" y="58"/>
                  </a:lnTo>
                  <a:lnTo>
                    <a:pt x="152" y="66"/>
                  </a:lnTo>
                  <a:lnTo>
                    <a:pt x="150" y="72"/>
                  </a:lnTo>
                  <a:lnTo>
                    <a:pt x="146" y="76"/>
                  </a:lnTo>
                  <a:lnTo>
                    <a:pt x="142" y="80"/>
                  </a:lnTo>
                  <a:lnTo>
                    <a:pt x="142" y="80"/>
                  </a:lnTo>
                  <a:lnTo>
                    <a:pt x="132" y="88"/>
                  </a:lnTo>
                  <a:lnTo>
                    <a:pt x="132" y="88"/>
                  </a:lnTo>
                  <a:lnTo>
                    <a:pt x="134" y="92"/>
                  </a:lnTo>
                  <a:lnTo>
                    <a:pt x="134" y="92"/>
                  </a:lnTo>
                  <a:lnTo>
                    <a:pt x="130" y="100"/>
                  </a:lnTo>
                  <a:lnTo>
                    <a:pt x="124" y="108"/>
                  </a:lnTo>
                  <a:lnTo>
                    <a:pt x="114" y="120"/>
                  </a:lnTo>
                  <a:lnTo>
                    <a:pt x="100" y="130"/>
                  </a:lnTo>
                  <a:lnTo>
                    <a:pt x="100" y="136"/>
                  </a:lnTo>
                  <a:lnTo>
                    <a:pt x="100" y="136"/>
                  </a:lnTo>
                  <a:lnTo>
                    <a:pt x="100" y="140"/>
                  </a:lnTo>
                  <a:lnTo>
                    <a:pt x="102" y="144"/>
                  </a:lnTo>
                  <a:lnTo>
                    <a:pt x="106" y="146"/>
                  </a:lnTo>
                  <a:lnTo>
                    <a:pt x="110" y="148"/>
                  </a:lnTo>
                  <a:lnTo>
                    <a:pt x="110" y="148"/>
                  </a:lnTo>
                  <a:lnTo>
                    <a:pt x="116" y="148"/>
                  </a:lnTo>
                  <a:lnTo>
                    <a:pt x="120" y="150"/>
                  </a:lnTo>
                  <a:lnTo>
                    <a:pt x="124" y="154"/>
                  </a:lnTo>
                  <a:lnTo>
                    <a:pt x="126" y="158"/>
                  </a:lnTo>
                  <a:lnTo>
                    <a:pt x="126" y="158"/>
                  </a:lnTo>
                  <a:lnTo>
                    <a:pt x="146" y="194"/>
                  </a:lnTo>
                  <a:lnTo>
                    <a:pt x="154" y="204"/>
                  </a:lnTo>
                  <a:lnTo>
                    <a:pt x="162" y="210"/>
                  </a:lnTo>
                  <a:lnTo>
                    <a:pt x="162" y="210"/>
                  </a:lnTo>
                  <a:lnTo>
                    <a:pt x="170" y="264"/>
                  </a:lnTo>
                  <a:lnTo>
                    <a:pt x="174" y="302"/>
                  </a:lnTo>
                  <a:lnTo>
                    <a:pt x="174" y="302"/>
                  </a:lnTo>
                  <a:lnTo>
                    <a:pt x="182" y="324"/>
                  </a:lnTo>
                  <a:lnTo>
                    <a:pt x="196" y="354"/>
                  </a:lnTo>
                  <a:lnTo>
                    <a:pt x="240" y="442"/>
                  </a:lnTo>
                  <a:lnTo>
                    <a:pt x="240" y="442"/>
                  </a:lnTo>
                  <a:lnTo>
                    <a:pt x="286" y="528"/>
                  </a:lnTo>
                  <a:lnTo>
                    <a:pt x="304" y="556"/>
                  </a:lnTo>
                  <a:lnTo>
                    <a:pt x="316" y="578"/>
                  </a:lnTo>
                  <a:lnTo>
                    <a:pt x="316" y="578"/>
                  </a:lnTo>
                  <a:lnTo>
                    <a:pt x="320" y="596"/>
                  </a:lnTo>
                  <a:lnTo>
                    <a:pt x="320" y="618"/>
                  </a:lnTo>
                  <a:lnTo>
                    <a:pt x="320" y="618"/>
                  </a:lnTo>
                  <a:lnTo>
                    <a:pt x="318" y="648"/>
                  </a:lnTo>
                  <a:lnTo>
                    <a:pt x="314" y="696"/>
                  </a:lnTo>
                  <a:lnTo>
                    <a:pt x="314" y="696"/>
                  </a:lnTo>
                  <a:lnTo>
                    <a:pt x="312" y="740"/>
                  </a:lnTo>
                  <a:lnTo>
                    <a:pt x="312" y="772"/>
                  </a:lnTo>
                  <a:lnTo>
                    <a:pt x="312" y="784"/>
                  </a:lnTo>
                  <a:lnTo>
                    <a:pt x="314" y="784"/>
                  </a:lnTo>
                  <a:lnTo>
                    <a:pt x="314" y="784"/>
                  </a:lnTo>
                  <a:lnTo>
                    <a:pt x="316" y="796"/>
                  </a:lnTo>
                  <a:lnTo>
                    <a:pt x="318" y="806"/>
                  </a:lnTo>
                  <a:lnTo>
                    <a:pt x="318" y="806"/>
                  </a:lnTo>
                  <a:lnTo>
                    <a:pt x="326" y="822"/>
                  </a:lnTo>
                  <a:lnTo>
                    <a:pt x="338" y="836"/>
                  </a:lnTo>
                  <a:lnTo>
                    <a:pt x="354" y="844"/>
                  </a:lnTo>
                  <a:lnTo>
                    <a:pt x="372" y="850"/>
                  </a:lnTo>
                  <a:lnTo>
                    <a:pt x="372" y="850"/>
                  </a:lnTo>
                  <a:lnTo>
                    <a:pt x="376" y="852"/>
                  </a:lnTo>
                  <a:lnTo>
                    <a:pt x="378" y="856"/>
                  </a:lnTo>
                  <a:lnTo>
                    <a:pt x="378" y="856"/>
                  </a:lnTo>
                  <a:lnTo>
                    <a:pt x="376" y="866"/>
                  </a:lnTo>
                  <a:lnTo>
                    <a:pt x="370" y="872"/>
                  </a:lnTo>
                  <a:lnTo>
                    <a:pt x="358" y="874"/>
                  </a:lnTo>
                  <a:lnTo>
                    <a:pt x="344" y="876"/>
                  </a:lnTo>
                  <a:lnTo>
                    <a:pt x="344" y="876"/>
                  </a:lnTo>
                  <a:lnTo>
                    <a:pt x="312" y="872"/>
                  </a:lnTo>
                  <a:lnTo>
                    <a:pt x="312" y="872"/>
                  </a:lnTo>
                  <a:lnTo>
                    <a:pt x="280" y="870"/>
                  </a:lnTo>
                  <a:lnTo>
                    <a:pt x="280" y="870"/>
                  </a:lnTo>
                  <a:lnTo>
                    <a:pt x="268" y="870"/>
                  </a:lnTo>
                  <a:lnTo>
                    <a:pt x="260" y="868"/>
                  </a:lnTo>
                  <a:lnTo>
                    <a:pt x="254" y="864"/>
                  </a:lnTo>
                  <a:lnTo>
                    <a:pt x="252" y="858"/>
                  </a:lnTo>
                  <a:lnTo>
                    <a:pt x="252" y="858"/>
                  </a:lnTo>
                  <a:lnTo>
                    <a:pt x="250" y="852"/>
                  </a:lnTo>
                  <a:lnTo>
                    <a:pt x="248" y="838"/>
                  </a:lnTo>
                  <a:lnTo>
                    <a:pt x="248" y="838"/>
                  </a:lnTo>
                  <a:lnTo>
                    <a:pt x="250" y="828"/>
                  </a:lnTo>
                  <a:lnTo>
                    <a:pt x="254" y="818"/>
                  </a:lnTo>
                  <a:lnTo>
                    <a:pt x="254" y="818"/>
                  </a:lnTo>
                  <a:lnTo>
                    <a:pt x="260" y="804"/>
                  </a:lnTo>
                  <a:lnTo>
                    <a:pt x="260" y="804"/>
                  </a:lnTo>
                  <a:lnTo>
                    <a:pt x="260" y="766"/>
                  </a:lnTo>
                  <a:lnTo>
                    <a:pt x="260" y="766"/>
                  </a:lnTo>
                  <a:lnTo>
                    <a:pt x="262" y="702"/>
                  </a:lnTo>
                  <a:lnTo>
                    <a:pt x="262" y="702"/>
                  </a:lnTo>
                  <a:lnTo>
                    <a:pt x="264" y="640"/>
                  </a:lnTo>
                  <a:lnTo>
                    <a:pt x="264" y="640"/>
                  </a:lnTo>
                  <a:lnTo>
                    <a:pt x="262" y="624"/>
                  </a:lnTo>
                  <a:lnTo>
                    <a:pt x="258" y="610"/>
                  </a:lnTo>
                  <a:lnTo>
                    <a:pt x="258" y="610"/>
                  </a:lnTo>
                  <a:lnTo>
                    <a:pt x="254" y="606"/>
                  </a:lnTo>
                  <a:lnTo>
                    <a:pt x="246" y="606"/>
                  </a:lnTo>
                  <a:lnTo>
                    <a:pt x="246" y="606"/>
                  </a:lnTo>
                  <a:lnTo>
                    <a:pt x="232" y="608"/>
                  </a:lnTo>
                  <a:lnTo>
                    <a:pt x="232" y="608"/>
                  </a:lnTo>
                  <a:lnTo>
                    <a:pt x="136" y="628"/>
                  </a:lnTo>
                  <a:lnTo>
                    <a:pt x="136" y="628"/>
                  </a:lnTo>
                  <a:lnTo>
                    <a:pt x="130" y="648"/>
                  </a:lnTo>
                  <a:lnTo>
                    <a:pt x="126" y="672"/>
                  </a:lnTo>
                  <a:lnTo>
                    <a:pt x="124" y="702"/>
                  </a:lnTo>
                  <a:lnTo>
                    <a:pt x="124" y="736"/>
                  </a:lnTo>
                  <a:lnTo>
                    <a:pt x="124" y="736"/>
                  </a:lnTo>
                  <a:lnTo>
                    <a:pt x="124" y="790"/>
                  </a:lnTo>
                  <a:lnTo>
                    <a:pt x="124" y="790"/>
                  </a:lnTo>
                  <a:lnTo>
                    <a:pt x="126" y="806"/>
                  </a:lnTo>
                  <a:lnTo>
                    <a:pt x="130" y="818"/>
                  </a:lnTo>
                  <a:lnTo>
                    <a:pt x="134" y="830"/>
                  </a:lnTo>
                  <a:lnTo>
                    <a:pt x="140" y="840"/>
                  </a:lnTo>
                  <a:lnTo>
                    <a:pt x="140" y="840"/>
                  </a:lnTo>
                  <a:lnTo>
                    <a:pt x="152" y="860"/>
                  </a:lnTo>
                  <a:lnTo>
                    <a:pt x="162" y="880"/>
                  </a:lnTo>
                  <a:lnTo>
                    <a:pt x="162" y="880"/>
                  </a:lnTo>
                  <a:lnTo>
                    <a:pt x="160" y="886"/>
                  </a:lnTo>
                  <a:lnTo>
                    <a:pt x="154" y="892"/>
                  </a:lnTo>
                  <a:lnTo>
                    <a:pt x="144" y="894"/>
                  </a:lnTo>
                  <a:lnTo>
                    <a:pt x="132" y="894"/>
                  </a:lnTo>
                  <a:lnTo>
                    <a:pt x="132" y="894"/>
                  </a:lnTo>
                  <a:lnTo>
                    <a:pt x="116" y="894"/>
                  </a:lnTo>
                  <a:lnTo>
                    <a:pt x="102" y="892"/>
                  </a:lnTo>
                  <a:lnTo>
                    <a:pt x="90" y="888"/>
                  </a:lnTo>
                  <a:lnTo>
                    <a:pt x="80" y="882"/>
                  </a:lnTo>
                  <a:lnTo>
                    <a:pt x="80" y="882"/>
                  </a:lnTo>
                  <a:lnTo>
                    <a:pt x="76" y="880"/>
                  </a:lnTo>
                  <a:lnTo>
                    <a:pt x="74" y="876"/>
                  </a:lnTo>
                  <a:lnTo>
                    <a:pt x="72" y="872"/>
                  </a:lnTo>
                  <a:lnTo>
                    <a:pt x="70" y="868"/>
                  </a:lnTo>
                  <a:lnTo>
                    <a:pt x="70" y="868"/>
                  </a:lnTo>
                  <a:lnTo>
                    <a:pt x="74" y="848"/>
                  </a:lnTo>
                  <a:lnTo>
                    <a:pt x="74" y="848"/>
                  </a:lnTo>
                  <a:lnTo>
                    <a:pt x="76" y="830"/>
                  </a:lnTo>
                  <a:lnTo>
                    <a:pt x="76" y="830"/>
                  </a:lnTo>
                  <a:lnTo>
                    <a:pt x="72" y="776"/>
                  </a:lnTo>
                  <a:lnTo>
                    <a:pt x="72" y="776"/>
                  </a:lnTo>
                  <a:lnTo>
                    <a:pt x="68" y="722"/>
                  </a:lnTo>
                  <a:lnTo>
                    <a:pt x="68" y="722"/>
                  </a:lnTo>
                  <a:lnTo>
                    <a:pt x="70" y="676"/>
                  </a:lnTo>
                  <a:lnTo>
                    <a:pt x="74" y="632"/>
                  </a:lnTo>
                  <a:lnTo>
                    <a:pt x="74" y="632"/>
                  </a:lnTo>
                  <a:lnTo>
                    <a:pt x="66" y="632"/>
                  </a:lnTo>
                  <a:lnTo>
                    <a:pt x="60" y="628"/>
                  </a:lnTo>
                  <a:lnTo>
                    <a:pt x="56" y="622"/>
                  </a:lnTo>
                  <a:lnTo>
                    <a:pt x="56" y="614"/>
                  </a:lnTo>
                  <a:lnTo>
                    <a:pt x="56" y="614"/>
                  </a:lnTo>
                  <a:lnTo>
                    <a:pt x="58" y="594"/>
                  </a:lnTo>
                  <a:lnTo>
                    <a:pt x="58" y="594"/>
                  </a:lnTo>
                  <a:lnTo>
                    <a:pt x="60" y="572"/>
                  </a:lnTo>
                  <a:lnTo>
                    <a:pt x="60" y="572"/>
                  </a:lnTo>
                  <a:lnTo>
                    <a:pt x="58" y="528"/>
                  </a:lnTo>
                  <a:lnTo>
                    <a:pt x="58" y="528"/>
                  </a:lnTo>
                  <a:lnTo>
                    <a:pt x="58" y="484"/>
                  </a:lnTo>
                  <a:lnTo>
                    <a:pt x="58" y="484"/>
                  </a:lnTo>
                  <a:lnTo>
                    <a:pt x="46" y="462"/>
                  </a:lnTo>
                  <a:lnTo>
                    <a:pt x="24" y="418"/>
                  </a:lnTo>
                  <a:lnTo>
                    <a:pt x="24" y="418"/>
                  </a:lnTo>
                  <a:lnTo>
                    <a:pt x="6" y="374"/>
                  </a:lnTo>
                  <a:lnTo>
                    <a:pt x="0" y="356"/>
                  </a:lnTo>
                  <a:lnTo>
                    <a:pt x="0" y="184"/>
                  </a:lnTo>
                  <a:lnTo>
                    <a:pt x="0" y="184"/>
                  </a:lnTo>
                  <a:lnTo>
                    <a:pt x="4" y="178"/>
                  </a:lnTo>
                  <a:lnTo>
                    <a:pt x="6" y="170"/>
                  </a:lnTo>
                  <a:lnTo>
                    <a:pt x="8" y="160"/>
                  </a:lnTo>
                  <a:lnTo>
                    <a:pt x="10" y="150"/>
                  </a:lnTo>
                  <a:lnTo>
                    <a:pt x="10" y="150"/>
                  </a:lnTo>
                  <a:lnTo>
                    <a:pt x="10" y="140"/>
                  </a:lnTo>
                  <a:lnTo>
                    <a:pt x="12" y="130"/>
                  </a:lnTo>
                  <a:lnTo>
                    <a:pt x="14" y="120"/>
                  </a:lnTo>
                  <a:lnTo>
                    <a:pt x="18" y="114"/>
                  </a:lnTo>
                  <a:lnTo>
                    <a:pt x="18" y="114"/>
                  </a:lnTo>
                  <a:lnTo>
                    <a:pt x="24" y="102"/>
                  </a:lnTo>
                  <a:lnTo>
                    <a:pt x="28" y="94"/>
                  </a:lnTo>
                  <a:lnTo>
                    <a:pt x="28" y="94"/>
                  </a:lnTo>
                  <a:lnTo>
                    <a:pt x="28" y="88"/>
                  </a:lnTo>
                  <a:lnTo>
                    <a:pt x="30" y="84"/>
                  </a:lnTo>
                  <a:lnTo>
                    <a:pt x="34" y="80"/>
                  </a:lnTo>
                  <a:lnTo>
                    <a:pt x="38" y="80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2" y="58"/>
                  </a:lnTo>
                  <a:lnTo>
                    <a:pt x="44" y="50"/>
                  </a:lnTo>
                  <a:lnTo>
                    <a:pt x="46" y="44"/>
                  </a:lnTo>
                  <a:lnTo>
                    <a:pt x="46" y="44"/>
                  </a:lnTo>
                  <a:close/>
                  <a:moveTo>
                    <a:pt x="38" y="284"/>
                  </a:moveTo>
                  <a:lnTo>
                    <a:pt x="38" y="284"/>
                  </a:lnTo>
                  <a:lnTo>
                    <a:pt x="36" y="302"/>
                  </a:lnTo>
                  <a:lnTo>
                    <a:pt x="36" y="302"/>
                  </a:lnTo>
                  <a:lnTo>
                    <a:pt x="38" y="332"/>
                  </a:lnTo>
                  <a:lnTo>
                    <a:pt x="42" y="370"/>
                  </a:lnTo>
                  <a:lnTo>
                    <a:pt x="42" y="370"/>
                  </a:lnTo>
                  <a:lnTo>
                    <a:pt x="46" y="392"/>
                  </a:lnTo>
                  <a:lnTo>
                    <a:pt x="48" y="410"/>
                  </a:lnTo>
                  <a:lnTo>
                    <a:pt x="54" y="422"/>
                  </a:lnTo>
                  <a:lnTo>
                    <a:pt x="58" y="428"/>
                  </a:lnTo>
                  <a:lnTo>
                    <a:pt x="58" y="428"/>
                  </a:lnTo>
                  <a:lnTo>
                    <a:pt x="64" y="410"/>
                  </a:lnTo>
                  <a:lnTo>
                    <a:pt x="70" y="390"/>
                  </a:lnTo>
                  <a:lnTo>
                    <a:pt x="74" y="368"/>
                  </a:lnTo>
                  <a:lnTo>
                    <a:pt x="74" y="346"/>
                  </a:lnTo>
                  <a:lnTo>
                    <a:pt x="74" y="340"/>
                  </a:lnTo>
                  <a:lnTo>
                    <a:pt x="74" y="340"/>
                  </a:lnTo>
                  <a:lnTo>
                    <a:pt x="66" y="328"/>
                  </a:lnTo>
                  <a:lnTo>
                    <a:pt x="60" y="312"/>
                  </a:lnTo>
                  <a:lnTo>
                    <a:pt x="54" y="290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48" y="248"/>
                  </a:lnTo>
                  <a:lnTo>
                    <a:pt x="46" y="244"/>
                  </a:lnTo>
                  <a:lnTo>
                    <a:pt x="44" y="242"/>
                  </a:lnTo>
                  <a:lnTo>
                    <a:pt x="44" y="242"/>
                  </a:lnTo>
                  <a:lnTo>
                    <a:pt x="42" y="258"/>
                  </a:lnTo>
                  <a:lnTo>
                    <a:pt x="38" y="266"/>
                  </a:lnTo>
                  <a:lnTo>
                    <a:pt x="38" y="266"/>
                  </a:lnTo>
                  <a:lnTo>
                    <a:pt x="38" y="284"/>
                  </a:lnTo>
                  <a:lnTo>
                    <a:pt x="38" y="28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4"/>
            <p:cNvSpPr>
              <a:spLocks noEditPoints="1"/>
            </p:cNvSpPr>
            <p:nvPr userDrawn="1"/>
          </p:nvSpPr>
          <p:spPr bwMode="auto">
            <a:xfrm>
              <a:off x="7364125" y="2879927"/>
              <a:ext cx="872442" cy="3644697"/>
            </a:xfrm>
            <a:custGeom>
              <a:avLst/>
              <a:gdLst/>
              <a:ahLst/>
              <a:cxnLst>
                <a:cxn ang="0">
                  <a:pos x="210" y="154"/>
                </a:cxn>
                <a:cxn ang="0">
                  <a:pos x="200" y="164"/>
                </a:cxn>
                <a:cxn ang="0">
                  <a:pos x="210" y="168"/>
                </a:cxn>
                <a:cxn ang="0">
                  <a:pos x="204" y="210"/>
                </a:cxn>
                <a:cxn ang="0">
                  <a:pos x="210" y="310"/>
                </a:cxn>
                <a:cxn ang="0">
                  <a:pos x="204" y="322"/>
                </a:cxn>
                <a:cxn ang="0">
                  <a:pos x="200" y="394"/>
                </a:cxn>
                <a:cxn ang="0">
                  <a:pos x="192" y="422"/>
                </a:cxn>
                <a:cxn ang="0">
                  <a:pos x="200" y="470"/>
                </a:cxn>
                <a:cxn ang="0">
                  <a:pos x="180" y="492"/>
                </a:cxn>
                <a:cxn ang="0">
                  <a:pos x="168" y="554"/>
                </a:cxn>
                <a:cxn ang="0">
                  <a:pos x="166" y="650"/>
                </a:cxn>
                <a:cxn ang="0">
                  <a:pos x="170" y="798"/>
                </a:cxn>
                <a:cxn ang="0">
                  <a:pos x="182" y="834"/>
                </a:cxn>
                <a:cxn ang="0">
                  <a:pos x="170" y="874"/>
                </a:cxn>
                <a:cxn ang="0">
                  <a:pos x="164" y="872"/>
                </a:cxn>
                <a:cxn ang="0">
                  <a:pos x="160" y="862"/>
                </a:cxn>
                <a:cxn ang="0">
                  <a:pos x="146" y="894"/>
                </a:cxn>
                <a:cxn ang="0">
                  <a:pos x="138" y="876"/>
                </a:cxn>
                <a:cxn ang="0">
                  <a:pos x="130" y="864"/>
                </a:cxn>
                <a:cxn ang="0">
                  <a:pos x="106" y="892"/>
                </a:cxn>
                <a:cxn ang="0">
                  <a:pos x="78" y="894"/>
                </a:cxn>
                <a:cxn ang="0">
                  <a:pos x="66" y="878"/>
                </a:cxn>
                <a:cxn ang="0">
                  <a:pos x="82" y="872"/>
                </a:cxn>
                <a:cxn ang="0">
                  <a:pos x="94" y="850"/>
                </a:cxn>
                <a:cxn ang="0">
                  <a:pos x="98" y="820"/>
                </a:cxn>
                <a:cxn ang="0">
                  <a:pos x="82" y="738"/>
                </a:cxn>
                <a:cxn ang="0">
                  <a:pos x="72" y="666"/>
                </a:cxn>
                <a:cxn ang="0">
                  <a:pos x="42" y="526"/>
                </a:cxn>
                <a:cxn ang="0">
                  <a:pos x="28" y="486"/>
                </a:cxn>
                <a:cxn ang="0">
                  <a:pos x="4" y="456"/>
                </a:cxn>
                <a:cxn ang="0">
                  <a:pos x="0" y="404"/>
                </a:cxn>
                <a:cxn ang="0">
                  <a:pos x="30" y="310"/>
                </a:cxn>
                <a:cxn ang="0">
                  <a:pos x="32" y="278"/>
                </a:cxn>
                <a:cxn ang="0">
                  <a:pos x="40" y="248"/>
                </a:cxn>
                <a:cxn ang="0">
                  <a:pos x="32" y="226"/>
                </a:cxn>
                <a:cxn ang="0">
                  <a:pos x="50" y="198"/>
                </a:cxn>
                <a:cxn ang="0">
                  <a:pos x="54" y="180"/>
                </a:cxn>
                <a:cxn ang="0">
                  <a:pos x="44" y="146"/>
                </a:cxn>
                <a:cxn ang="0">
                  <a:pos x="34" y="96"/>
                </a:cxn>
                <a:cxn ang="0">
                  <a:pos x="24" y="50"/>
                </a:cxn>
                <a:cxn ang="0">
                  <a:pos x="54" y="16"/>
                </a:cxn>
                <a:cxn ang="0">
                  <a:pos x="74" y="6"/>
                </a:cxn>
                <a:cxn ang="0">
                  <a:pos x="102" y="0"/>
                </a:cxn>
                <a:cxn ang="0">
                  <a:pos x="124" y="12"/>
                </a:cxn>
                <a:cxn ang="0">
                  <a:pos x="156" y="52"/>
                </a:cxn>
                <a:cxn ang="0">
                  <a:pos x="166" y="84"/>
                </a:cxn>
                <a:cxn ang="0">
                  <a:pos x="178" y="118"/>
                </a:cxn>
                <a:cxn ang="0">
                  <a:pos x="192" y="140"/>
                </a:cxn>
                <a:cxn ang="0">
                  <a:pos x="206" y="146"/>
                </a:cxn>
                <a:cxn ang="0">
                  <a:pos x="146" y="770"/>
                </a:cxn>
                <a:cxn ang="0">
                  <a:pos x="132" y="710"/>
                </a:cxn>
                <a:cxn ang="0">
                  <a:pos x="126" y="734"/>
                </a:cxn>
                <a:cxn ang="0">
                  <a:pos x="128" y="788"/>
                </a:cxn>
                <a:cxn ang="0">
                  <a:pos x="140" y="810"/>
                </a:cxn>
                <a:cxn ang="0">
                  <a:pos x="146" y="780"/>
                </a:cxn>
                <a:cxn ang="0">
                  <a:pos x="176" y="324"/>
                </a:cxn>
                <a:cxn ang="0">
                  <a:pos x="166" y="262"/>
                </a:cxn>
                <a:cxn ang="0">
                  <a:pos x="142" y="304"/>
                </a:cxn>
                <a:cxn ang="0">
                  <a:pos x="138" y="318"/>
                </a:cxn>
                <a:cxn ang="0">
                  <a:pos x="140" y="338"/>
                </a:cxn>
                <a:cxn ang="0">
                  <a:pos x="172" y="380"/>
                </a:cxn>
                <a:cxn ang="0">
                  <a:pos x="176" y="324"/>
                </a:cxn>
              </a:cxnLst>
              <a:rect l="0" t="0" r="r" b="b"/>
              <a:pathLst>
                <a:path w="214" h="894">
                  <a:moveTo>
                    <a:pt x="214" y="148"/>
                  </a:moveTo>
                  <a:lnTo>
                    <a:pt x="214" y="148"/>
                  </a:lnTo>
                  <a:lnTo>
                    <a:pt x="210" y="154"/>
                  </a:lnTo>
                  <a:lnTo>
                    <a:pt x="210" y="154"/>
                  </a:lnTo>
                  <a:lnTo>
                    <a:pt x="204" y="158"/>
                  </a:lnTo>
                  <a:lnTo>
                    <a:pt x="204" y="158"/>
                  </a:lnTo>
                  <a:lnTo>
                    <a:pt x="200" y="162"/>
                  </a:lnTo>
                  <a:lnTo>
                    <a:pt x="200" y="164"/>
                  </a:lnTo>
                  <a:lnTo>
                    <a:pt x="200" y="164"/>
                  </a:lnTo>
                  <a:lnTo>
                    <a:pt x="202" y="166"/>
                  </a:lnTo>
                  <a:lnTo>
                    <a:pt x="210" y="168"/>
                  </a:lnTo>
                  <a:lnTo>
                    <a:pt x="210" y="168"/>
                  </a:lnTo>
                  <a:lnTo>
                    <a:pt x="200" y="180"/>
                  </a:lnTo>
                  <a:lnTo>
                    <a:pt x="200" y="180"/>
                  </a:lnTo>
                  <a:lnTo>
                    <a:pt x="202" y="194"/>
                  </a:lnTo>
                  <a:lnTo>
                    <a:pt x="204" y="210"/>
                  </a:lnTo>
                  <a:lnTo>
                    <a:pt x="204" y="210"/>
                  </a:lnTo>
                  <a:lnTo>
                    <a:pt x="208" y="260"/>
                  </a:lnTo>
                  <a:lnTo>
                    <a:pt x="208" y="260"/>
                  </a:lnTo>
                  <a:lnTo>
                    <a:pt x="210" y="310"/>
                  </a:lnTo>
                  <a:lnTo>
                    <a:pt x="210" y="310"/>
                  </a:lnTo>
                  <a:lnTo>
                    <a:pt x="208" y="316"/>
                  </a:lnTo>
                  <a:lnTo>
                    <a:pt x="204" y="322"/>
                  </a:lnTo>
                  <a:lnTo>
                    <a:pt x="204" y="322"/>
                  </a:lnTo>
                  <a:lnTo>
                    <a:pt x="204" y="366"/>
                  </a:lnTo>
                  <a:lnTo>
                    <a:pt x="204" y="366"/>
                  </a:lnTo>
                  <a:lnTo>
                    <a:pt x="202" y="382"/>
                  </a:lnTo>
                  <a:lnTo>
                    <a:pt x="200" y="394"/>
                  </a:lnTo>
                  <a:lnTo>
                    <a:pt x="196" y="404"/>
                  </a:lnTo>
                  <a:lnTo>
                    <a:pt x="192" y="410"/>
                  </a:lnTo>
                  <a:lnTo>
                    <a:pt x="192" y="410"/>
                  </a:lnTo>
                  <a:lnTo>
                    <a:pt x="192" y="422"/>
                  </a:lnTo>
                  <a:lnTo>
                    <a:pt x="192" y="422"/>
                  </a:lnTo>
                  <a:lnTo>
                    <a:pt x="198" y="446"/>
                  </a:lnTo>
                  <a:lnTo>
                    <a:pt x="200" y="448"/>
                  </a:lnTo>
                  <a:lnTo>
                    <a:pt x="200" y="470"/>
                  </a:lnTo>
                  <a:lnTo>
                    <a:pt x="200" y="470"/>
                  </a:lnTo>
                  <a:lnTo>
                    <a:pt x="194" y="480"/>
                  </a:lnTo>
                  <a:lnTo>
                    <a:pt x="188" y="486"/>
                  </a:lnTo>
                  <a:lnTo>
                    <a:pt x="180" y="492"/>
                  </a:lnTo>
                  <a:lnTo>
                    <a:pt x="170" y="496"/>
                  </a:lnTo>
                  <a:lnTo>
                    <a:pt x="170" y="496"/>
                  </a:lnTo>
                  <a:lnTo>
                    <a:pt x="168" y="554"/>
                  </a:lnTo>
                  <a:lnTo>
                    <a:pt x="168" y="554"/>
                  </a:lnTo>
                  <a:lnTo>
                    <a:pt x="164" y="612"/>
                  </a:lnTo>
                  <a:lnTo>
                    <a:pt x="164" y="612"/>
                  </a:lnTo>
                  <a:lnTo>
                    <a:pt x="166" y="650"/>
                  </a:lnTo>
                  <a:lnTo>
                    <a:pt x="166" y="650"/>
                  </a:lnTo>
                  <a:lnTo>
                    <a:pt x="168" y="688"/>
                  </a:lnTo>
                  <a:lnTo>
                    <a:pt x="168" y="688"/>
                  </a:lnTo>
                  <a:lnTo>
                    <a:pt x="168" y="734"/>
                  </a:lnTo>
                  <a:lnTo>
                    <a:pt x="170" y="798"/>
                  </a:lnTo>
                  <a:lnTo>
                    <a:pt x="172" y="800"/>
                  </a:lnTo>
                  <a:lnTo>
                    <a:pt x="172" y="800"/>
                  </a:lnTo>
                  <a:lnTo>
                    <a:pt x="182" y="834"/>
                  </a:lnTo>
                  <a:lnTo>
                    <a:pt x="182" y="834"/>
                  </a:lnTo>
                  <a:lnTo>
                    <a:pt x="174" y="852"/>
                  </a:lnTo>
                  <a:lnTo>
                    <a:pt x="170" y="868"/>
                  </a:lnTo>
                  <a:lnTo>
                    <a:pt x="170" y="868"/>
                  </a:lnTo>
                  <a:lnTo>
                    <a:pt x="170" y="874"/>
                  </a:lnTo>
                  <a:lnTo>
                    <a:pt x="168" y="876"/>
                  </a:lnTo>
                  <a:lnTo>
                    <a:pt x="168" y="876"/>
                  </a:lnTo>
                  <a:lnTo>
                    <a:pt x="166" y="874"/>
                  </a:lnTo>
                  <a:lnTo>
                    <a:pt x="164" y="872"/>
                  </a:lnTo>
                  <a:lnTo>
                    <a:pt x="164" y="872"/>
                  </a:lnTo>
                  <a:lnTo>
                    <a:pt x="164" y="866"/>
                  </a:lnTo>
                  <a:lnTo>
                    <a:pt x="160" y="862"/>
                  </a:lnTo>
                  <a:lnTo>
                    <a:pt x="160" y="862"/>
                  </a:lnTo>
                  <a:lnTo>
                    <a:pt x="146" y="870"/>
                  </a:lnTo>
                  <a:lnTo>
                    <a:pt x="146" y="872"/>
                  </a:lnTo>
                  <a:lnTo>
                    <a:pt x="146" y="894"/>
                  </a:lnTo>
                  <a:lnTo>
                    <a:pt x="146" y="894"/>
                  </a:lnTo>
                  <a:lnTo>
                    <a:pt x="140" y="894"/>
                  </a:lnTo>
                  <a:lnTo>
                    <a:pt x="138" y="890"/>
                  </a:lnTo>
                  <a:lnTo>
                    <a:pt x="138" y="890"/>
                  </a:lnTo>
                  <a:lnTo>
                    <a:pt x="138" y="876"/>
                  </a:lnTo>
                  <a:lnTo>
                    <a:pt x="138" y="876"/>
                  </a:lnTo>
                  <a:lnTo>
                    <a:pt x="136" y="868"/>
                  </a:lnTo>
                  <a:lnTo>
                    <a:pt x="130" y="864"/>
                  </a:lnTo>
                  <a:lnTo>
                    <a:pt x="130" y="864"/>
                  </a:lnTo>
                  <a:lnTo>
                    <a:pt x="118" y="880"/>
                  </a:lnTo>
                  <a:lnTo>
                    <a:pt x="118" y="880"/>
                  </a:lnTo>
                  <a:lnTo>
                    <a:pt x="112" y="886"/>
                  </a:lnTo>
                  <a:lnTo>
                    <a:pt x="106" y="892"/>
                  </a:lnTo>
                  <a:lnTo>
                    <a:pt x="98" y="894"/>
                  </a:lnTo>
                  <a:lnTo>
                    <a:pt x="90" y="894"/>
                  </a:lnTo>
                  <a:lnTo>
                    <a:pt x="90" y="894"/>
                  </a:lnTo>
                  <a:lnTo>
                    <a:pt x="78" y="894"/>
                  </a:lnTo>
                  <a:lnTo>
                    <a:pt x="70" y="888"/>
                  </a:lnTo>
                  <a:lnTo>
                    <a:pt x="66" y="882"/>
                  </a:lnTo>
                  <a:lnTo>
                    <a:pt x="66" y="882"/>
                  </a:lnTo>
                  <a:lnTo>
                    <a:pt x="66" y="878"/>
                  </a:lnTo>
                  <a:lnTo>
                    <a:pt x="66" y="878"/>
                  </a:lnTo>
                  <a:lnTo>
                    <a:pt x="70" y="874"/>
                  </a:lnTo>
                  <a:lnTo>
                    <a:pt x="70" y="874"/>
                  </a:lnTo>
                  <a:lnTo>
                    <a:pt x="82" y="872"/>
                  </a:lnTo>
                  <a:lnTo>
                    <a:pt x="82" y="872"/>
                  </a:lnTo>
                  <a:lnTo>
                    <a:pt x="86" y="870"/>
                  </a:lnTo>
                  <a:lnTo>
                    <a:pt x="88" y="866"/>
                  </a:lnTo>
                  <a:lnTo>
                    <a:pt x="94" y="850"/>
                  </a:lnTo>
                  <a:lnTo>
                    <a:pt x="94" y="850"/>
                  </a:lnTo>
                  <a:lnTo>
                    <a:pt x="98" y="834"/>
                  </a:lnTo>
                  <a:lnTo>
                    <a:pt x="98" y="820"/>
                  </a:lnTo>
                  <a:lnTo>
                    <a:pt x="98" y="820"/>
                  </a:lnTo>
                  <a:lnTo>
                    <a:pt x="98" y="802"/>
                  </a:lnTo>
                  <a:lnTo>
                    <a:pt x="94" y="782"/>
                  </a:lnTo>
                  <a:lnTo>
                    <a:pt x="90" y="762"/>
                  </a:lnTo>
                  <a:lnTo>
                    <a:pt x="82" y="738"/>
                  </a:lnTo>
                  <a:lnTo>
                    <a:pt x="82" y="738"/>
                  </a:lnTo>
                  <a:lnTo>
                    <a:pt x="78" y="708"/>
                  </a:lnTo>
                  <a:lnTo>
                    <a:pt x="72" y="666"/>
                  </a:lnTo>
                  <a:lnTo>
                    <a:pt x="72" y="666"/>
                  </a:lnTo>
                  <a:lnTo>
                    <a:pt x="50" y="588"/>
                  </a:lnTo>
                  <a:lnTo>
                    <a:pt x="50" y="588"/>
                  </a:lnTo>
                  <a:lnTo>
                    <a:pt x="46" y="562"/>
                  </a:lnTo>
                  <a:lnTo>
                    <a:pt x="42" y="526"/>
                  </a:lnTo>
                  <a:lnTo>
                    <a:pt x="42" y="526"/>
                  </a:lnTo>
                  <a:lnTo>
                    <a:pt x="30" y="488"/>
                  </a:lnTo>
                  <a:lnTo>
                    <a:pt x="28" y="486"/>
                  </a:lnTo>
                  <a:lnTo>
                    <a:pt x="28" y="486"/>
                  </a:lnTo>
                  <a:lnTo>
                    <a:pt x="14" y="484"/>
                  </a:lnTo>
                  <a:lnTo>
                    <a:pt x="14" y="484"/>
                  </a:lnTo>
                  <a:lnTo>
                    <a:pt x="8" y="472"/>
                  </a:lnTo>
                  <a:lnTo>
                    <a:pt x="4" y="456"/>
                  </a:lnTo>
                  <a:lnTo>
                    <a:pt x="2" y="438"/>
                  </a:lnTo>
                  <a:lnTo>
                    <a:pt x="0" y="418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16" y="358"/>
                  </a:lnTo>
                  <a:lnTo>
                    <a:pt x="16" y="358"/>
                  </a:lnTo>
                  <a:lnTo>
                    <a:pt x="30" y="310"/>
                  </a:lnTo>
                  <a:lnTo>
                    <a:pt x="30" y="310"/>
                  </a:lnTo>
                  <a:lnTo>
                    <a:pt x="32" y="300"/>
                  </a:lnTo>
                  <a:lnTo>
                    <a:pt x="32" y="300"/>
                  </a:lnTo>
                  <a:lnTo>
                    <a:pt x="32" y="278"/>
                  </a:lnTo>
                  <a:lnTo>
                    <a:pt x="32" y="278"/>
                  </a:lnTo>
                  <a:lnTo>
                    <a:pt x="32" y="270"/>
                  </a:lnTo>
                  <a:lnTo>
                    <a:pt x="36" y="262"/>
                  </a:lnTo>
                  <a:lnTo>
                    <a:pt x="36" y="262"/>
                  </a:lnTo>
                  <a:lnTo>
                    <a:pt x="40" y="248"/>
                  </a:lnTo>
                  <a:lnTo>
                    <a:pt x="40" y="248"/>
                  </a:lnTo>
                  <a:lnTo>
                    <a:pt x="32" y="232"/>
                  </a:lnTo>
                  <a:lnTo>
                    <a:pt x="32" y="226"/>
                  </a:lnTo>
                  <a:lnTo>
                    <a:pt x="32" y="226"/>
                  </a:lnTo>
                  <a:lnTo>
                    <a:pt x="32" y="216"/>
                  </a:lnTo>
                  <a:lnTo>
                    <a:pt x="36" y="208"/>
                  </a:lnTo>
                  <a:lnTo>
                    <a:pt x="42" y="202"/>
                  </a:lnTo>
                  <a:lnTo>
                    <a:pt x="50" y="198"/>
                  </a:lnTo>
                  <a:lnTo>
                    <a:pt x="50" y="198"/>
                  </a:lnTo>
                  <a:lnTo>
                    <a:pt x="52" y="190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52" y="170"/>
                  </a:lnTo>
                  <a:lnTo>
                    <a:pt x="48" y="158"/>
                  </a:lnTo>
                  <a:lnTo>
                    <a:pt x="48" y="158"/>
                  </a:lnTo>
                  <a:lnTo>
                    <a:pt x="44" y="146"/>
                  </a:lnTo>
                  <a:lnTo>
                    <a:pt x="42" y="136"/>
                  </a:lnTo>
                  <a:lnTo>
                    <a:pt x="42" y="136"/>
                  </a:lnTo>
                  <a:lnTo>
                    <a:pt x="40" y="118"/>
                  </a:lnTo>
                  <a:lnTo>
                    <a:pt x="34" y="96"/>
                  </a:lnTo>
                  <a:lnTo>
                    <a:pt x="34" y="96"/>
                  </a:lnTo>
                  <a:lnTo>
                    <a:pt x="26" y="76"/>
                  </a:lnTo>
                  <a:lnTo>
                    <a:pt x="24" y="54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32" y="38"/>
                  </a:lnTo>
                  <a:lnTo>
                    <a:pt x="42" y="26"/>
                  </a:lnTo>
                  <a:lnTo>
                    <a:pt x="54" y="16"/>
                  </a:lnTo>
                  <a:lnTo>
                    <a:pt x="66" y="8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74" y="6"/>
                  </a:lnTo>
                  <a:lnTo>
                    <a:pt x="84" y="4"/>
                  </a:lnTo>
                  <a:lnTo>
                    <a:pt x="84" y="4"/>
                  </a:lnTo>
                  <a:lnTo>
                    <a:pt x="94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6" y="6"/>
                  </a:lnTo>
                  <a:lnTo>
                    <a:pt x="124" y="12"/>
                  </a:lnTo>
                  <a:lnTo>
                    <a:pt x="134" y="22"/>
                  </a:lnTo>
                  <a:lnTo>
                    <a:pt x="142" y="34"/>
                  </a:lnTo>
                  <a:lnTo>
                    <a:pt x="142" y="34"/>
                  </a:lnTo>
                  <a:lnTo>
                    <a:pt x="156" y="52"/>
                  </a:lnTo>
                  <a:lnTo>
                    <a:pt x="156" y="52"/>
                  </a:lnTo>
                  <a:lnTo>
                    <a:pt x="162" y="64"/>
                  </a:lnTo>
                  <a:lnTo>
                    <a:pt x="166" y="84"/>
                  </a:lnTo>
                  <a:lnTo>
                    <a:pt x="166" y="84"/>
                  </a:lnTo>
                  <a:lnTo>
                    <a:pt x="170" y="104"/>
                  </a:lnTo>
                  <a:lnTo>
                    <a:pt x="174" y="112"/>
                  </a:lnTo>
                  <a:lnTo>
                    <a:pt x="178" y="118"/>
                  </a:lnTo>
                  <a:lnTo>
                    <a:pt x="178" y="118"/>
                  </a:lnTo>
                  <a:lnTo>
                    <a:pt x="196" y="132"/>
                  </a:lnTo>
                  <a:lnTo>
                    <a:pt x="196" y="132"/>
                  </a:lnTo>
                  <a:lnTo>
                    <a:pt x="192" y="138"/>
                  </a:lnTo>
                  <a:lnTo>
                    <a:pt x="192" y="140"/>
                  </a:lnTo>
                  <a:lnTo>
                    <a:pt x="192" y="140"/>
                  </a:lnTo>
                  <a:lnTo>
                    <a:pt x="198" y="144"/>
                  </a:lnTo>
                  <a:lnTo>
                    <a:pt x="206" y="146"/>
                  </a:lnTo>
                  <a:lnTo>
                    <a:pt x="206" y="146"/>
                  </a:lnTo>
                  <a:lnTo>
                    <a:pt x="214" y="148"/>
                  </a:lnTo>
                  <a:lnTo>
                    <a:pt x="214" y="148"/>
                  </a:lnTo>
                  <a:close/>
                  <a:moveTo>
                    <a:pt x="146" y="770"/>
                  </a:moveTo>
                  <a:lnTo>
                    <a:pt x="146" y="770"/>
                  </a:lnTo>
                  <a:lnTo>
                    <a:pt x="146" y="754"/>
                  </a:lnTo>
                  <a:lnTo>
                    <a:pt x="142" y="738"/>
                  </a:lnTo>
                  <a:lnTo>
                    <a:pt x="138" y="722"/>
                  </a:lnTo>
                  <a:lnTo>
                    <a:pt x="132" y="710"/>
                  </a:lnTo>
                  <a:lnTo>
                    <a:pt x="132" y="710"/>
                  </a:lnTo>
                  <a:lnTo>
                    <a:pt x="128" y="720"/>
                  </a:lnTo>
                  <a:lnTo>
                    <a:pt x="128" y="734"/>
                  </a:lnTo>
                  <a:lnTo>
                    <a:pt x="126" y="734"/>
                  </a:lnTo>
                  <a:lnTo>
                    <a:pt x="126" y="734"/>
                  </a:lnTo>
                  <a:lnTo>
                    <a:pt x="126" y="774"/>
                  </a:lnTo>
                  <a:lnTo>
                    <a:pt x="126" y="774"/>
                  </a:lnTo>
                  <a:lnTo>
                    <a:pt x="128" y="788"/>
                  </a:lnTo>
                  <a:lnTo>
                    <a:pt x="130" y="798"/>
                  </a:lnTo>
                  <a:lnTo>
                    <a:pt x="134" y="806"/>
                  </a:lnTo>
                  <a:lnTo>
                    <a:pt x="138" y="810"/>
                  </a:lnTo>
                  <a:lnTo>
                    <a:pt x="140" y="810"/>
                  </a:lnTo>
                  <a:lnTo>
                    <a:pt x="140" y="810"/>
                  </a:lnTo>
                  <a:lnTo>
                    <a:pt x="142" y="788"/>
                  </a:lnTo>
                  <a:lnTo>
                    <a:pt x="142" y="788"/>
                  </a:lnTo>
                  <a:lnTo>
                    <a:pt x="146" y="780"/>
                  </a:lnTo>
                  <a:lnTo>
                    <a:pt x="146" y="770"/>
                  </a:lnTo>
                  <a:lnTo>
                    <a:pt x="146" y="770"/>
                  </a:lnTo>
                  <a:close/>
                  <a:moveTo>
                    <a:pt x="176" y="324"/>
                  </a:moveTo>
                  <a:lnTo>
                    <a:pt x="176" y="324"/>
                  </a:lnTo>
                  <a:lnTo>
                    <a:pt x="174" y="302"/>
                  </a:lnTo>
                  <a:lnTo>
                    <a:pt x="174" y="284"/>
                  </a:lnTo>
                  <a:lnTo>
                    <a:pt x="170" y="270"/>
                  </a:lnTo>
                  <a:lnTo>
                    <a:pt x="166" y="262"/>
                  </a:lnTo>
                  <a:lnTo>
                    <a:pt x="164" y="264"/>
                  </a:lnTo>
                  <a:lnTo>
                    <a:pt x="164" y="264"/>
                  </a:lnTo>
                  <a:lnTo>
                    <a:pt x="156" y="282"/>
                  </a:lnTo>
                  <a:lnTo>
                    <a:pt x="142" y="304"/>
                  </a:lnTo>
                  <a:lnTo>
                    <a:pt x="140" y="306"/>
                  </a:lnTo>
                  <a:lnTo>
                    <a:pt x="140" y="306"/>
                  </a:lnTo>
                  <a:lnTo>
                    <a:pt x="140" y="314"/>
                  </a:lnTo>
                  <a:lnTo>
                    <a:pt x="138" y="318"/>
                  </a:lnTo>
                  <a:lnTo>
                    <a:pt x="138" y="326"/>
                  </a:lnTo>
                  <a:lnTo>
                    <a:pt x="138" y="326"/>
                  </a:lnTo>
                  <a:lnTo>
                    <a:pt x="138" y="330"/>
                  </a:lnTo>
                  <a:lnTo>
                    <a:pt x="140" y="338"/>
                  </a:lnTo>
                  <a:lnTo>
                    <a:pt x="150" y="354"/>
                  </a:lnTo>
                  <a:lnTo>
                    <a:pt x="150" y="354"/>
                  </a:lnTo>
                  <a:lnTo>
                    <a:pt x="170" y="382"/>
                  </a:lnTo>
                  <a:lnTo>
                    <a:pt x="172" y="380"/>
                  </a:lnTo>
                  <a:lnTo>
                    <a:pt x="172" y="380"/>
                  </a:lnTo>
                  <a:lnTo>
                    <a:pt x="174" y="350"/>
                  </a:lnTo>
                  <a:lnTo>
                    <a:pt x="176" y="324"/>
                  </a:lnTo>
                  <a:lnTo>
                    <a:pt x="176" y="32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9" name="Group 67"/>
          <p:cNvGrpSpPr>
            <a:grpSpLocks noChangeAspect="1"/>
          </p:cNvGrpSpPr>
          <p:nvPr userDrawn="1"/>
        </p:nvGrpSpPr>
        <p:grpSpPr bwMode="auto">
          <a:xfrm flipH="1" flipV="1">
            <a:off x="152398" y="152400"/>
            <a:ext cx="1600202" cy="1033671"/>
            <a:chOff x="2497" y="1995"/>
            <a:chExt cx="805" cy="52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0" name="Rectangle 69"/>
            <p:cNvSpPr>
              <a:spLocks noChangeArrowheads="1"/>
            </p:cNvSpPr>
            <p:nvPr userDrawn="1"/>
          </p:nvSpPr>
          <p:spPr bwMode="auto">
            <a:xfrm>
              <a:off x="3043" y="2467"/>
              <a:ext cx="46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70"/>
            <p:cNvSpPr>
              <a:spLocks noChangeArrowheads="1"/>
            </p:cNvSpPr>
            <p:nvPr userDrawn="1"/>
          </p:nvSpPr>
          <p:spPr bwMode="auto">
            <a:xfrm>
              <a:off x="2699" y="2467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71"/>
            <p:cNvSpPr>
              <a:spLocks noChangeArrowheads="1"/>
            </p:cNvSpPr>
            <p:nvPr userDrawn="1"/>
          </p:nvSpPr>
          <p:spPr bwMode="auto">
            <a:xfrm>
              <a:off x="2598" y="2467"/>
              <a:ext cx="47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72"/>
            <p:cNvSpPr>
              <a:spLocks noChangeArrowheads="1"/>
            </p:cNvSpPr>
            <p:nvPr userDrawn="1"/>
          </p:nvSpPr>
          <p:spPr bwMode="auto">
            <a:xfrm>
              <a:off x="2497" y="2467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73"/>
            <p:cNvSpPr>
              <a:spLocks noChangeArrowheads="1"/>
            </p:cNvSpPr>
            <p:nvPr userDrawn="1"/>
          </p:nvSpPr>
          <p:spPr bwMode="auto">
            <a:xfrm>
              <a:off x="3148" y="2467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74"/>
            <p:cNvSpPr>
              <a:spLocks noChangeArrowheads="1"/>
            </p:cNvSpPr>
            <p:nvPr userDrawn="1"/>
          </p:nvSpPr>
          <p:spPr bwMode="auto">
            <a:xfrm>
              <a:off x="3254" y="2467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75"/>
            <p:cNvSpPr>
              <a:spLocks noChangeArrowheads="1"/>
            </p:cNvSpPr>
            <p:nvPr userDrawn="1"/>
          </p:nvSpPr>
          <p:spPr bwMode="auto">
            <a:xfrm>
              <a:off x="3148" y="2206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76"/>
            <p:cNvSpPr>
              <a:spLocks noChangeArrowheads="1"/>
            </p:cNvSpPr>
            <p:nvPr userDrawn="1"/>
          </p:nvSpPr>
          <p:spPr bwMode="auto">
            <a:xfrm>
              <a:off x="3254" y="2206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77"/>
            <p:cNvSpPr>
              <a:spLocks noChangeArrowheads="1"/>
            </p:cNvSpPr>
            <p:nvPr userDrawn="1"/>
          </p:nvSpPr>
          <p:spPr bwMode="auto">
            <a:xfrm>
              <a:off x="3148" y="2100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78"/>
            <p:cNvSpPr>
              <a:spLocks noChangeArrowheads="1"/>
            </p:cNvSpPr>
            <p:nvPr userDrawn="1"/>
          </p:nvSpPr>
          <p:spPr bwMode="auto">
            <a:xfrm>
              <a:off x="3254" y="2100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79"/>
            <p:cNvSpPr>
              <a:spLocks noChangeArrowheads="1"/>
            </p:cNvSpPr>
            <p:nvPr userDrawn="1"/>
          </p:nvSpPr>
          <p:spPr bwMode="auto">
            <a:xfrm>
              <a:off x="2940" y="2206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80"/>
            <p:cNvSpPr>
              <a:spLocks noChangeArrowheads="1"/>
            </p:cNvSpPr>
            <p:nvPr userDrawn="1"/>
          </p:nvSpPr>
          <p:spPr bwMode="auto">
            <a:xfrm>
              <a:off x="3046" y="2206"/>
              <a:ext cx="47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81"/>
            <p:cNvSpPr>
              <a:spLocks noChangeArrowheads="1"/>
            </p:cNvSpPr>
            <p:nvPr userDrawn="1"/>
          </p:nvSpPr>
          <p:spPr bwMode="auto">
            <a:xfrm>
              <a:off x="2839" y="2206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82"/>
            <p:cNvSpPr>
              <a:spLocks noChangeArrowheads="1"/>
            </p:cNvSpPr>
            <p:nvPr userDrawn="1"/>
          </p:nvSpPr>
          <p:spPr bwMode="auto">
            <a:xfrm>
              <a:off x="3148" y="2305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83"/>
            <p:cNvSpPr>
              <a:spLocks noChangeArrowheads="1"/>
            </p:cNvSpPr>
            <p:nvPr userDrawn="1"/>
          </p:nvSpPr>
          <p:spPr bwMode="auto">
            <a:xfrm>
              <a:off x="3254" y="2305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84"/>
            <p:cNvSpPr>
              <a:spLocks noChangeArrowheads="1"/>
            </p:cNvSpPr>
            <p:nvPr userDrawn="1"/>
          </p:nvSpPr>
          <p:spPr bwMode="auto">
            <a:xfrm>
              <a:off x="2940" y="2305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85"/>
            <p:cNvSpPr>
              <a:spLocks noChangeArrowheads="1"/>
            </p:cNvSpPr>
            <p:nvPr userDrawn="1"/>
          </p:nvSpPr>
          <p:spPr bwMode="auto">
            <a:xfrm>
              <a:off x="3046" y="2305"/>
              <a:ext cx="47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86"/>
            <p:cNvSpPr>
              <a:spLocks noChangeArrowheads="1"/>
            </p:cNvSpPr>
            <p:nvPr userDrawn="1"/>
          </p:nvSpPr>
          <p:spPr bwMode="auto">
            <a:xfrm>
              <a:off x="2839" y="2305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87"/>
            <p:cNvSpPr>
              <a:spLocks noChangeArrowheads="1"/>
            </p:cNvSpPr>
            <p:nvPr userDrawn="1"/>
          </p:nvSpPr>
          <p:spPr bwMode="auto">
            <a:xfrm>
              <a:off x="3148" y="1995"/>
              <a:ext cx="48" cy="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88"/>
            <p:cNvSpPr>
              <a:spLocks noChangeArrowheads="1"/>
            </p:cNvSpPr>
            <p:nvPr userDrawn="1"/>
          </p:nvSpPr>
          <p:spPr bwMode="auto">
            <a:xfrm>
              <a:off x="3254" y="1995"/>
              <a:ext cx="48" cy="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0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646331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46166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38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5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15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50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67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01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76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33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08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0872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871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0462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583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23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611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8054975" y="0"/>
            <a:ext cx="1089025" cy="26631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105"/>
          <p:cNvSpPr>
            <a:spLocks/>
          </p:cNvSpPr>
          <p:nvPr userDrawn="1"/>
        </p:nvSpPr>
        <p:spPr bwMode="auto">
          <a:xfrm>
            <a:off x="1295400" y="5715000"/>
            <a:ext cx="6858000" cy="9144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30000"/>
                </a:schemeClr>
              </a:gs>
              <a:gs pos="50000">
                <a:schemeClr val="accent2"/>
              </a:gs>
              <a:gs pos="100000">
                <a:schemeClr val="bg1">
                  <a:alpha val="3000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2" name="Group 31"/>
          <p:cNvGrpSpPr/>
          <p:nvPr userDrawn="1"/>
        </p:nvGrpSpPr>
        <p:grpSpPr>
          <a:xfrm rot="10800000">
            <a:off x="0" y="4520045"/>
            <a:ext cx="2057400" cy="2337955"/>
            <a:chOff x="7467600" y="0"/>
            <a:chExt cx="1676400" cy="1905000"/>
          </a:xfrm>
        </p:grpSpPr>
        <p:sp>
          <p:nvSpPr>
            <p:cNvPr id="16" name="Teardrop 15"/>
            <p:cNvSpPr/>
            <p:nvPr userDrawn="1"/>
          </p:nvSpPr>
          <p:spPr>
            <a:xfrm>
              <a:off x="7620000" y="381000"/>
              <a:ext cx="1524000" cy="1524000"/>
            </a:xfrm>
            <a:prstGeom prst="teardrop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ardrop 14"/>
            <p:cNvSpPr/>
            <p:nvPr userDrawn="1"/>
          </p:nvSpPr>
          <p:spPr>
            <a:xfrm>
              <a:off x="7467600" y="0"/>
              <a:ext cx="1143000" cy="1143000"/>
            </a:xfrm>
            <a:prstGeom prst="teardrop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ardrop 13"/>
            <p:cNvSpPr/>
            <p:nvPr userDrawn="1"/>
          </p:nvSpPr>
          <p:spPr>
            <a:xfrm>
              <a:off x="7772400" y="0"/>
              <a:ext cx="1371600" cy="1371600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 userDrawn="1"/>
        </p:nvGrpSpPr>
        <p:grpSpPr>
          <a:xfrm>
            <a:off x="6781801" y="3975905"/>
            <a:ext cx="2033178" cy="2590798"/>
            <a:chOff x="5123427" y="2586247"/>
            <a:chExt cx="3113140" cy="3966952"/>
          </a:xfrm>
        </p:grpSpPr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5123427" y="2633869"/>
              <a:ext cx="1201172" cy="3890755"/>
            </a:xfrm>
            <a:custGeom>
              <a:avLst/>
              <a:gdLst/>
              <a:ahLst/>
              <a:cxnLst>
                <a:cxn ang="0">
                  <a:pos x="272" y="264"/>
                </a:cxn>
                <a:cxn ang="0">
                  <a:pos x="256" y="324"/>
                </a:cxn>
                <a:cxn ang="0">
                  <a:pos x="252" y="382"/>
                </a:cxn>
                <a:cxn ang="0">
                  <a:pos x="248" y="446"/>
                </a:cxn>
                <a:cxn ang="0">
                  <a:pos x="254" y="478"/>
                </a:cxn>
                <a:cxn ang="0">
                  <a:pos x="254" y="530"/>
                </a:cxn>
                <a:cxn ang="0">
                  <a:pos x="234" y="606"/>
                </a:cxn>
                <a:cxn ang="0">
                  <a:pos x="208" y="746"/>
                </a:cxn>
                <a:cxn ang="0">
                  <a:pos x="206" y="814"/>
                </a:cxn>
                <a:cxn ang="0">
                  <a:pos x="198" y="830"/>
                </a:cxn>
                <a:cxn ang="0">
                  <a:pos x="208" y="844"/>
                </a:cxn>
                <a:cxn ang="0">
                  <a:pos x="240" y="860"/>
                </a:cxn>
                <a:cxn ang="0">
                  <a:pos x="240" y="876"/>
                </a:cxn>
                <a:cxn ang="0">
                  <a:pos x="234" y="882"/>
                </a:cxn>
                <a:cxn ang="0">
                  <a:pos x="212" y="888"/>
                </a:cxn>
                <a:cxn ang="0">
                  <a:pos x="194" y="882"/>
                </a:cxn>
                <a:cxn ang="0">
                  <a:pos x="164" y="872"/>
                </a:cxn>
                <a:cxn ang="0">
                  <a:pos x="152" y="884"/>
                </a:cxn>
                <a:cxn ang="0">
                  <a:pos x="120" y="894"/>
                </a:cxn>
                <a:cxn ang="0">
                  <a:pos x="92" y="886"/>
                </a:cxn>
                <a:cxn ang="0">
                  <a:pos x="86" y="880"/>
                </a:cxn>
                <a:cxn ang="0">
                  <a:pos x="84" y="852"/>
                </a:cxn>
                <a:cxn ang="0">
                  <a:pos x="70" y="842"/>
                </a:cxn>
                <a:cxn ang="0">
                  <a:pos x="72" y="814"/>
                </a:cxn>
                <a:cxn ang="0">
                  <a:pos x="60" y="766"/>
                </a:cxn>
                <a:cxn ang="0">
                  <a:pos x="52" y="694"/>
                </a:cxn>
                <a:cxn ang="0">
                  <a:pos x="50" y="626"/>
                </a:cxn>
                <a:cxn ang="0">
                  <a:pos x="50" y="500"/>
                </a:cxn>
                <a:cxn ang="0">
                  <a:pos x="42" y="432"/>
                </a:cxn>
                <a:cxn ang="0">
                  <a:pos x="36" y="422"/>
                </a:cxn>
                <a:cxn ang="0">
                  <a:pos x="42" y="414"/>
                </a:cxn>
                <a:cxn ang="0">
                  <a:pos x="36" y="406"/>
                </a:cxn>
                <a:cxn ang="0">
                  <a:pos x="24" y="392"/>
                </a:cxn>
                <a:cxn ang="0">
                  <a:pos x="12" y="366"/>
                </a:cxn>
                <a:cxn ang="0">
                  <a:pos x="4" y="338"/>
                </a:cxn>
                <a:cxn ang="0">
                  <a:pos x="4" y="272"/>
                </a:cxn>
                <a:cxn ang="0">
                  <a:pos x="30" y="186"/>
                </a:cxn>
                <a:cxn ang="0">
                  <a:pos x="66" y="142"/>
                </a:cxn>
                <a:cxn ang="0">
                  <a:pos x="114" y="128"/>
                </a:cxn>
                <a:cxn ang="0">
                  <a:pos x="128" y="126"/>
                </a:cxn>
                <a:cxn ang="0">
                  <a:pos x="142" y="128"/>
                </a:cxn>
                <a:cxn ang="0">
                  <a:pos x="152" y="100"/>
                </a:cxn>
                <a:cxn ang="0">
                  <a:pos x="146" y="88"/>
                </a:cxn>
                <a:cxn ang="0">
                  <a:pos x="146" y="72"/>
                </a:cxn>
                <a:cxn ang="0">
                  <a:pos x="152" y="60"/>
                </a:cxn>
                <a:cxn ang="0">
                  <a:pos x="144" y="42"/>
                </a:cxn>
                <a:cxn ang="0">
                  <a:pos x="146" y="34"/>
                </a:cxn>
                <a:cxn ang="0">
                  <a:pos x="168" y="8"/>
                </a:cxn>
                <a:cxn ang="0">
                  <a:pos x="186" y="4"/>
                </a:cxn>
                <a:cxn ang="0">
                  <a:pos x="192" y="2"/>
                </a:cxn>
                <a:cxn ang="0">
                  <a:pos x="220" y="6"/>
                </a:cxn>
                <a:cxn ang="0">
                  <a:pos x="232" y="16"/>
                </a:cxn>
                <a:cxn ang="0">
                  <a:pos x="248" y="38"/>
                </a:cxn>
                <a:cxn ang="0">
                  <a:pos x="250" y="64"/>
                </a:cxn>
                <a:cxn ang="0">
                  <a:pos x="240" y="70"/>
                </a:cxn>
                <a:cxn ang="0">
                  <a:pos x="232" y="88"/>
                </a:cxn>
                <a:cxn ang="0">
                  <a:pos x="214" y="128"/>
                </a:cxn>
                <a:cxn ang="0">
                  <a:pos x="220" y="150"/>
                </a:cxn>
                <a:cxn ang="0">
                  <a:pos x="256" y="172"/>
                </a:cxn>
                <a:cxn ang="0">
                  <a:pos x="276" y="216"/>
                </a:cxn>
              </a:cxnLst>
              <a:rect l="0" t="0" r="r" b="b"/>
              <a:pathLst>
                <a:path w="276" h="894">
                  <a:moveTo>
                    <a:pt x="276" y="216"/>
                  </a:moveTo>
                  <a:lnTo>
                    <a:pt x="276" y="216"/>
                  </a:lnTo>
                  <a:lnTo>
                    <a:pt x="272" y="264"/>
                  </a:lnTo>
                  <a:lnTo>
                    <a:pt x="272" y="264"/>
                  </a:lnTo>
                  <a:lnTo>
                    <a:pt x="256" y="324"/>
                  </a:lnTo>
                  <a:lnTo>
                    <a:pt x="256" y="324"/>
                  </a:lnTo>
                  <a:lnTo>
                    <a:pt x="252" y="346"/>
                  </a:lnTo>
                  <a:lnTo>
                    <a:pt x="252" y="382"/>
                  </a:lnTo>
                  <a:lnTo>
                    <a:pt x="252" y="382"/>
                  </a:lnTo>
                  <a:lnTo>
                    <a:pt x="252" y="406"/>
                  </a:lnTo>
                  <a:lnTo>
                    <a:pt x="252" y="426"/>
                  </a:lnTo>
                  <a:lnTo>
                    <a:pt x="248" y="446"/>
                  </a:lnTo>
                  <a:lnTo>
                    <a:pt x="248" y="446"/>
                  </a:lnTo>
                  <a:lnTo>
                    <a:pt x="254" y="478"/>
                  </a:lnTo>
                  <a:lnTo>
                    <a:pt x="254" y="478"/>
                  </a:lnTo>
                  <a:lnTo>
                    <a:pt x="256" y="506"/>
                  </a:lnTo>
                  <a:lnTo>
                    <a:pt x="254" y="530"/>
                  </a:lnTo>
                  <a:lnTo>
                    <a:pt x="254" y="530"/>
                  </a:lnTo>
                  <a:lnTo>
                    <a:pt x="240" y="584"/>
                  </a:lnTo>
                  <a:lnTo>
                    <a:pt x="240" y="584"/>
                  </a:lnTo>
                  <a:lnTo>
                    <a:pt x="234" y="606"/>
                  </a:lnTo>
                  <a:lnTo>
                    <a:pt x="224" y="658"/>
                  </a:lnTo>
                  <a:lnTo>
                    <a:pt x="224" y="658"/>
                  </a:lnTo>
                  <a:lnTo>
                    <a:pt x="208" y="746"/>
                  </a:lnTo>
                  <a:lnTo>
                    <a:pt x="208" y="746"/>
                  </a:lnTo>
                  <a:lnTo>
                    <a:pt x="206" y="772"/>
                  </a:lnTo>
                  <a:lnTo>
                    <a:pt x="206" y="814"/>
                  </a:lnTo>
                  <a:lnTo>
                    <a:pt x="196" y="822"/>
                  </a:lnTo>
                  <a:lnTo>
                    <a:pt x="196" y="822"/>
                  </a:lnTo>
                  <a:lnTo>
                    <a:pt x="198" y="830"/>
                  </a:lnTo>
                  <a:lnTo>
                    <a:pt x="200" y="836"/>
                  </a:lnTo>
                  <a:lnTo>
                    <a:pt x="200" y="836"/>
                  </a:lnTo>
                  <a:lnTo>
                    <a:pt x="208" y="844"/>
                  </a:lnTo>
                  <a:lnTo>
                    <a:pt x="218" y="852"/>
                  </a:lnTo>
                  <a:lnTo>
                    <a:pt x="218" y="852"/>
                  </a:lnTo>
                  <a:lnTo>
                    <a:pt x="240" y="860"/>
                  </a:lnTo>
                  <a:lnTo>
                    <a:pt x="240" y="860"/>
                  </a:lnTo>
                  <a:lnTo>
                    <a:pt x="242" y="868"/>
                  </a:lnTo>
                  <a:lnTo>
                    <a:pt x="240" y="876"/>
                  </a:lnTo>
                  <a:lnTo>
                    <a:pt x="240" y="876"/>
                  </a:lnTo>
                  <a:lnTo>
                    <a:pt x="238" y="880"/>
                  </a:lnTo>
                  <a:lnTo>
                    <a:pt x="234" y="882"/>
                  </a:lnTo>
                  <a:lnTo>
                    <a:pt x="220" y="886"/>
                  </a:lnTo>
                  <a:lnTo>
                    <a:pt x="220" y="886"/>
                  </a:lnTo>
                  <a:lnTo>
                    <a:pt x="212" y="888"/>
                  </a:lnTo>
                  <a:lnTo>
                    <a:pt x="204" y="886"/>
                  </a:lnTo>
                  <a:lnTo>
                    <a:pt x="204" y="886"/>
                  </a:lnTo>
                  <a:lnTo>
                    <a:pt x="194" y="882"/>
                  </a:lnTo>
                  <a:lnTo>
                    <a:pt x="184" y="880"/>
                  </a:lnTo>
                  <a:lnTo>
                    <a:pt x="184" y="880"/>
                  </a:lnTo>
                  <a:lnTo>
                    <a:pt x="164" y="872"/>
                  </a:lnTo>
                  <a:lnTo>
                    <a:pt x="164" y="872"/>
                  </a:lnTo>
                  <a:lnTo>
                    <a:pt x="152" y="870"/>
                  </a:lnTo>
                  <a:lnTo>
                    <a:pt x="152" y="884"/>
                  </a:lnTo>
                  <a:lnTo>
                    <a:pt x="148" y="894"/>
                  </a:lnTo>
                  <a:lnTo>
                    <a:pt x="148" y="894"/>
                  </a:lnTo>
                  <a:lnTo>
                    <a:pt x="120" y="894"/>
                  </a:lnTo>
                  <a:lnTo>
                    <a:pt x="120" y="894"/>
                  </a:lnTo>
                  <a:lnTo>
                    <a:pt x="108" y="892"/>
                  </a:lnTo>
                  <a:lnTo>
                    <a:pt x="92" y="886"/>
                  </a:lnTo>
                  <a:lnTo>
                    <a:pt x="92" y="886"/>
                  </a:lnTo>
                  <a:lnTo>
                    <a:pt x="88" y="884"/>
                  </a:lnTo>
                  <a:lnTo>
                    <a:pt x="86" y="880"/>
                  </a:lnTo>
                  <a:lnTo>
                    <a:pt x="84" y="874"/>
                  </a:lnTo>
                  <a:lnTo>
                    <a:pt x="84" y="866"/>
                  </a:lnTo>
                  <a:lnTo>
                    <a:pt x="84" y="852"/>
                  </a:lnTo>
                  <a:lnTo>
                    <a:pt x="84" y="852"/>
                  </a:lnTo>
                  <a:lnTo>
                    <a:pt x="74" y="848"/>
                  </a:lnTo>
                  <a:lnTo>
                    <a:pt x="70" y="842"/>
                  </a:lnTo>
                  <a:lnTo>
                    <a:pt x="70" y="842"/>
                  </a:lnTo>
                  <a:lnTo>
                    <a:pt x="72" y="838"/>
                  </a:lnTo>
                  <a:lnTo>
                    <a:pt x="72" y="814"/>
                  </a:lnTo>
                  <a:lnTo>
                    <a:pt x="72" y="814"/>
                  </a:lnTo>
                  <a:lnTo>
                    <a:pt x="60" y="766"/>
                  </a:lnTo>
                  <a:lnTo>
                    <a:pt x="60" y="766"/>
                  </a:lnTo>
                  <a:lnTo>
                    <a:pt x="56" y="754"/>
                  </a:lnTo>
                  <a:lnTo>
                    <a:pt x="54" y="738"/>
                  </a:lnTo>
                  <a:lnTo>
                    <a:pt x="52" y="694"/>
                  </a:lnTo>
                  <a:lnTo>
                    <a:pt x="52" y="694"/>
                  </a:lnTo>
                  <a:lnTo>
                    <a:pt x="50" y="626"/>
                  </a:lnTo>
                  <a:lnTo>
                    <a:pt x="50" y="626"/>
                  </a:lnTo>
                  <a:lnTo>
                    <a:pt x="50" y="538"/>
                  </a:lnTo>
                  <a:lnTo>
                    <a:pt x="50" y="538"/>
                  </a:lnTo>
                  <a:lnTo>
                    <a:pt x="50" y="500"/>
                  </a:lnTo>
                  <a:lnTo>
                    <a:pt x="56" y="448"/>
                  </a:lnTo>
                  <a:lnTo>
                    <a:pt x="56" y="448"/>
                  </a:lnTo>
                  <a:lnTo>
                    <a:pt x="42" y="432"/>
                  </a:lnTo>
                  <a:lnTo>
                    <a:pt x="42" y="432"/>
                  </a:lnTo>
                  <a:lnTo>
                    <a:pt x="38" y="424"/>
                  </a:lnTo>
                  <a:lnTo>
                    <a:pt x="36" y="422"/>
                  </a:lnTo>
                  <a:lnTo>
                    <a:pt x="38" y="418"/>
                  </a:lnTo>
                  <a:lnTo>
                    <a:pt x="38" y="418"/>
                  </a:lnTo>
                  <a:lnTo>
                    <a:pt x="42" y="414"/>
                  </a:lnTo>
                  <a:lnTo>
                    <a:pt x="42" y="414"/>
                  </a:lnTo>
                  <a:lnTo>
                    <a:pt x="40" y="410"/>
                  </a:lnTo>
                  <a:lnTo>
                    <a:pt x="36" y="406"/>
                  </a:lnTo>
                  <a:lnTo>
                    <a:pt x="36" y="406"/>
                  </a:lnTo>
                  <a:lnTo>
                    <a:pt x="24" y="392"/>
                  </a:lnTo>
                  <a:lnTo>
                    <a:pt x="24" y="392"/>
                  </a:lnTo>
                  <a:lnTo>
                    <a:pt x="18" y="382"/>
                  </a:lnTo>
                  <a:lnTo>
                    <a:pt x="12" y="366"/>
                  </a:lnTo>
                  <a:lnTo>
                    <a:pt x="12" y="366"/>
                  </a:lnTo>
                  <a:lnTo>
                    <a:pt x="12" y="350"/>
                  </a:lnTo>
                  <a:lnTo>
                    <a:pt x="12" y="350"/>
                  </a:lnTo>
                  <a:lnTo>
                    <a:pt x="4" y="338"/>
                  </a:lnTo>
                  <a:lnTo>
                    <a:pt x="0" y="322"/>
                  </a:lnTo>
                  <a:lnTo>
                    <a:pt x="4" y="272"/>
                  </a:lnTo>
                  <a:lnTo>
                    <a:pt x="4" y="272"/>
                  </a:lnTo>
                  <a:lnTo>
                    <a:pt x="22" y="208"/>
                  </a:lnTo>
                  <a:lnTo>
                    <a:pt x="22" y="208"/>
                  </a:lnTo>
                  <a:lnTo>
                    <a:pt x="30" y="186"/>
                  </a:lnTo>
                  <a:lnTo>
                    <a:pt x="40" y="168"/>
                  </a:lnTo>
                  <a:lnTo>
                    <a:pt x="52" y="154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86" y="138"/>
                  </a:lnTo>
                  <a:lnTo>
                    <a:pt x="114" y="128"/>
                  </a:lnTo>
                  <a:lnTo>
                    <a:pt x="114" y="128"/>
                  </a:lnTo>
                  <a:lnTo>
                    <a:pt x="120" y="126"/>
                  </a:lnTo>
                  <a:lnTo>
                    <a:pt x="128" y="126"/>
                  </a:lnTo>
                  <a:lnTo>
                    <a:pt x="134" y="126"/>
                  </a:lnTo>
                  <a:lnTo>
                    <a:pt x="142" y="128"/>
                  </a:lnTo>
                  <a:lnTo>
                    <a:pt x="142" y="128"/>
                  </a:lnTo>
                  <a:lnTo>
                    <a:pt x="150" y="108"/>
                  </a:lnTo>
                  <a:lnTo>
                    <a:pt x="150" y="108"/>
                  </a:lnTo>
                  <a:lnTo>
                    <a:pt x="152" y="100"/>
                  </a:lnTo>
                  <a:lnTo>
                    <a:pt x="150" y="92"/>
                  </a:lnTo>
                  <a:lnTo>
                    <a:pt x="150" y="92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46" y="82"/>
                  </a:lnTo>
                  <a:lnTo>
                    <a:pt x="146" y="72"/>
                  </a:lnTo>
                  <a:lnTo>
                    <a:pt x="148" y="64"/>
                  </a:lnTo>
                  <a:lnTo>
                    <a:pt x="148" y="64"/>
                  </a:lnTo>
                  <a:lnTo>
                    <a:pt x="152" y="60"/>
                  </a:lnTo>
                  <a:lnTo>
                    <a:pt x="152" y="60"/>
                  </a:lnTo>
                  <a:lnTo>
                    <a:pt x="146" y="50"/>
                  </a:lnTo>
                  <a:lnTo>
                    <a:pt x="144" y="42"/>
                  </a:lnTo>
                  <a:lnTo>
                    <a:pt x="144" y="42"/>
                  </a:lnTo>
                  <a:lnTo>
                    <a:pt x="144" y="38"/>
                  </a:lnTo>
                  <a:lnTo>
                    <a:pt x="146" y="34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68" y="8"/>
                  </a:lnTo>
                  <a:lnTo>
                    <a:pt x="168" y="8"/>
                  </a:lnTo>
                  <a:lnTo>
                    <a:pt x="178" y="4"/>
                  </a:lnTo>
                  <a:lnTo>
                    <a:pt x="186" y="4"/>
                  </a:lnTo>
                  <a:lnTo>
                    <a:pt x="186" y="4"/>
                  </a:lnTo>
                  <a:lnTo>
                    <a:pt x="190" y="4"/>
                  </a:lnTo>
                  <a:lnTo>
                    <a:pt x="192" y="2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220" y="6"/>
                  </a:lnTo>
                  <a:lnTo>
                    <a:pt x="220" y="6"/>
                  </a:lnTo>
                  <a:lnTo>
                    <a:pt x="226" y="8"/>
                  </a:lnTo>
                  <a:lnTo>
                    <a:pt x="232" y="16"/>
                  </a:lnTo>
                  <a:lnTo>
                    <a:pt x="240" y="26"/>
                  </a:lnTo>
                  <a:lnTo>
                    <a:pt x="248" y="38"/>
                  </a:lnTo>
                  <a:lnTo>
                    <a:pt x="248" y="38"/>
                  </a:lnTo>
                  <a:lnTo>
                    <a:pt x="250" y="48"/>
                  </a:lnTo>
                  <a:lnTo>
                    <a:pt x="252" y="56"/>
                  </a:lnTo>
                  <a:lnTo>
                    <a:pt x="250" y="64"/>
                  </a:lnTo>
                  <a:lnTo>
                    <a:pt x="244" y="68"/>
                  </a:lnTo>
                  <a:lnTo>
                    <a:pt x="244" y="68"/>
                  </a:lnTo>
                  <a:lnTo>
                    <a:pt x="240" y="70"/>
                  </a:lnTo>
                  <a:lnTo>
                    <a:pt x="238" y="72"/>
                  </a:lnTo>
                  <a:lnTo>
                    <a:pt x="232" y="88"/>
                  </a:lnTo>
                  <a:lnTo>
                    <a:pt x="232" y="88"/>
                  </a:lnTo>
                  <a:lnTo>
                    <a:pt x="232" y="98"/>
                  </a:lnTo>
                  <a:lnTo>
                    <a:pt x="230" y="110"/>
                  </a:lnTo>
                  <a:lnTo>
                    <a:pt x="214" y="128"/>
                  </a:lnTo>
                  <a:lnTo>
                    <a:pt x="214" y="128"/>
                  </a:lnTo>
                  <a:lnTo>
                    <a:pt x="208" y="140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56" y="172"/>
                  </a:lnTo>
                  <a:lnTo>
                    <a:pt x="256" y="172"/>
                  </a:lnTo>
                  <a:lnTo>
                    <a:pt x="272" y="192"/>
                  </a:lnTo>
                  <a:lnTo>
                    <a:pt x="272" y="192"/>
                  </a:lnTo>
                  <a:lnTo>
                    <a:pt x="276" y="216"/>
                  </a:lnTo>
                  <a:lnTo>
                    <a:pt x="276" y="21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auto">
            <a:xfrm>
              <a:off x="6705599" y="2586247"/>
              <a:ext cx="1096722" cy="3890753"/>
            </a:xfrm>
            <a:custGeom>
              <a:avLst/>
              <a:gdLst/>
              <a:ahLst/>
              <a:cxnLst>
                <a:cxn ang="0">
                  <a:pos x="252" y="290"/>
                </a:cxn>
                <a:cxn ang="0">
                  <a:pos x="236" y="342"/>
                </a:cxn>
                <a:cxn ang="0">
                  <a:pos x="230" y="392"/>
                </a:cxn>
                <a:cxn ang="0">
                  <a:pos x="232" y="444"/>
                </a:cxn>
                <a:cxn ang="0">
                  <a:pos x="232" y="484"/>
                </a:cxn>
                <a:cxn ang="0">
                  <a:pos x="216" y="588"/>
                </a:cxn>
                <a:cxn ang="0">
                  <a:pos x="212" y="646"/>
                </a:cxn>
                <a:cxn ang="0">
                  <a:pos x="220" y="722"/>
                </a:cxn>
                <a:cxn ang="0">
                  <a:pos x="222" y="794"/>
                </a:cxn>
                <a:cxn ang="0">
                  <a:pos x="212" y="836"/>
                </a:cxn>
                <a:cxn ang="0">
                  <a:pos x="222" y="866"/>
                </a:cxn>
                <a:cxn ang="0">
                  <a:pos x="220" y="888"/>
                </a:cxn>
                <a:cxn ang="0">
                  <a:pos x="208" y="894"/>
                </a:cxn>
                <a:cxn ang="0">
                  <a:pos x="182" y="890"/>
                </a:cxn>
                <a:cxn ang="0">
                  <a:pos x="176" y="850"/>
                </a:cxn>
                <a:cxn ang="0">
                  <a:pos x="158" y="828"/>
                </a:cxn>
                <a:cxn ang="0">
                  <a:pos x="154" y="728"/>
                </a:cxn>
                <a:cxn ang="0">
                  <a:pos x="150" y="706"/>
                </a:cxn>
                <a:cxn ang="0">
                  <a:pos x="120" y="540"/>
                </a:cxn>
                <a:cxn ang="0">
                  <a:pos x="108" y="686"/>
                </a:cxn>
                <a:cxn ang="0">
                  <a:pos x="108" y="820"/>
                </a:cxn>
                <a:cxn ang="0">
                  <a:pos x="80" y="866"/>
                </a:cxn>
                <a:cxn ang="0">
                  <a:pos x="66" y="882"/>
                </a:cxn>
                <a:cxn ang="0">
                  <a:pos x="22" y="884"/>
                </a:cxn>
                <a:cxn ang="0">
                  <a:pos x="12" y="878"/>
                </a:cxn>
                <a:cxn ang="0">
                  <a:pos x="26" y="862"/>
                </a:cxn>
                <a:cxn ang="0">
                  <a:pos x="50" y="810"/>
                </a:cxn>
                <a:cxn ang="0">
                  <a:pos x="48" y="778"/>
                </a:cxn>
                <a:cxn ang="0">
                  <a:pos x="52" y="734"/>
                </a:cxn>
                <a:cxn ang="0">
                  <a:pos x="48" y="712"/>
                </a:cxn>
                <a:cxn ang="0">
                  <a:pos x="52" y="628"/>
                </a:cxn>
                <a:cxn ang="0">
                  <a:pos x="46" y="598"/>
                </a:cxn>
                <a:cxn ang="0">
                  <a:pos x="22" y="478"/>
                </a:cxn>
                <a:cxn ang="0">
                  <a:pos x="22" y="358"/>
                </a:cxn>
                <a:cxn ang="0">
                  <a:pos x="0" y="276"/>
                </a:cxn>
                <a:cxn ang="0">
                  <a:pos x="4" y="244"/>
                </a:cxn>
                <a:cxn ang="0">
                  <a:pos x="18" y="198"/>
                </a:cxn>
                <a:cxn ang="0">
                  <a:pos x="22" y="166"/>
                </a:cxn>
                <a:cxn ang="0">
                  <a:pos x="34" y="152"/>
                </a:cxn>
                <a:cxn ang="0">
                  <a:pos x="68" y="142"/>
                </a:cxn>
                <a:cxn ang="0">
                  <a:pos x="100" y="124"/>
                </a:cxn>
                <a:cxn ang="0">
                  <a:pos x="104" y="92"/>
                </a:cxn>
                <a:cxn ang="0">
                  <a:pos x="100" y="78"/>
                </a:cxn>
                <a:cxn ang="0">
                  <a:pos x="94" y="48"/>
                </a:cxn>
                <a:cxn ang="0">
                  <a:pos x="106" y="12"/>
                </a:cxn>
                <a:cxn ang="0">
                  <a:pos x="134" y="0"/>
                </a:cxn>
                <a:cxn ang="0">
                  <a:pos x="156" y="4"/>
                </a:cxn>
                <a:cxn ang="0">
                  <a:pos x="172" y="14"/>
                </a:cxn>
                <a:cxn ang="0">
                  <a:pos x="178" y="26"/>
                </a:cxn>
                <a:cxn ang="0">
                  <a:pos x="174" y="48"/>
                </a:cxn>
                <a:cxn ang="0">
                  <a:pos x="172" y="76"/>
                </a:cxn>
                <a:cxn ang="0">
                  <a:pos x="166" y="110"/>
                </a:cxn>
                <a:cxn ang="0">
                  <a:pos x="182" y="128"/>
                </a:cxn>
                <a:cxn ang="0">
                  <a:pos x="216" y="148"/>
                </a:cxn>
                <a:cxn ang="0">
                  <a:pos x="244" y="166"/>
                </a:cxn>
              </a:cxnLst>
              <a:rect l="0" t="0" r="r" b="b"/>
              <a:pathLst>
                <a:path w="252" h="894">
                  <a:moveTo>
                    <a:pt x="252" y="262"/>
                  </a:moveTo>
                  <a:lnTo>
                    <a:pt x="252" y="262"/>
                  </a:lnTo>
                  <a:lnTo>
                    <a:pt x="252" y="290"/>
                  </a:lnTo>
                  <a:lnTo>
                    <a:pt x="250" y="310"/>
                  </a:lnTo>
                  <a:lnTo>
                    <a:pt x="250" y="310"/>
                  </a:lnTo>
                  <a:lnTo>
                    <a:pt x="236" y="342"/>
                  </a:lnTo>
                  <a:lnTo>
                    <a:pt x="236" y="342"/>
                  </a:lnTo>
                  <a:lnTo>
                    <a:pt x="228" y="360"/>
                  </a:lnTo>
                  <a:lnTo>
                    <a:pt x="230" y="392"/>
                  </a:lnTo>
                  <a:lnTo>
                    <a:pt x="230" y="392"/>
                  </a:lnTo>
                  <a:lnTo>
                    <a:pt x="232" y="444"/>
                  </a:lnTo>
                  <a:lnTo>
                    <a:pt x="232" y="444"/>
                  </a:lnTo>
                  <a:lnTo>
                    <a:pt x="234" y="456"/>
                  </a:lnTo>
                  <a:lnTo>
                    <a:pt x="238" y="478"/>
                  </a:lnTo>
                  <a:lnTo>
                    <a:pt x="232" y="484"/>
                  </a:lnTo>
                  <a:lnTo>
                    <a:pt x="222" y="490"/>
                  </a:lnTo>
                  <a:lnTo>
                    <a:pt x="222" y="490"/>
                  </a:lnTo>
                  <a:lnTo>
                    <a:pt x="216" y="588"/>
                  </a:lnTo>
                  <a:lnTo>
                    <a:pt x="216" y="588"/>
                  </a:lnTo>
                  <a:lnTo>
                    <a:pt x="212" y="646"/>
                  </a:lnTo>
                  <a:lnTo>
                    <a:pt x="212" y="646"/>
                  </a:lnTo>
                  <a:lnTo>
                    <a:pt x="218" y="694"/>
                  </a:lnTo>
                  <a:lnTo>
                    <a:pt x="220" y="722"/>
                  </a:lnTo>
                  <a:lnTo>
                    <a:pt x="220" y="722"/>
                  </a:lnTo>
                  <a:lnTo>
                    <a:pt x="222" y="770"/>
                  </a:lnTo>
                  <a:lnTo>
                    <a:pt x="222" y="794"/>
                  </a:lnTo>
                  <a:lnTo>
                    <a:pt x="222" y="794"/>
                  </a:lnTo>
                  <a:lnTo>
                    <a:pt x="224" y="828"/>
                  </a:lnTo>
                  <a:lnTo>
                    <a:pt x="212" y="836"/>
                  </a:lnTo>
                  <a:lnTo>
                    <a:pt x="212" y="836"/>
                  </a:lnTo>
                  <a:lnTo>
                    <a:pt x="220" y="856"/>
                  </a:lnTo>
                  <a:lnTo>
                    <a:pt x="220" y="856"/>
                  </a:lnTo>
                  <a:lnTo>
                    <a:pt x="222" y="866"/>
                  </a:lnTo>
                  <a:lnTo>
                    <a:pt x="222" y="884"/>
                  </a:lnTo>
                  <a:lnTo>
                    <a:pt x="222" y="884"/>
                  </a:lnTo>
                  <a:lnTo>
                    <a:pt x="220" y="888"/>
                  </a:lnTo>
                  <a:lnTo>
                    <a:pt x="218" y="892"/>
                  </a:lnTo>
                  <a:lnTo>
                    <a:pt x="214" y="892"/>
                  </a:lnTo>
                  <a:lnTo>
                    <a:pt x="208" y="894"/>
                  </a:lnTo>
                  <a:lnTo>
                    <a:pt x="208" y="894"/>
                  </a:lnTo>
                  <a:lnTo>
                    <a:pt x="196" y="892"/>
                  </a:lnTo>
                  <a:lnTo>
                    <a:pt x="182" y="890"/>
                  </a:lnTo>
                  <a:lnTo>
                    <a:pt x="182" y="890"/>
                  </a:lnTo>
                  <a:lnTo>
                    <a:pt x="176" y="876"/>
                  </a:lnTo>
                  <a:lnTo>
                    <a:pt x="176" y="850"/>
                  </a:lnTo>
                  <a:lnTo>
                    <a:pt x="176" y="850"/>
                  </a:lnTo>
                  <a:lnTo>
                    <a:pt x="174" y="836"/>
                  </a:lnTo>
                  <a:lnTo>
                    <a:pt x="158" y="828"/>
                  </a:lnTo>
                  <a:lnTo>
                    <a:pt x="158" y="746"/>
                  </a:lnTo>
                  <a:lnTo>
                    <a:pt x="158" y="746"/>
                  </a:lnTo>
                  <a:lnTo>
                    <a:pt x="154" y="728"/>
                  </a:lnTo>
                  <a:lnTo>
                    <a:pt x="154" y="728"/>
                  </a:lnTo>
                  <a:lnTo>
                    <a:pt x="150" y="706"/>
                  </a:lnTo>
                  <a:lnTo>
                    <a:pt x="150" y="706"/>
                  </a:lnTo>
                  <a:lnTo>
                    <a:pt x="146" y="648"/>
                  </a:lnTo>
                  <a:lnTo>
                    <a:pt x="134" y="586"/>
                  </a:lnTo>
                  <a:lnTo>
                    <a:pt x="120" y="540"/>
                  </a:lnTo>
                  <a:lnTo>
                    <a:pt x="108" y="652"/>
                  </a:lnTo>
                  <a:lnTo>
                    <a:pt x="108" y="652"/>
                  </a:lnTo>
                  <a:lnTo>
                    <a:pt x="108" y="686"/>
                  </a:lnTo>
                  <a:lnTo>
                    <a:pt x="108" y="686"/>
                  </a:lnTo>
                  <a:lnTo>
                    <a:pt x="106" y="768"/>
                  </a:lnTo>
                  <a:lnTo>
                    <a:pt x="108" y="820"/>
                  </a:lnTo>
                  <a:lnTo>
                    <a:pt x="100" y="830"/>
                  </a:lnTo>
                  <a:lnTo>
                    <a:pt x="100" y="860"/>
                  </a:lnTo>
                  <a:lnTo>
                    <a:pt x="80" y="866"/>
                  </a:lnTo>
                  <a:lnTo>
                    <a:pt x="70" y="868"/>
                  </a:lnTo>
                  <a:lnTo>
                    <a:pt x="66" y="882"/>
                  </a:lnTo>
                  <a:lnTo>
                    <a:pt x="66" y="882"/>
                  </a:lnTo>
                  <a:lnTo>
                    <a:pt x="42" y="884"/>
                  </a:lnTo>
                  <a:lnTo>
                    <a:pt x="42" y="884"/>
                  </a:lnTo>
                  <a:lnTo>
                    <a:pt x="22" y="884"/>
                  </a:lnTo>
                  <a:lnTo>
                    <a:pt x="16" y="882"/>
                  </a:lnTo>
                  <a:lnTo>
                    <a:pt x="12" y="878"/>
                  </a:lnTo>
                  <a:lnTo>
                    <a:pt x="12" y="878"/>
                  </a:lnTo>
                  <a:lnTo>
                    <a:pt x="10" y="874"/>
                  </a:lnTo>
                  <a:lnTo>
                    <a:pt x="12" y="868"/>
                  </a:lnTo>
                  <a:lnTo>
                    <a:pt x="26" y="862"/>
                  </a:lnTo>
                  <a:lnTo>
                    <a:pt x="52" y="824"/>
                  </a:lnTo>
                  <a:lnTo>
                    <a:pt x="50" y="810"/>
                  </a:lnTo>
                  <a:lnTo>
                    <a:pt x="50" y="810"/>
                  </a:lnTo>
                  <a:lnTo>
                    <a:pt x="48" y="792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8" y="754"/>
                  </a:lnTo>
                  <a:lnTo>
                    <a:pt x="48" y="754"/>
                  </a:lnTo>
                  <a:lnTo>
                    <a:pt x="52" y="734"/>
                  </a:lnTo>
                  <a:lnTo>
                    <a:pt x="52" y="734"/>
                  </a:lnTo>
                  <a:lnTo>
                    <a:pt x="48" y="712"/>
                  </a:lnTo>
                  <a:lnTo>
                    <a:pt x="48" y="712"/>
                  </a:lnTo>
                  <a:lnTo>
                    <a:pt x="48" y="684"/>
                  </a:lnTo>
                  <a:lnTo>
                    <a:pt x="48" y="684"/>
                  </a:lnTo>
                  <a:lnTo>
                    <a:pt x="52" y="628"/>
                  </a:lnTo>
                  <a:lnTo>
                    <a:pt x="52" y="628"/>
                  </a:lnTo>
                  <a:lnTo>
                    <a:pt x="48" y="614"/>
                  </a:lnTo>
                  <a:lnTo>
                    <a:pt x="46" y="598"/>
                  </a:lnTo>
                  <a:lnTo>
                    <a:pt x="46" y="598"/>
                  </a:lnTo>
                  <a:lnTo>
                    <a:pt x="40" y="484"/>
                  </a:lnTo>
                  <a:lnTo>
                    <a:pt x="22" y="478"/>
                  </a:lnTo>
                  <a:lnTo>
                    <a:pt x="28" y="372"/>
                  </a:lnTo>
                  <a:lnTo>
                    <a:pt x="22" y="358"/>
                  </a:lnTo>
                  <a:lnTo>
                    <a:pt x="22" y="358"/>
                  </a:lnTo>
                  <a:lnTo>
                    <a:pt x="8" y="312"/>
                  </a:lnTo>
                  <a:lnTo>
                    <a:pt x="8" y="312"/>
                  </a:lnTo>
                  <a:lnTo>
                    <a:pt x="0" y="276"/>
                  </a:lnTo>
                  <a:lnTo>
                    <a:pt x="0" y="276"/>
                  </a:lnTo>
                  <a:lnTo>
                    <a:pt x="2" y="254"/>
                  </a:lnTo>
                  <a:lnTo>
                    <a:pt x="4" y="244"/>
                  </a:lnTo>
                  <a:lnTo>
                    <a:pt x="8" y="236"/>
                  </a:lnTo>
                  <a:lnTo>
                    <a:pt x="8" y="236"/>
                  </a:lnTo>
                  <a:lnTo>
                    <a:pt x="18" y="198"/>
                  </a:lnTo>
                  <a:lnTo>
                    <a:pt x="18" y="198"/>
                  </a:lnTo>
                  <a:lnTo>
                    <a:pt x="22" y="166"/>
                  </a:lnTo>
                  <a:lnTo>
                    <a:pt x="22" y="166"/>
                  </a:lnTo>
                  <a:lnTo>
                    <a:pt x="26" y="162"/>
                  </a:lnTo>
                  <a:lnTo>
                    <a:pt x="34" y="152"/>
                  </a:lnTo>
                  <a:lnTo>
                    <a:pt x="34" y="152"/>
                  </a:lnTo>
                  <a:lnTo>
                    <a:pt x="40" y="148"/>
                  </a:lnTo>
                  <a:lnTo>
                    <a:pt x="46" y="146"/>
                  </a:lnTo>
                  <a:lnTo>
                    <a:pt x="68" y="142"/>
                  </a:lnTo>
                  <a:lnTo>
                    <a:pt x="68" y="142"/>
                  </a:lnTo>
                  <a:lnTo>
                    <a:pt x="80" y="138"/>
                  </a:lnTo>
                  <a:lnTo>
                    <a:pt x="100" y="124"/>
                  </a:lnTo>
                  <a:lnTo>
                    <a:pt x="104" y="110"/>
                  </a:lnTo>
                  <a:lnTo>
                    <a:pt x="104" y="110"/>
                  </a:lnTo>
                  <a:lnTo>
                    <a:pt x="104" y="92"/>
                  </a:lnTo>
                  <a:lnTo>
                    <a:pt x="104" y="92"/>
                  </a:lnTo>
                  <a:lnTo>
                    <a:pt x="100" y="78"/>
                  </a:lnTo>
                  <a:lnTo>
                    <a:pt x="100" y="78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4" y="48"/>
                  </a:lnTo>
                  <a:lnTo>
                    <a:pt x="94" y="42"/>
                  </a:lnTo>
                  <a:lnTo>
                    <a:pt x="100" y="24"/>
                  </a:lnTo>
                  <a:lnTo>
                    <a:pt x="106" y="12"/>
                  </a:lnTo>
                  <a:lnTo>
                    <a:pt x="106" y="12"/>
                  </a:lnTo>
                  <a:lnTo>
                    <a:pt x="122" y="4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46" y="0"/>
                  </a:lnTo>
                  <a:lnTo>
                    <a:pt x="156" y="4"/>
                  </a:lnTo>
                  <a:lnTo>
                    <a:pt x="164" y="8"/>
                  </a:lnTo>
                  <a:lnTo>
                    <a:pt x="172" y="14"/>
                  </a:lnTo>
                  <a:lnTo>
                    <a:pt x="172" y="14"/>
                  </a:lnTo>
                  <a:lnTo>
                    <a:pt x="176" y="18"/>
                  </a:lnTo>
                  <a:lnTo>
                    <a:pt x="178" y="22"/>
                  </a:lnTo>
                  <a:lnTo>
                    <a:pt x="178" y="26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74" y="48"/>
                  </a:lnTo>
                  <a:lnTo>
                    <a:pt x="174" y="48"/>
                  </a:lnTo>
                  <a:lnTo>
                    <a:pt x="172" y="76"/>
                  </a:lnTo>
                  <a:lnTo>
                    <a:pt x="172" y="76"/>
                  </a:lnTo>
                  <a:lnTo>
                    <a:pt x="168" y="98"/>
                  </a:lnTo>
                  <a:lnTo>
                    <a:pt x="166" y="110"/>
                  </a:lnTo>
                  <a:lnTo>
                    <a:pt x="166" y="110"/>
                  </a:lnTo>
                  <a:lnTo>
                    <a:pt x="174" y="122"/>
                  </a:lnTo>
                  <a:lnTo>
                    <a:pt x="178" y="126"/>
                  </a:lnTo>
                  <a:lnTo>
                    <a:pt x="182" y="128"/>
                  </a:lnTo>
                  <a:lnTo>
                    <a:pt x="182" y="128"/>
                  </a:lnTo>
                  <a:lnTo>
                    <a:pt x="196" y="138"/>
                  </a:lnTo>
                  <a:lnTo>
                    <a:pt x="216" y="148"/>
                  </a:lnTo>
                  <a:lnTo>
                    <a:pt x="216" y="148"/>
                  </a:lnTo>
                  <a:lnTo>
                    <a:pt x="224" y="154"/>
                  </a:lnTo>
                  <a:lnTo>
                    <a:pt x="244" y="166"/>
                  </a:lnTo>
                  <a:lnTo>
                    <a:pt x="252" y="216"/>
                  </a:lnTo>
                  <a:lnTo>
                    <a:pt x="252" y="26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 noEditPoints="1"/>
            </p:cNvSpPr>
            <p:nvPr userDrawn="1"/>
          </p:nvSpPr>
          <p:spPr bwMode="auto">
            <a:xfrm>
              <a:off x="5966634" y="2908500"/>
              <a:ext cx="1541046" cy="3644699"/>
            </a:xfrm>
            <a:custGeom>
              <a:avLst/>
              <a:gdLst/>
              <a:ahLst/>
              <a:cxnLst>
                <a:cxn ang="0">
                  <a:pos x="60" y="20"/>
                </a:cxn>
                <a:cxn ang="0">
                  <a:pos x="86" y="0"/>
                </a:cxn>
                <a:cxn ang="0">
                  <a:pos x="126" y="10"/>
                </a:cxn>
                <a:cxn ang="0">
                  <a:pos x="152" y="46"/>
                </a:cxn>
                <a:cxn ang="0">
                  <a:pos x="150" y="72"/>
                </a:cxn>
                <a:cxn ang="0">
                  <a:pos x="132" y="88"/>
                </a:cxn>
                <a:cxn ang="0">
                  <a:pos x="130" y="100"/>
                </a:cxn>
                <a:cxn ang="0">
                  <a:pos x="100" y="136"/>
                </a:cxn>
                <a:cxn ang="0">
                  <a:pos x="106" y="146"/>
                </a:cxn>
                <a:cxn ang="0">
                  <a:pos x="120" y="150"/>
                </a:cxn>
                <a:cxn ang="0">
                  <a:pos x="146" y="194"/>
                </a:cxn>
                <a:cxn ang="0">
                  <a:pos x="170" y="264"/>
                </a:cxn>
                <a:cxn ang="0">
                  <a:pos x="196" y="354"/>
                </a:cxn>
                <a:cxn ang="0">
                  <a:pos x="304" y="556"/>
                </a:cxn>
                <a:cxn ang="0">
                  <a:pos x="320" y="618"/>
                </a:cxn>
                <a:cxn ang="0">
                  <a:pos x="314" y="696"/>
                </a:cxn>
                <a:cxn ang="0">
                  <a:pos x="314" y="784"/>
                </a:cxn>
                <a:cxn ang="0">
                  <a:pos x="318" y="806"/>
                </a:cxn>
                <a:cxn ang="0">
                  <a:pos x="372" y="850"/>
                </a:cxn>
                <a:cxn ang="0">
                  <a:pos x="378" y="856"/>
                </a:cxn>
                <a:cxn ang="0">
                  <a:pos x="344" y="876"/>
                </a:cxn>
                <a:cxn ang="0">
                  <a:pos x="280" y="870"/>
                </a:cxn>
                <a:cxn ang="0">
                  <a:pos x="254" y="864"/>
                </a:cxn>
                <a:cxn ang="0">
                  <a:pos x="248" y="838"/>
                </a:cxn>
                <a:cxn ang="0">
                  <a:pos x="254" y="818"/>
                </a:cxn>
                <a:cxn ang="0">
                  <a:pos x="260" y="766"/>
                </a:cxn>
                <a:cxn ang="0">
                  <a:pos x="264" y="640"/>
                </a:cxn>
                <a:cxn ang="0">
                  <a:pos x="254" y="606"/>
                </a:cxn>
                <a:cxn ang="0">
                  <a:pos x="232" y="608"/>
                </a:cxn>
                <a:cxn ang="0">
                  <a:pos x="126" y="672"/>
                </a:cxn>
                <a:cxn ang="0">
                  <a:pos x="124" y="790"/>
                </a:cxn>
                <a:cxn ang="0">
                  <a:pos x="134" y="830"/>
                </a:cxn>
                <a:cxn ang="0">
                  <a:pos x="162" y="880"/>
                </a:cxn>
                <a:cxn ang="0">
                  <a:pos x="144" y="894"/>
                </a:cxn>
                <a:cxn ang="0">
                  <a:pos x="102" y="892"/>
                </a:cxn>
                <a:cxn ang="0">
                  <a:pos x="76" y="880"/>
                </a:cxn>
                <a:cxn ang="0">
                  <a:pos x="70" y="868"/>
                </a:cxn>
                <a:cxn ang="0">
                  <a:pos x="76" y="830"/>
                </a:cxn>
                <a:cxn ang="0">
                  <a:pos x="68" y="722"/>
                </a:cxn>
                <a:cxn ang="0">
                  <a:pos x="66" y="632"/>
                </a:cxn>
                <a:cxn ang="0">
                  <a:pos x="56" y="614"/>
                </a:cxn>
                <a:cxn ang="0">
                  <a:pos x="60" y="572"/>
                </a:cxn>
                <a:cxn ang="0">
                  <a:pos x="58" y="484"/>
                </a:cxn>
                <a:cxn ang="0">
                  <a:pos x="6" y="374"/>
                </a:cxn>
                <a:cxn ang="0">
                  <a:pos x="4" y="178"/>
                </a:cxn>
                <a:cxn ang="0">
                  <a:pos x="10" y="150"/>
                </a:cxn>
                <a:cxn ang="0">
                  <a:pos x="18" y="114"/>
                </a:cxn>
                <a:cxn ang="0">
                  <a:pos x="28" y="94"/>
                </a:cxn>
                <a:cxn ang="0">
                  <a:pos x="38" y="80"/>
                </a:cxn>
                <a:cxn ang="0">
                  <a:pos x="44" y="50"/>
                </a:cxn>
                <a:cxn ang="0">
                  <a:pos x="38" y="284"/>
                </a:cxn>
                <a:cxn ang="0">
                  <a:pos x="42" y="370"/>
                </a:cxn>
                <a:cxn ang="0">
                  <a:pos x="54" y="422"/>
                </a:cxn>
                <a:cxn ang="0">
                  <a:pos x="70" y="390"/>
                </a:cxn>
                <a:cxn ang="0">
                  <a:pos x="74" y="340"/>
                </a:cxn>
                <a:cxn ang="0">
                  <a:pos x="50" y="262"/>
                </a:cxn>
                <a:cxn ang="0">
                  <a:pos x="44" y="242"/>
                </a:cxn>
                <a:cxn ang="0">
                  <a:pos x="38" y="266"/>
                </a:cxn>
              </a:cxnLst>
              <a:rect l="0" t="0" r="r" b="b"/>
              <a:pathLst>
                <a:path w="378" h="894">
                  <a:moveTo>
                    <a:pt x="46" y="44"/>
                  </a:moveTo>
                  <a:lnTo>
                    <a:pt x="46" y="44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64" y="14"/>
                  </a:lnTo>
                  <a:lnTo>
                    <a:pt x="70" y="8"/>
                  </a:lnTo>
                  <a:lnTo>
                    <a:pt x="78" y="4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102" y="2"/>
                  </a:lnTo>
                  <a:lnTo>
                    <a:pt x="116" y="6"/>
                  </a:lnTo>
                  <a:lnTo>
                    <a:pt x="126" y="10"/>
                  </a:lnTo>
                  <a:lnTo>
                    <a:pt x="136" y="18"/>
                  </a:lnTo>
                  <a:lnTo>
                    <a:pt x="144" y="26"/>
                  </a:lnTo>
                  <a:lnTo>
                    <a:pt x="148" y="34"/>
                  </a:lnTo>
                  <a:lnTo>
                    <a:pt x="152" y="46"/>
                  </a:lnTo>
                  <a:lnTo>
                    <a:pt x="152" y="58"/>
                  </a:lnTo>
                  <a:lnTo>
                    <a:pt x="152" y="58"/>
                  </a:lnTo>
                  <a:lnTo>
                    <a:pt x="152" y="66"/>
                  </a:lnTo>
                  <a:lnTo>
                    <a:pt x="150" y="72"/>
                  </a:lnTo>
                  <a:lnTo>
                    <a:pt x="146" y="76"/>
                  </a:lnTo>
                  <a:lnTo>
                    <a:pt x="142" y="80"/>
                  </a:lnTo>
                  <a:lnTo>
                    <a:pt x="142" y="80"/>
                  </a:lnTo>
                  <a:lnTo>
                    <a:pt x="132" y="88"/>
                  </a:lnTo>
                  <a:lnTo>
                    <a:pt x="132" y="88"/>
                  </a:lnTo>
                  <a:lnTo>
                    <a:pt x="134" y="92"/>
                  </a:lnTo>
                  <a:lnTo>
                    <a:pt x="134" y="92"/>
                  </a:lnTo>
                  <a:lnTo>
                    <a:pt x="130" y="100"/>
                  </a:lnTo>
                  <a:lnTo>
                    <a:pt x="124" y="108"/>
                  </a:lnTo>
                  <a:lnTo>
                    <a:pt x="114" y="120"/>
                  </a:lnTo>
                  <a:lnTo>
                    <a:pt x="100" y="130"/>
                  </a:lnTo>
                  <a:lnTo>
                    <a:pt x="100" y="136"/>
                  </a:lnTo>
                  <a:lnTo>
                    <a:pt x="100" y="136"/>
                  </a:lnTo>
                  <a:lnTo>
                    <a:pt x="100" y="140"/>
                  </a:lnTo>
                  <a:lnTo>
                    <a:pt x="102" y="144"/>
                  </a:lnTo>
                  <a:lnTo>
                    <a:pt x="106" y="146"/>
                  </a:lnTo>
                  <a:lnTo>
                    <a:pt x="110" y="148"/>
                  </a:lnTo>
                  <a:lnTo>
                    <a:pt x="110" y="148"/>
                  </a:lnTo>
                  <a:lnTo>
                    <a:pt x="116" y="148"/>
                  </a:lnTo>
                  <a:lnTo>
                    <a:pt x="120" y="150"/>
                  </a:lnTo>
                  <a:lnTo>
                    <a:pt x="124" y="154"/>
                  </a:lnTo>
                  <a:lnTo>
                    <a:pt x="126" y="158"/>
                  </a:lnTo>
                  <a:lnTo>
                    <a:pt x="126" y="158"/>
                  </a:lnTo>
                  <a:lnTo>
                    <a:pt x="146" y="194"/>
                  </a:lnTo>
                  <a:lnTo>
                    <a:pt x="154" y="204"/>
                  </a:lnTo>
                  <a:lnTo>
                    <a:pt x="162" y="210"/>
                  </a:lnTo>
                  <a:lnTo>
                    <a:pt x="162" y="210"/>
                  </a:lnTo>
                  <a:lnTo>
                    <a:pt x="170" y="264"/>
                  </a:lnTo>
                  <a:lnTo>
                    <a:pt x="174" y="302"/>
                  </a:lnTo>
                  <a:lnTo>
                    <a:pt x="174" y="302"/>
                  </a:lnTo>
                  <a:lnTo>
                    <a:pt x="182" y="324"/>
                  </a:lnTo>
                  <a:lnTo>
                    <a:pt x="196" y="354"/>
                  </a:lnTo>
                  <a:lnTo>
                    <a:pt x="240" y="442"/>
                  </a:lnTo>
                  <a:lnTo>
                    <a:pt x="240" y="442"/>
                  </a:lnTo>
                  <a:lnTo>
                    <a:pt x="286" y="528"/>
                  </a:lnTo>
                  <a:lnTo>
                    <a:pt x="304" y="556"/>
                  </a:lnTo>
                  <a:lnTo>
                    <a:pt x="316" y="578"/>
                  </a:lnTo>
                  <a:lnTo>
                    <a:pt x="316" y="578"/>
                  </a:lnTo>
                  <a:lnTo>
                    <a:pt x="320" y="596"/>
                  </a:lnTo>
                  <a:lnTo>
                    <a:pt x="320" y="618"/>
                  </a:lnTo>
                  <a:lnTo>
                    <a:pt x="320" y="618"/>
                  </a:lnTo>
                  <a:lnTo>
                    <a:pt x="318" y="648"/>
                  </a:lnTo>
                  <a:lnTo>
                    <a:pt x="314" y="696"/>
                  </a:lnTo>
                  <a:lnTo>
                    <a:pt x="314" y="696"/>
                  </a:lnTo>
                  <a:lnTo>
                    <a:pt x="312" y="740"/>
                  </a:lnTo>
                  <a:lnTo>
                    <a:pt x="312" y="772"/>
                  </a:lnTo>
                  <a:lnTo>
                    <a:pt x="312" y="784"/>
                  </a:lnTo>
                  <a:lnTo>
                    <a:pt x="314" y="784"/>
                  </a:lnTo>
                  <a:lnTo>
                    <a:pt x="314" y="784"/>
                  </a:lnTo>
                  <a:lnTo>
                    <a:pt x="316" y="796"/>
                  </a:lnTo>
                  <a:lnTo>
                    <a:pt x="318" y="806"/>
                  </a:lnTo>
                  <a:lnTo>
                    <a:pt x="318" y="806"/>
                  </a:lnTo>
                  <a:lnTo>
                    <a:pt x="326" y="822"/>
                  </a:lnTo>
                  <a:lnTo>
                    <a:pt x="338" y="836"/>
                  </a:lnTo>
                  <a:lnTo>
                    <a:pt x="354" y="844"/>
                  </a:lnTo>
                  <a:lnTo>
                    <a:pt x="372" y="850"/>
                  </a:lnTo>
                  <a:lnTo>
                    <a:pt x="372" y="850"/>
                  </a:lnTo>
                  <a:lnTo>
                    <a:pt x="376" y="852"/>
                  </a:lnTo>
                  <a:lnTo>
                    <a:pt x="378" y="856"/>
                  </a:lnTo>
                  <a:lnTo>
                    <a:pt x="378" y="856"/>
                  </a:lnTo>
                  <a:lnTo>
                    <a:pt x="376" y="866"/>
                  </a:lnTo>
                  <a:lnTo>
                    <a:pt x="370" y="872"/>
                  </a:lnTo>
                  <a:lnTo>
                    <a:pt x="358" y="874"/>
                  </a:lnTo>
                  <a:lnTo>
                    <a:pt x="344" y="876"/>
                  </a:lnTo>
                  <a:lnTo>
                    <a:pt x="344" y="876"/>
                  </a:lnTo>
                  <a:lnTo>
                    <a:pt x="312" y="872"/>
                  </a:lnTo>
                  <a:lnTo>
                    <a:pt x="312" y="872"/>
                  </a:lnTo>
                  <a:lnTo>
                    <a:pt x="280" y="870"/>
                  </a:lnTo>
                  <a:lnTo>
                    <a:pt x="280" y="870"/>
                  </a:lnTo>
                  <a:lnTo>
                    <a:pt x="268" y="870"/>
                  </a:lnTo>
                  <a:lnTo>
                    <a:pt x="260" y="868"/>
                  </a:lnTo>
                  <a:lnTo>
                    <a:pt x="254" y="864"/>
                  </a:lnTo>
                  <a:lnTo>
                    <a:pt x="252" y="858"/>
                  </a:lnTo>
                  <a:lnTo>
                    <a:pt x="252" y="858"/>
                  </a:lnTo>
                  <a:lnTo>
                    <a:pt x="250" y="852"/>
                  </a:lnTo>
                  <a:lnTo>
                    <a:pt x="248" y="838"/>
                  </a:lnTo>
                  <a:lnTo>
                    <a:pt x="248" y="838"/>
                  </a:lnTo>
                  <a:lnTo>
                    <a:pt x="250" y="828"/>
                  </a:lnTo>
                  <a:lnTo>
                    <a:pt x="254" y="818"/>
                  </a:lnTo>
                  <a:lnTo>
                    <a:pt x="254" y="818"/>
                  </a:lnTo>
                  <a:lnTo>
                    <a:pt x="260" y="804"/>
                  </a:lnTo>
                  <a:lnTo>
                    <a:pt x="260" y="804"/>
                  </a:lnTo>
                  <a:lnTo>
                    <a:pt x="260" y="766"/>
                  </a:lnTo>
                  <a:lnTo>
                    <a:pt x="260" y="766"/>
                  </a:lnTo>
                  <a:lnTo>
                    <a:pt x="262" y="702"/>
                  </a:lnTo>
                  <a:lnTo>
                    <a:pt x="262" y="702"/>
                  </a:lnTo>
                  <a:lnTo>
                    <a:pt x="264" y="640"/>
                  </a:lnTo>
                  <a:lnTo>
                    <a:pt x="264" y="640"/>
                  </a:lnTo>
                  <a:lnTo>
                    <a:pt x="262" y="624"/>
                  </a:lnTo>
                  <a:lnTo>
                    <a:pt x="258" y="610"/>
                  </a:lnTo>
                  <a:lnTo>
                    <a:pt x="258" y="610"/>
                  </a:lnTo>
                  <a:lnTo>
                    <a:pt x="254" y="606"/>
                  </a:lnTo>
                  <a:lnTo>
                    <a:pt x="246" y="606"/>
                  </a:lnTo>
                  <a:lnTo>
                    <a:pt x="246" y="606"/>
                  </a:lnTo>
                  <a:lnTo>
                    <a:pt x="232" y="608"/>
                  </a:lnTo>
                  <a:lnTo>
                    <a:pt x="232" y="608"/>
                  </a:lnTo>
                  <a:lnTo>
                    <a:pt x="136" y="628"/>
                  </a:lnTo>
                  <a:lnTo>
                    <a:pt x="136" y="628"/>
                  </a:lnTo>
                  <a:lnTo>
                    <a:pt x="130" y="648"/>
                  </a:lnTo>
                  <a:lnTo>
                    <a:pt x="126" y="672"/>
                  </a:lnTo>
                  <a:lnTo>
                    <a:pt x="124" y="702"/>
                  </a:lnTo>
                  <a:lnTo>
                    <a:pt x="124" y="736"/>
                  </a:lnTo>
                  <a:lnTo>
                    <a:pt x="124" y="736"/>
                  </a:lnTo>
                  <a:lnTo>
                    <a:pt x="124" y="790"/>
                  </a:lnTo>
                  <a:lnTo>
                    <a:pt x="124" y="790"/>
                  </a:lnTo>
                  <a:lnTo>
                    <a:pt x="126" y="806"/>
                  </a:lnTo>
                  <a:lnTo>
                    <a:pt x="130" y="818"/>
                  </a:lnTo>
                  <a:lnTo>
                    <a:pt x="134" y="830"/>
                  </a:lnTo>
                  <a:lnTo>
                    <a:pt x="140" y="840"/>
                  </a:lnTo>
                  <a:lnTo>
                    <a:pt x="140" y="840"/>
                  </a:lnTo>
                  <a:lnTo>
                    <a:pt x="152" y="860"/>
                  </a:lnTo>
                  <a:lnTo>
                    <a:pt x="162" y="880"/>
                  </a:lnTo>
                  <a:lnTo>
                    <a:pt x="162" y="880"/>
                  </a:lnTo>
                  <a:lnTo>
                    <a:pt x="160" y="886"/>
                  </a:lnTo>
                  <a:lnTo>
                    <a:pt x="154" y="892"/>
                  </a:lnTo>
                  <a:lnTo>
                    <a:pt x="144" y="894"/>
                  </a:lnTo>
                  <a:lnTo>
                    <a:pt x="132" y="894"/>
                  </a:lnTo>
                  <a:lnTo>
                    <a:pt x="132" y="894"/>
                  </a:lnTo>
                  <a:lnTo>
                    <a:pt x="116" y="894"/>
                  </a:lnTo>
                  <a:lnTo>
                    <a:pt x="102" y="892"/>
                  </a:lnTo>
                  <a:lnTo>
                    <a:pt x="90" y="888"/>
                  </a:lnTo>
                  <a:lnTo>
                    <a:pt x="80" y="882"/>
                  </a:lnTo>
                  <a:lnTo>
                    <a:pt x="80" y="882"/>
                  </a:lnTo>
                  <a:lnTo>
                    <a:pt x="76" y="880"/>
                  </a:lnTo>
                  <a:lnTo>
                    <a:pt x="74" y="876"/>
                  </a:lnTo>
                  <a:lnTo>
                    <a:pt x="72" y="872"/>
                  </a:lnTo>
                  <a:lnTo>
                    <a:pt x="70" y="868"/>
                  </a:lnTo>
                  <a:lnTo>
                    <a:pt x="70" y="868"/>
                  </a:lnTo>
                  <a:lnTo>
                    <a:pt x="74" y="848"/>
                  </a:lnTo>
                  <a:lnTo>
                    <a:pt x="74" y="848"/>
                  </a:lnTo>
                  <a:lnTo>
                    <a:pt x="76" y="830"/>
                  </a:lnTo>
                  <a:lnTo>
                    <a:pt x="76" y="830"/>
                  </a:lnTo>
                  <a:lnTo>
                    <a:pt x="72" y="776"/>
                  </a:lnTo>
                  <a:lnTo>
                    <a:pt x="72" y="776"/>
                  </a:lnTo>
                  <a:lnTo>
                    <a:pt x="68" y="722"/>
                  </a:lnTo>
                  <a:lnTo>
                    <a:pt x="68" y="722"/>
                  </a:lnTo>
                  <a:lnTo>
                    <a:pt x="70" y="676"/>
                  </a:lnTo>
                  <a:lnTo>
                    <a:pt x="74" y="632"/>
                  </a:lnTo>
                  <a:lnTo>
                    <a:pt x="74" y="632"/>
                  </a:lnTo>
                  <a:lnTo>
                    <a:pt x="66" y="632"/>
                  </a:lnTo>
                  <a:lnTo>
                    <a:pt x="60" y="628"/>
                  </a:lnTo>
                  <a:lnTo>
                    <a:pt x="56" y="622"/>
                  </a:lnTo>
                  <a:lnTo>
                    <a:pt x="56" y="614"/>
                  </a:lnTo>
                  <a:lnTo>
                    <a:pt x="56" y="614"/>
                  </a:lnTo>
                  <a:lnTo>
                    <a:pt x="58" y="594"/>
                  </a:lnTo>
                  <a:lnTo>
                    <a:pt x="58" y="594"/>
                  </a:lnTo>
                  <a:lnTo>
                    <a:pt x="60" y="572"/>
                  </a:lnTo>
                  <a:lnTo>
                    <a:pt x="60" y="572"/>
                  </a:lnTo>
                  <a:lnTo>
                    <a:pt x="58" y="528"/>
                  </a:lnTo>
                  <a:lnTo>
                    <a:pt x="58" y="528"/>
                  </a:lnTo>
                  <a:lnTo>
                    <a:pt x="58" y="484"/>
                  </a:lnTo>
                  <a:lnTo>
                    <a:pt x="58" y="484"/>
                  </a:lnTo>
                  <a:lnTo>
                    <a:pt x="46" y="462"/>
                  </a:lnTo>
                  <a:lnTo>
                    <a:pt x="24" y="418"/>
                  </a:lnTo>
                  <a:lnTo>
                    <a:pt x="24" y="418"/>
                  </a:lnTo>
                  <a:lnTo>
                    <a:pt x="6" y="374"/>
                  </a:lnTo>
                  <a:lnTo>
                    <a:pt x="0" y="356"/>
                  </a:lnTo>
                  <a:lnTo>
                    <a:pt x="0" y="184"/>
                  </a:lnTo>
                  <a:lnTo>
                    <a:pt x="0" y="184"/>
                  </a:lnTo>
                  <a:lnTo>
                    <a:pt x="4" y="178"/>
                  </a:lnTo>
                  <a:lnTo>
                    <a:pt x="6" y="170"/>
                  </a:lnTo>
                  <a:lnTo>
                    <a:pt x="8" y="160"/>
                  </a:lnTo>
                  <a:lnTo>
                    <a:pt x="10" y="150"/>
                  </a:lnTo>
                  <a:lnTo>
                    <a:pt x="10" y="150"/>
                  </a:lnTo>
                  <a:lnTo>
                    <a:pt x="10" y="140"/>
                  </a:lnTo>
                  <a:lnTo>
                    <a:pt x="12" y="130"/>
                  </a:lnTo>
                  <a:lnTo>
                    <a:pt x="14" y="120"/>
                  </a:lnTo>
                  <a:lnTo>
                    <a:pt x="18" y="114"/>
                  </a:lnTo>
                  <a:lnTo>
                    <a:pt x="18" y="114"/>
                  </a:lnTo>
                  <a:lnTo>
                    <a:pt x="24" y="102"/>
                  </a:lnTo>
                  <a:lnTo>
                    <a:pt x="28" y="94"/>
                  </a:lnTo>
                  <a:lnTo>
                    <a:pt x="28" y="94"/>
                  </a:lnTo>
                  <a:lnTo>
                    <a:pt x="28" y="88"/>
                  </a:lnTo>
                  <a:lnTo>
                    <a:pt x="30" y="84"/>
                  </a:lnTo>
                  <a:lnTo>
                    <a:pt x="34" y="80"/>
                  </a:lnTo>
                  <a:lnTo>
                    <a:pt x="38" y="80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2" y="58"/>
                  </a:lnTo>
                  <a:lnTo>
                    <a:pt x="44" y="50"/>
                  </a:lnTo>
                  <a:lnTo>
                    <a:pt x="46" y="44"/>
                  </a:lnTo>
                  <a:lnTo>
                    <a:pt x="46" y="44"/>
                  </a:lnTo>
                  <a:close/>
                  <a:moveTo>
                    <a:pt x="38" y="284"/>
                  </a:moveTo>
                  <a:lnTo>
                    <a:pt x="38" y="284"/>
                  </a:lnTo>
                  <a:lnTo>
                    <a:pt x="36" y="302"/>
                  </a:lnTo>
                  <a:lnTo>
                    <a:pt x="36" y="302"/>
                  </a:lnTo>
                  <a:lnTo>
                    <a:pt x="38" y="332"/>
                  </a:lnTo>
                  <a:lnTo>
                    <a:pt x="42" y="370"/>
                  </a:lnTo>
                  <a:lnTo>
                    <a:pt x="42" y="370"/>
                  </a:lnTo>
                  <a:lnTo>
                    <a:pt x="46" y="392"/>
                  </a:lnTo>
                  <a:lnTo>
                    <a:pt x="48" y="410"/>
                  </a:lnTo>
                  <a:lnTo>
                    <a:pt x="54" y="422"/>
                  </a:lnTo>
                  <a:lnTo>
                    <a:pt x="58" y="428"/>
                  </a:lnTo>
                  <a:lnTo>
                    <a:pt x="58" y="428"/>
                  </a:lnTo>
                  <a:lnTo>
                    <a:pt x="64" y="410"/>
                  </a:lnTo>
                  <a:lnTo>
                    <a:pt x="70" y="390"/>
                  </a:lnTo>
                  <a:lnTo>
                    <a:pt x="74" y="368"/>
                  </a:lnTo>
                  <a:lnTo>
                    <a:pt x="74" y="346"/>
                  </a:lnTo>
                  <a:lnTo>
                    <a:pt x="74" y="340"/>
                  </a:lnTo>
                  <a:lnTo>
                    <a:pt x="74" y="340"/>
                  </a:lnTo>
                  <a:lnTo>
                    <a:pt x="66" y="328"/>
                  </a:lnTo>
                  <a:lnTo>
                    <a:pt x="60" y="312"/>
                  </a:lnTo>
                  <a:lnTo>
                    <a:pt x="54" y="290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48" y="248"/>
                  </a:lnTo>
                  <a:lnTo>
                    <a:pt x="46" y="244"/>
                  </a:lnTo>
                  <a:lnTo>
                    <a:pt x="44" y="242"/>
                  </a:lnTo>
                  <a:lnTo>
                    <a:pt x="44" y="242"/>
                  </a:lnTo>
                  <a:lnTo>
                    <a:pt x="42" y="258"/>
                  </a:lnTo>
                  <a:lnTo>
                    <a:pt x="38" y="266"/>
                  </a:lnTo>
                  <a:lnTo>
                    <a:pt x="38" y="266"/>
                  </a:lnTo>
                  <a:lnTo>
                    <a:pt x="38" y="284"/>
                  </a:lnTo>
                  <a:lnTo>
                    <a:pt x="38" y="28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7364125" y="2879927"/>
              <a:ext cx="872442" cy="3644697"/>
            </a:xfrm>
            <a:custGeom>
              <a:avLst/>
              <a:gdLst/>
              <a:ahLst/>
              <a:cxnLst>
                <a:cxn ang="0">
                  <a:pos x="210" y="154"/>
                </a:cxn>
                <a:cxn ang="0">
                  <a:pos x="200" y="164"/>
                </a:cxn>
                <a:cxn ang="0">
                  <a:pos x="210" y="168"/>
                </a:cxn>
                <a:cxn ang="0">
                  <a:pos x="204" y="210"/>
                </a:cxn>
                <a:cxn ang="0">
                  <a:pos x="210" y="310"/>
                </a:cxn>
                <a:cxn ang="0">
                  <a:pos x="204" y="322"/>
                </a:cxn>
                <a:cxn ang="0">
                  <a:pos x="200" y="394"/>
                </a:cxn>
                <a:cxn ang="0">
                  <a:pos x="192" y="422"/>
                </a:cxn>
                <a:cxn ang="0">
                  <a:pos x="200" y="470"/>
                </a:cxn>
                <a:cxn ang="0">
                  <a:pos x="180" y="492"/>
                </a:cxn>
                <a:cxn ang="0">
                  <a:pos x="168" y="554"/>
                </a:cxn>
                <a:cxn ang="0">
                  <a:pos x="166" y="650"/>
                </a:cxn>
                <a:cxn ang="0">
                  <a:pos x="170" y="798"/>
                </a:cxn>
                <a:cxn ang="0">
                  <a:pos x="182" y="834"/>
                </a:cxn>
                <a:cxn ang="0">
                  <a:pos x="170" y="874"/>
                </a:cxn>
                <a:cxn ang="0">
                  <a:pos x="164" y="872"/>
                </a:cxn>
                <a:cxn ang="0">
                  <a:pos x="160" y="862"/>
                </a:cxn>
                <a:cxn ang="0">
                  <a:pos x="146" y="894"/>
                </a:cxn>
                <a:cxn ang="0">
                  <a:pos x="138" y="876"/>
                </a:cxn>
                <a:cxn ang="0">
                  <a:pos x="130" y="864"/>
                </a:cxn>
                <a:cxn ang="0">
                  <a:pos x="106" y="892"/>
                </a:cxn>
                <a:cxn ang="0">
                  <a:pos x="78" y="894"/>
                </a:cxn>
                <a:cxn ang="0">
                  <a:pos x="66" y="878"/>
                </a:cxn>
                <a:cxn ang="0">
                  <a:pos x="82" y="872"/>
                </a:cxn>
                <a:cxn ang="0">
                  <a:pos x="94" y="850"/>
                </a:cxn>
                <a:cxn ang="0">
                  <a:pos x="98" y="820"/>
                </a:cxn>
                <a:cxn ang="0">
                  <a:pos x="82" y="738"/>
                </a:cxn>
                <a:cxn ang="0">
                  <a:pos x="72" y="666"/>
                </a:cxn>
                <a:cxn ang="0">
                  <a:pos x="42" y="526"/>
                </a:cxn>
                <a:cxn ang="0">
                  <a:pos x="28" y="486"/>
                </a:cxn>
                <a:cxn ang="0">
                  <a:pos x="4" y="456"/>
                </a:cxn>
                <a:cxn ang="0">
                  <a:pos x="0" y="404"/>
                </a:cxn>
                <a:cxn ang="0">
                  <a:pos x="30" y="310"/>
                </a:cxn>
                <a:cxn ang="0">
                  <a:pos x="32" y="278"/>
                </a:cxn>
                <a:cxn ang="0">
                  <a:pos x="40" y="248"/>
                </a:cxn>
                <a:cxn ang="0">
                  <a:pos x="32" y="226"/>
                </a:cxn>
                <a:cxn ang="0">
                  <a:pos x="50" y="198"/>
                </a:cxn>
                <a:cxn ang="0">
                  <a:pos x="54" y="180"/>
                </a:cxn>
                <a:cxn ang="0">
                  <a:pos x="44" y="146"/>
                </a:cxn>
                <a:cxn ang="0">
                  <a:pos x="34" y="96"/>
                </a:cxn>
                <a:cxn ang="0">
                  <a:pos x="24" y="50"/>
                </a:cxn>
                <a:cxn ang="0">
                  <a:pos x="54" y="16"/>
                </a:cxn>
                <a:cxn ang="0">
                  <a:pos x="74" y="6"/>
                </a:cxn>
                <a:cxn ang="0">
                  <a:pos x="102" y="0"/>
                </a:cxn>
                <a:cxn ang="0">
                  <a:pos x="124" y="12"/>
                </a:cxn>
                <a:cxn ang="0">
                  <a:pos x="156" y="52"/>
                </a:cxn>
                <a:cxn ang="0">
                  <a:pos x="166" y="84"/>
                </a:cxn>
                <a:cxn ang="0">
                  <a:pos x="178" y="118"/>
                </a:cxn>
                <a:cxn ang="0">
                  <a:pos x="192" y="140"/>
                </a:cxn>
                <a:cxn ang="0">
                  <a:pos x="206" y="146"/>
                </a:cxn>
                <a:cxn ang="0">
                  <a:pos x="146" y="770"/>
                </a:cxn>
                <a:cxn ang="0">
                  <a:pos x="132" y="710"/>
                </a:cxn>
                <a:cxn ang="0">
                  <a:pos x="126" y="734"/>
                </a:cxn>
                <a:cxn ang="0">
                  <a:pos x="128" y="788"/>
                </a:cxn>
                <a:cxn ang="0">
                  <a:pos x="140" y="810"/>
                </a:cxn>
                <a:cxn ang="0">
                  <a:pos x="146" y="780"/>
                </a:cxn>
                <a:cxn ang="0">
                  <a:pos x="176" y="324"/>
                </a:cxn>
                <a:cxn ang="0">
                  <a:pos x="166" y="262"/>
                </a:cxn>
                <a:cxn ang="0">
                  <a:pos x="142" y="304"/>
                </a:cxn>
                <a:cxn ang="0">
                  <a:pos x="138" y="318"/>
                </a:cxn>
                <a:cxn ang="0">
                  <a:pos x="140" y="338"/>
                </a:cxn>
                <a:cxn ang="0">
                  <a:pos x="172" y="380"/>
                </a:cxn>
                <a:cxn ang="0">
                  <a:pos x="176" y="324"/>
                </a:cxn>
              </a:cxnLst>
              <a:rect l="0" t="0" r="r" b="b"/>
              <a:pathLst>
                <a:path w="214" h="894">
                  <a:moveTo>
                    <a:pt x="214" y="148"/>
                  </a:moveTo>
                  <a:lnTo>
                    <a:pt x="214" y="148"/>
                  </a:lnTo>
                  <a:lnTo>
                    <a:pt x="210" y="154"/>
                  </a:lnTo>
                  <a:lnTo>
                    <a:pt x="210" y="154"/>
                  </a:lnTo>
                  <a:lnTo>
                    <a:pt x="204" y="158"/>
                  </a:lnTo>
                  <a:lnTo>
                    <a:pt x="204" y="158"/>
                  </a:lnTo>
                  <a:lnTo>
                    <a:pt x="200" y="162"/>
                  </a:lnTo>
                  <a:lnTo>
                    <a:pt x="200" y="164"/>
                  </a:lnTo>
                  <a:lnTo>
                    <a:pt x="200" y="164"/>
                  </a:lnTo>
                  <a:lnTo>
                    <a:pt x="202" y="166"/>
                  </a:lnTo>
                  <a:lnTo>
                    <a:pt x="210" y="168"/>
                  </a:lnTo>
                  <a:lnTo>
                    <a:pt x="210" y="168"/>
                  </a:lnTo>
                  <a:lnTo>
                    <a:pt x="200" y="180"/>
                  </a:lnTo>
                  <a:lnTo>
                    <a:pt x="200" y="180"/>
                  </a:lnTo>
                  <a:lnTo>
                    <a:pt x="202" y="194"/>
                  </a:lnTo>
                  <a:lnTo>
                    <a:pt x="204" y="210"/>
                  </a:lnTo>
                  <a:lnTo>
                    <a:pt x="204" y="210"/>
                  </a:lnTo>
                  <a:lnTo>
                    <a:pt x="208" y="260"/>
                  </a:lnTo>
                  <a:lnTo>
                    <a:pt x="208" y="260"/>
                  </a:lnTo>
                  <a:lnTo>
                    <a:pt x="210" y="310"/>
                  </a:lnTo>
                  <a:lnTo>
                    <a:pt x="210" y="310"/>
                  </a:lnTo>
                  <a:lnTo>
                    <a:pt x="208" y="316"/>
                  </a:lnTo>
                  <a:lnTo>
                    <a:pt x="204" y="322"/>
                  </a:lnTo>
                  <a:lnTo>
                    <a:pt x="204" y="322"/>
                  </a:lnTo>
                  <a:lnTo>
                    <a:pt x="204" y="366"/>
                  </a:lnTo>
                  <a:lnTo>
                    <a:pt x="204" y="366"/>
                  </a:lnTo>
                  <a:lnTo>
                    <a:pt x="202" y="382"/>
                  </a:lnTo>
                  <a:lnTo>
                    <a:pt x="200" y="394"/>
                  </a:lnTo>
                  <a:lnTo>
                    <a:pt x="196" y="404"/>
                  </a:lnTo>
                  <a:lnTo>
                    <a:pt x="192" y="410"/>
                  </a:lnTo>
                  <a:lnTo>
                    <a:pt x="192" y="410"/>
                  </a:lnTo>
                  <a:lnTo>
                    <a:pt x="192" y="422"/>
                  </a:lnTo>
                  <a:lnTo>
                    <a:pt x="192" y="422"/>
                  </a:lnTo>
                  <a:lnTo>
                    <a:pt x="198" y="446"/>
                  </a:lnTo>
                  <a:lnTo>
                    <a:pt x="200" y="448"/>
                  </a:lnTo>
                  <a:lnTo>
                    <a:pt x="200" y="470"/>
                  </a:lnTo>
                  <a:lnTo>
                    <a:pt x="200" y="470"/>
                  </a:lnTo>
                  <a:lnTo>
                    <a:pt x="194" y="480"/>
                  </a:lnTo>
                  <a:lnTo>
                    <a:pt x="188" y="486"/>
                  </a:lnTo>
                  <a:lnTo>
                    <a:pt x="180" y="492"/>
                  </a:lnTo>
                  <a:lnTo>
                    <a:pt x="170" y="496"/>
                  </a:lnTo>
                  <a:lnTo>
                    <a:pt x="170" y="496"/>
                  </a:lnTo>
                  <a:lnTo>
                    <a:pt x="168" y="554"/>
                  </a:lnTo>
                  <a:lnTo>
                    <a:pt x="168" y="554"/>
                  </a:lnTo>
                  <a:lnTo>
                    <a:pt x="164" y="612"/>
                  </a:lnTo>
                  <a:lnTo>
                    <a:pt x="164" y="612"/>
                  </a:lnTo>
                  <a:lnTo>
                    <a:pt x="166" y="650"/>
                  </a:lnTo>
                  <a:lnTo>
                    <a:pt x="166" y="650"/>
                  </a:lnTo>
                  <a:lnTo>
                    <a:pt x="168" y="688"/>
                  </a:lnTo>
                  <a:lnTo>
                    <a:pt x="168" y="688"/>
                  </a:lnTo>
                  <a:lnTo>
                    <a:pt x="168" y="734"/>
                  </a:lnTo>
                  <a:lnTo>
                    <a:pt x="170" y="798"/>
                  </a:lnTo>
                  <a:lnTo>
                    <a:pt x="172" y="800"/>
                  </a:lnTo>
                  <a:lnTo>
                    <a:pt x="172" y="800"/>
                  </a:lnTo>
                  <a:lnTo>
                    <a:pt x="182" y="834"/>
                  </a:lnTo>
                  <a:lnTo>
                    <a:pt x="182" y="834"/>
                  </a:lnTo>
                  <a:lnTo>
                    <a:pt x="174" y="852"/>
                  </a:lnTo>
                  <a:lnTo>
                    <a:pt x="170" y="868"/>
                  </a:lnTo>
                  <a:lnTo>
                    <a:pt x="170" y="868"/>
                  </a:lnTo>
                  <a:lnTo>
                    <a:pt x="170" y="874"/>
                  </a:lnTo>
                  <a:lnTo>
                    <a:pt x="168" y="876"/>
                  </a:lnTo>
                  <a:lnTo>
                    <a:pt x="168" y="876"/>
                  </a:lnTo>
                  <a:lnTo>
                    <a:pt x="166" y="874"/>
                  </a:lnTo>
                  <a:lnTo>
                    <a:pt x="164" y="872"/>
                  </a:lnTo>
                  <a:lnTo>
                    <a:pt x="164" y="872"/>
                  </a:lnTo>
                  <a:lnTo>
                    <a:pt x="164" y="866"/>
                  </a:lnTo>
                  <a:lnTo>
                    <a:pt x="160" y="862"/>
                  </a:lnTo>
                  <a:lnTo>
                    <a:pt x="160" y="862"/>
                  </a:lnTo>
                  <a:lnTo>
                    <a:pt x="146" y="870"/>
                  </a:lnTo>
                  <a:lnTo>
                    <a:pt x="146" y="872"/>
                  </a:lnTo>
                  <a:lnTo>
                    <a:pt x="146" y="894"/>
                  </a:lnTo>
                  <a:lnTo>
                    <a:pt x="146" y="894"/>
                  </a:lnTo>
                  <a:lnTo>
                    <a:pt x="140" y="894"/>
                  </a:lnTo>
                  <a:lnTo>
                    <a:pt x="138" y="890"/>
                  </a:lnTo>
                  <a:lnTo>
                    <a:pt x="138" y="890"/>
                  </a:lnTo>
                  <a:lnTo>
                    <a:pt x="138" y="876"/>
                  </a:lnTo>
                  <a:lnTo>
                    <a:pt x="138" y="876"/>
                  </a:lnTo>
                  <a:lnTo>
                    <a:pt x="136" y="868"/>
                  </a:lnTo>
                  <a:lnTo>
                    <a:pt x="130" y="864"/>
                  </a:lnTo>
                  <a:lnTo>
                    <a:pt x="130" y="864"/>
                  </a:lnTo>
                  <a:lnTo>
                    <a:pt x="118" y="880"/>
                  </a:lnTo>
                  <a:lnTo>
                    <a:pt x="118" y="880"/>
                  </a:lnTo>
                  <a:lnTo>
                    <a:pt x="112" y="886"/>
                  </a:lnTo>
                  <a:lnTo>
                    <a:pt x="106" y="892"/>
                  </a:lnTo>
                  <a:lnTo>
                    <a:pt x="98" y="894"/>
                  </a:lnTo>
                  <a:lnTo>
                    <a:pt x="90" y="894"/>
                  </a:lnTo>
                  <a:lnTo>
                    <a:pt x="90" y="894"/>
                  </a:lnTo>
                  <a:lnTo>
                    <a:pt x="78" y="894"/>
                  </a:lnTo>
                  <a:lnTo>
                    <a:pt x="70" y="888"/>
                  </a:lnTo>
                  <a:lnTo>
                    <a:pt x="66" y="882"/>
                  </a:lnTo>
                  <a:lnTo>
                    <a:pt x="66" y="882"/>
                  </a:lnTo>
                  <a:lnTo>
                    <a:pt x="66" y="878"/>
                  </a:lnTo>
                  <a:lnTo>
                    <a:pt x="66" y="878"/>
                  </a:lnTo>
                  <a:lnTo>
                    <a:pt x="70" y="874"/>
                  </a:lnTo>
                  <a:lnTo>
                    <a:pt x="70" y="874"/>
                  </a:lnTo>
                  <a:lnTo>
                    <a:pt x="82" y="872"/>
                  </a:lnTo>
                  <a:lnTo>
                    <a:pt x="82" y="872"/>
                  </a:lnTo>
                  <a:lnTo>
                    <a:pt x="86" y="870"/>
                  </a:lnTo>
                  <a:lnTo>
                    <a:pt x="88" y="866"/>
                  </a:lnTo>
                  <a:lnTo>
                    <a:pt x="94" y="850"/>
                  </a:lnTo>
                  <a:lnTo>
                    <a:pt x="94" y="850"/>
                  </a:lnTo>
                  <a:lnTo>
                    <a:pt x="98" y="834"/>
                  </a:lnTo>
                  <a:lnTo>
                    <a:pt x="98" y="820"/>
                  </a:lnTo>
                  <a:lnTo>
                    <a:pt x="98" y="820"/>
                  </a:lnTo>
                  <a:lnTo>
                    <a:pt x="98" y="802"/>
                  </a:lnTo>
                  <a:lnTo>
                    <a:pt x="94" y="782"/>
                  </a:lnTo>
                  <a:lnTo>
                    <a:pt x="90" y="762"/>
                  </a:lnTo>
                  <a:lnTo>
                    <a:pt x="82" y="738"/>
                  </a:lnTo>
                  <a:lnTo>
                    <a:pt x="82" y="738"/>
                  </a:lnTo>
                  <a:lnTo>
                    <a:pt x="78" y="708"/>
                  </a:lnTo>
                  <a:lnTo>
                    <a:pt x="72" y="666"/>
                  </a:lnTo>
                  <a:lnTo>
                    <a:pt x="72" y="666"/>
                  </a:lnTo>
                  <a:lnTo>
                    <a:pt x="50" y="588"/>
                  </a:lnTo>
                  <a:lnTo>
                    <a:pt x="50" y="588"/>
                  </a:lnTo>
                  <a:lnTo>
                    <a:pt x="46" y="562"/>
                  </a:lnTo>
                  <a:lnTo>
                    <a:pt x="42" y="526"/>
                  </a:lnTo>
                  <a:lnTo>
                    <a:pt x="42" y="526"/>
                  </a:lnTo>
                  <a:lnTo>
                    <a:pt x="30" y="488"/>
                  </a:lnTo>
                  <a:lnTo>
                    <a:pt x="28" y="486"/>
                  </a:lnTo>
                  <a:lnTo>
                    <a:pt x="28" y="486"/>
                  </a:lnTo>
                  <a:lnTo>
                    <a:pt x="14" y="484"/>
                  </a:lnTo>
                  <a:lnTo>
                    <a:pt x="14" y="484"/>
                  </a:lnTo>
                  <a:lnTo>
                    <a:pt x="8" y="472"/>
                  </a:lnTo>
                  <a:lnTo>
                    <a:pt x="4" y="456"/>
                  </a:lnTo>
                  <a:lnTo>
                    <a:pt x="2" y="438"/>
                  </a:lnTo>
                  <a:lnTo>
                    <a:pt x="0" y="418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16" y="358"/>
                  </a:lnTo>
                  <a:lnTo>
                    <a:pt x="16" y="358"/>
                  </a:lnTo>
                  <a:lnTo>
                    <a:pt x="30" y="310"/>
                  </a:lnTo>
                  <a:lnTo>
                    <a:pt x="30" y="310"/>
                  </a:lnTo>
                  <a:lnTo>
                    <a:pt x="32" y="300"/>
                  </a:lnTo>
                  <a:lnTo>
                    <a:pt x="32" y="300"/>
                  </a:lnTo>
                  <a:lnTo>
                    <a:pt x="32" y="278"/>
                  </a:lnTo>
                  <a:lnTo>
                    <a:pt x="32" y="278"/>
                  </a:lnTo>
                  <a:lnTo>
                    <a:pt x="32" y="270"/>
                  </a:lnTo>
                  <a:lnTo>
                    <a:pt x="36" y="262"/>
                  </a:lnTo>
                  <a:lnTo>
                    <a:pt x="36" y="262"/>
                  </a:lnTo>
                  <a:lnTo>
                    <a:pt x="40" y="248"/>
                  </a:lnTo>
                  <a:lnTo>
                    <a:pt x="40" y="248"/>
                  </a:lnTo>
                  <a:lnTo>
                    <a:pt x="32" y="232"/>
                  </a:lnTo>
                  <a:lnTo>
                    <a:pt x="32" y="226"/>
                  </a:lnTo>
                  <a:lnTo>
                    <a:pt x="32" y="226"/>
                  </a:lnTo>
                  <a:lnTo>
                    <a:pt x="32" y="216"/>
                  </a:lnTo>
                  <a:lnTo>
                    <a:pt x="36" y="208"/>
                  </a:lnTo>
                  <a:lnTo>
                    <a:pt x="42" y="202"/>
                  </a:lnTo>
                  <a:lnTo>
                    <a:pt x="50" y="198"/>
                  </a:lnTo>
                  <a:lnTo>
                    <a:pt x="50" y="198"/>
                  </a:lnTo>
                  <a:lnTo>
                    <a:pt x="52" y="190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52" y="170"/>
                  </a:lnTo>
                  <a:lnTo>
                    <a:pt x="48" y="158"/>
                  </a:lnTo>
                  <a:lnTo>
                    <a:pt x="48" y="158"/>
                  </a:lnTo>
                  <a:lnTo>
                    <a:pt x="44" y="146"/>
                  </a:lnTo>
                  <a:lnTo>
                    <a:pt x="42" y="136"/>
                  </a:lnTo>
                  <a:lnTo>
                    <a:pt x="42" y="136"/>
                  </a:lnTo>
                  <a:lnTo>
                    <a:pt x="40" y="118"/>
                  </a:lnTo>
                  <a:lnTo>
                    <a:pt x="34" y="96"/>
                  </a:lnTo>
                  <a:lnTo>
                    <a:pt x="34" y="96"/>
                  </a:lnTo>
                  <a:lnTo>
                    <a:pt x="26" y="76"/>
                  </a:lnTo>
                  <a:lnTo>
                    <a:pt x="24" y="54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32" y="38"/>
                  </a:lnTo>
                  <a:lnTo>
                    <a:pt x="42" y="26"/>
                  </a:lnTo>
                  <a:lnTo>
                    <a:pt x="54" y="16"/>
                  </a:lnTo>
                  <a:lnTo>
                    <a:pt x="66" y="8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74" y="6"/>
                  </a:lnTo>
                  <a:lnTo>
                    <a:pt x="84" y="4"/>
                  </a:lnTo>
                  <a:lnTo>
                    <a:pt x="84" y="4"/>
                  </a:lnTo>
                  <a:lnTo>
                    <a:pt x="94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6" y="6"/>
                  </a:lnTo>
                  <a:lnTo>
                    <a:pt x="124" y="12"/>
                  </a:lnTo>
                  <a:lnTo>
                    <a:pt x="134" y="22"/>
                  </a:lnTo>
                  <a:lnTo>
                    <a:pt x="142" y="34"/>
                  </a:lnTo>
                  <a:lnTo>
                    <a:pt x="142" y="34"/>
                  </a:lnTo>
                  <a:lnTo>
                    <a:pt x="156" y="52"/>
                  </a:lnTo>
                  <a:lnTo>
                    <a:pt x="156" y="52"/>
                  </a:lnTo>
                  <a:lnTo>
                    <a:pt x="162" y="64"/>
                  </a:lnTo>
                  <a:lnTo>
                    <a:pt x="166" y="84"/>
                  </a:lnTo>
                  <a:lnTo>
                    <a:pt x="166" y="84"/>
                  </a:lnTo>
                  <a:lnTo>
                    <a:pt x="170" y="104"/>
                  </a:lnTo>
                  <a:lnTo>
                    <a:pt x="174" y="112"/>
                  </a:lnTo>
                  <a:lnTo>
                    <a:pt x="178" y="118"/>
                  </a:lnTo>
                  <a:lnTo>
                    <a:pt x="178" y="118"/>
                  </a:lnTo>
                  <a:lnTo>
                    <a:pt x="196" y="132"/>
                  </a:lnTo>
                  <a:lnTo>
                    <a:pt x="196" y="132"/>
                  </a:lnTo>
                  <a:lnTo>
                    <a:pt x="192" y="138"/>
                  </a:lnTo>
                  <a:lnTo>
                    <a:pt x="192" y="140"/>
                  </a:lnTo>
                  <a:lnTo>
                    <a:pt x="192" y="140"/>
                  </a:lnTo>
                  <a:lnTo>
                    <a:pt x="198" y="144"/>
                  </a:lnTo>
                  <a:lnTo>
                    <a:pt x="206" y="146"/>
                  </a:lnTo>
                  <a:lnTo>
                    <a:pt x="206" y="146"/>
                  </a:lnTo>
                  <a:lnTo>
                    <a:pt x="214" y="148"/>
                  </a:lnTo>
                  <a:lnTo>
                    <a:pt x="214" y="148"/>
                  </a:lnTo>
                  <a:close/>
                  <a:moveTo>
                    <a:pt x="146" y="770"/>
                  </a:moveTo>
                  <a:lnTo>
                    <a:pt x="146" y="770"/>
                  </a:lnTo>
                  <a:lnTo>
                    <a:pt x="146" y="754"/>
                  </a:lnTo>
                  <a:lnTo>
                    <a:pt x="142" y="738"/>
                  </a:lnTo>
                  <a:lnTo>
                    <a:pt x="138" y="722"/>
                  </a:lnTo>
                  <a:lnTo>
                    <a:pt x="132" y="710"/>
                  </a:lnTo>
                  <a:lnTo>
                    <a:pt x="132" y="710"/>
                  </a:lnTo>
                  <a:lnTo>
                    <a:pt x="128" y="720"/>
                  </a:lnTo>
                  <a:lnTo>
                    <a:pt x="128" y="734"/>
                  </a:lnTo>
                  <a:lnTo>
                    <a:pt x="126" y="734"/>
                  </a:lnTo>
                  <a:lnTo>
                    <a:pt x="126" y="734"/>
                  </a:lnTo>
                  <a:lnTo>
                    <a:pt x="126" y="774"/>
                  </a:lnTo>
                  <a:lnTo>
                    <a:pt x="126" y="774"/>
                  </a:lnTo>
                  <a:lnTo>
                    <a:pt x="128" y="788"/>
                  </a:lnTo>
                  <a:lnTo>
                    <a:pt x="130" y="798"/>
                  </a:lnTo>
                  <a:lnTo>
                    <a:pt x="134" y="806"/>
                  </a:lnTo>
                  <a:lnTo>
                    <a:pt x="138" y="810"/>
                  </a:lnTo>
                  <a:lnTo>
                    <a:pt x="140" y="810"/>
                  </a:lnTo>
                  <a:lnTo>
                    <a:pt x="140" y="810"/>
                  </a:lnTo>
                  <a:lnTo>
                    <a:pt x="142" y="788"/>
                  </a:lnTo>
                  <a:lnTo>
                    <a:pt x="142" y="788"/>
                  </a:lnTo>
                  <a:lnTo>
                    <a:pt x="146" y="780"/>
                  </a:lnTo>
                  <a:lnTo>
                    <a:pt x="146" y="770"/>
                  </a:lnTo>
                  <a:lnTo>
                    <a:pt x="146" y="770"/>
                  </a:lnTo>
                  <a:close/>
                  <a:moveTo>
                    <a:pt x="176" y="324"/>
                  </a:moveTo>
                  <a:lnTo>
                    <a:pt x="176" y="324"/>
                  </a:lnTo>
                  <a:lnTo>
                    <a:pt x="174" y="302"/>
                  </a:lnTo>
                  <a:lnTo>
                    <a:pt x="174" y="284"/>
                  </a:lnTo>
                  <a:lnTo>
                    <a:pt x="170" y="270"/>
                  </a:lnTo>
                  <a:lnTo>
                    <a:pt x="166" y="262"/>
                  </a:lnTo>
                  <a:lnTo>
                    <a:pt x="164" y="264"/>
                  </a:lnTo>
                  <a:lnTo>
                    <a:pt x="164" y="264"/>
                  </a:lnTo>
                  <a:lnTo>
                    <a:pt x="156" y="282"/>
                  </a:lnTo>
                  <a:lnTo>
                    <a:pt x="142" y="304"/>
                  </a:lnTo>
                  <a:lnTo>
                    <a:pt x="140" y="306"/>
                  </a:lnTo>
                  <a:lnTo>
                    <a:pt x="140" y="306"/>
                  </a:lnTo>
                  <a:lnTo>
                    <a:pt x="140" y="314"/>
                  </a:lnTo>
                  <a:lnTo>
                    <a:pt x="138" y="318"/>
                  </a:lnTo>
                  <a:lnTo>
                    <a:pt x="138" y="326"/>
                  </a:lnTo>
                  <a:lnTo>
                    <a:pt x="138" y="326"/>
                  </a:lnTo>
                  <a:lnTo>
                    <a:pt x="138" y="330"/>
                  </a:lnTo>
                  <a:lnTo>
                    <a:pt x="140" y="338"/>
                  </a:lnTo>
                  <a:lnTo>
                    <a:pt x="150" y="354"/>
                  </a:lnTo>
                  <a:lnTo>
                    <a:pt x="150" y="354"/>
                  </a:lnTo>
                  <a:lnTo>
                    <a:pt x="170" y="382"/>
                  </a:lnTo>
                  <a:lnTo>
                    <a:pt x="172" y="380"/>
                  </a:lnTo>
                  <a:lnTo>
                    <a:pt x="172" y="380"/>
                  </a:lnTo>
                  <a:lnTo>
                    <a:pt x="174" y="350"/>
                  </a:lnTo>
                  <a:lnTo>
                    <a:pt x="176" y="324"/>
                  </a:lnTo>
                  <a:lnTo>
                    <a:pt x="176" y="32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091" name="Group 67"/>
          <p:cNvGrpSpPr>
            <a:grpSpLocks noChangeAspect="1"/>
          </p:cNvGrpSpPr>
          <p:nvPr userDrawn="1"/>
        </p:nvGrpSpPr>
        <p:grpSpPr bwMode="auto">
          <a:xfrm flipH="1" flipV="1">
            <a:off x="152398" y="152400"/>
            <a:ext cx="1600202" cy="1033671"/>
            <a:chOff x="2497" y="1995"/>
            <a:chExt cx="805" cy="52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093" name="Rectangle 69"/>
            <p:cNvSpPr>
              <a:spLocks noChangeArrowheads="1"/>
            </p:cNvSpPr>
            <p:nvPr userDrawn="1"/>
          </p:nvSpPr>
          <p:spPr bwMode="auto">
            <a:xfrm>
              <a:off x="3043" y="2467"/>
              <a:ext cx="46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Rectangle 70"/>
            <p:cNvSpPr>
              <a:spLocks noChangeArrowheads="1"/>
            </p:cNvSpPr>
            <p:nvPr userDrawn="1"/>
          </p:nvSpPr>
          <p:spPr bwMode="auto">
            <a:xfrm>
              <a:off x="2699" y="2467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Rectangle 71"/>
            <p:cNvSpPr>
              <a:spLocks noChangeArrowheads="1"/>
            </p:cNvSpPr>
            <p:nvPr userDrawn="1"/>
          </p:nvSpPr>
          <p:spPr bwMode="auto">
            <a:xfrm>
              <a:off x="2598" y="2467"/>
              <a:ext cx="47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Rectangle 72"/>
            <p:cNvSpPr>
              <a:spLocks noChangeArrowheads="1"/>
            </p:cNvSpPr>
            <p:nvPr userDrawn="1"/>
          </p:nvSpPr>
          <p:spPr bwMode="auto">
            <a:xfrm>
              <a:off x="2497" y="2467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Rectangle 73"/>
            <p:cNvSpPr>
              <a:spLocks noChangeArrowheads="1"/>
            </p:cNvSpPr>
            <p:nvPr userDrawn="1"/>
          </p:nvSpPr>
          <p:spPr bwMode="auto">
            <a:xfrm>
              <a:off x="3148" y="2467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Rectangle 74"/>
            <p:cNvSpPr>
              <a:spLocks noChangeArrowheads="1"/>
            </p:cNvSpPr>
            <p:nvPr userDrawn="1"/>
          </p:nvSpPr>
          <p:spPr bwMode="auto">
            <a:xfrm>
              <a:off x="3254" y="2467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Rectangle 75"/>
            <p:cNvSpPr>
              <a:spLocks noChangeArrowheads="1"/>
            </p:cNvSpPr>
            <p:nvPr userDrawn="1"/>
          </p:nvSpPr>
          <p:spPr bwMode="auto">
            <a:xfrm>
              <a:off x="3148" y="2206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Rectangle 76"/>
            <p:cNvSpPr>
              <a:spLocks noChangeArrowheads="1"/>
            </p:cNvSpPr>
            <p:nvPr userDrawn="1"/>
          </p:nvSpPr>
          <p:spPr bwMode="auto">
            <a:xfrm>
              <a:off x="3254" y="2206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Rectangle 77"/>
            <p:cNvSpPr>
              <a:spLocks noChangeArrowheads="1"/>
            </p:cNvSpPr>
            <p:nvPr userDrawn="1"/>
          </p:nvSpPr>
          <p:spPr bwMode="auto">
            <a:xfrm>
              <a:off x="3148" y="2100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Rectangle 78"/>
            <p:cNvSpPr>
              <a:spLocks noChangeArrowheads="1"/>
            </p:cNvSpPr>
            <p:nvPr userDrawn="1"/>
          </p:nvSpPr>
          <p:spPr bwMode="auto">
            <a:xfrm>
              <a:off x="3254" y="2100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Rectangle 79"/>
            <p:cNvSpPr>
              <a:spLocks noChangeArrowheads="1"/>
            </p:cNvSpPr>
            <p:nvPr userDrawn="1"/>
          </p:nvSpPr>
          <p:spPr bwMode="auto">
            <a:xfrm>
              <a:off x="2940" y="2206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Rectangle 80"/>
            <p:cNvSpPr>
              <a:spLocks noChangeArrowheads="1"/>
            </p:cNvSpPr>
            <p:nvPr userDrawn="1"/>
          </p:nvSpPr>
          <p:spPr bwMode="auto">
            <a:xfrm>
              <a:off x="3046" y="2206"/>
              <a:ext cx="47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Rectangle 81"/>
            <p:cNvSpPr>
              <a:spLocks noChangeArrowheads="1"/>
            </p:cNvSpPr>
            <p:nvPr userDrawn="1"/>
          </p:nvSpPr>
          <p:spPr bwMode="auto">
            <a:xfrm>
              <a:off x="2839" y="2206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Rectangle 82"/>
            <p:cNvSpPr>
              <a:spLocks noChangeArrowheads="1"/>
            </p:cNvSpPr>
            <p:nvPr userDrawn="1"/>
          </p:nvSpPr>
          <p:spPr bwMode="auto">
            <a:xfrm>
              <a:off x="3148" y="2305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Rectangle 83"/>
            <p:cNvSpPr>
              <a:spLocks noChangeArrowheads="1"/>
            </p:cNvSpPr>
            <p:nvPr userDrawn="1"/>
          </p:nvSpPr>
          <p:spPr bwMode="auto">
            <a:xfrm>
              <a:off x="3254" y="2305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Rectangle 84"/>
            <p:cNvSpPr>
              <a:spLocks noChangeArrowheads="1"/>
            </p:cNvSpPr>
            <p:nvPr userDrawn="1"/>
          </p:nvSpPr>
          <p:spPr bwMode="auto">
            <a:xfrm>
              <a:off x="2940" y="2305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Rectangle 85"/>
            <p:cNvSpPr>
              <a:spLocks noChangeArrowheads="1"/>
            </p:cNvSpPr>
            <p:nvPr userDrawn="1"/>
          </p:nvSpPr>
          <p:spPr bwMode="auto">
            <a:xfrm>
              <a:off x="3046" y="2305"/>
              <a:ext cx="47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Rectangle 86"/>
            <p:cNvSpPr>
              <a:spLocks noChangeArrowheads="1"/>
            </p:cNvSpPr>
            <p:nvPr userDrawn="1"/>
          </p:nvSpPr>
          <p:spPr bwMode="auto">
            <a:xfrm>
              <a:off x="2839" y="2305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Rectangle 87"/>
            <p:cNvSpPr>
              <a:spLocks noChangeArrowheads="1"/>
            </p:cNvSpPr>
            <p:nvPr userDrawn="1"/>
          </p:nvSpPr>
          <p:spPr bwMode="auto">
            <a:xfrm>
              <a:off x="3148" y="1995"/>
              <a:ext cx="48" cy="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Rectangle 88"/>
            <p:cNvSpPr>
              <a:spLocks noChangeArrowheads="1"/>
            </p:cNvSpPr>
            <p:nvPr userDrawn="1"/>
          </p:nvSpPr>
          <p:spPr bwMode="auto">
            <a:xfrm>
              <a:off x="3254" y="1995"/>
              <a:ext cx="48" cy="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1143000"/>
            <a:ext cx="7772400" cy="646331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85800" y="1828800"/>
            <a:ext cx="7772400" cy="46166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1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2618-C234-4528-BB60-72360CB0937F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8646-8CEC-4AE4-B1E7-ADF9D885FD9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1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239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Sustainable Development Goals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200" b="1" i="1" dirty="0" smtClean="0">
                <a:solidFill>
                  <a:srgbClr val="0070C0"/>
                </a:solidFill>
              </a:rPr>
              <a:t>Ambassador Albert R. Ramdin</a:t>
            </a:r>
            <a:endParaRPr lang="en-US" sz="2200" b="1" i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/>
          </a:bodyPr>
          <a:lstStyle/>
          <a:p>
            <a:r>
              <a:rPr lang="en-US" b="1" dirty="0" smtClean="0"/>
              <a:t>Rotary Paramaribo</a:t>
            </a:r>
          </a:p>
          <a:p>
            <a:r>
              <a:rPr lang="en-US" dirty="0" smtClean="0"/>
              <a:t>2 March 2016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895600"/>
            <a:ext cx="3810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The Sustainable Development Goals</a:t>
            </a:r>
            <a:b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altLang="en-US" dirty="0">
                <a:solidFill>
                  <a:srgbClr val="00B050"/>
                </a:solidFill>
                <a:latin typeface="Arial Black" pitchFamily="34" charset="0"/>
              </a:rPr>
              <a:t>PROSPERITY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439" y="2514601"/>
            <a:ext cx="6347714" cy="21336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/>
              <a:t>SDG 8 	Promote sustained, inclusive and sustainable </a:t>
            </a:r>
            <a:r>
              <a:rPr lang="en-US" altLang="en-US" dirty="0" smtClean="0"/>
              <a:t>				economic growth</a:t>
            </a:r>
            <a:r>
              <a:rPr lang="en-US" altLang="en-US" dirty="0"/>
              <a:t>, full and productive employment </a:t>
            </a:r>
            <a:r>
              <a:rPr lang="en-US" altLang="en-US" dirty="0" smtClean="0"/>
              <a:t>			and </a:t>
            </a:r>
            <a:r>
              <a:rPr lang="en-US" altLang="en-US" dirty="0"/>
              <a:t>decent </a:t>
            </a:r>
            <a:r>
              <a:rPr lang="en-US" altLang="en-US" dirty="0" smtClean="0"/>
              <a:t>work </a:t>
            </a:r>
            <a:r>
              <a:rPr lang="en-US" altLang="en-US" dirty="0"/>
              <a:t>for </a:t>
            </a:r>
            <a:r>
              <a:rPr lang="en-US" altLang="en-US" dirty="0" smtClean="0"/>
              <a:t>all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/>
              <a:t>SDG 9 	Build resilient infrastructure, promote inclusive </a:t>
            </a:r>
            <a:r>
              <a:rPr lang="en-US" altLang="en-US" dirty="0" smtClean="0"/>
              <a:t>			and </a:t>
            </a:r>
            <a:r>
              <a:rPr lang="en-US" altLang="en-US" dirty="0"/>
              <a:t>	sustainable industrialization and foster </a:t>
            </a:r>
            <a:r>
              <a:rPr lang="en-US" altLang="en-US" dirty="0" smtClean="0"/>
              <a:t>				innovation</a:t>
            </a:r>
            <a:endParaRPr lang="en-US" alt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The Sustainable Development Goals</a:t>
            </a:r>
            <a:b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altLang="en-US" dirty="0">
                <a:solidFill>
                  <a:srgbClr val="00B050"/>
                </a:solidFill>
                <a:latin typeface="Arial Black" pitchFamily="34" charset="0"/>
              </a:rPr>
              <a:t>PLANET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33463" indent="-10334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/>
              <a:t>SDG 11	Make cities and human settlements inclusive, safe, resilient and sustainable</a:t>
            </a:r>
          </a:p>
          <a:p>
            <a:pPr marL="1033463" indent="-10334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/>
              <a:t>SDG 12	Ensure sustainable consumption and production patterns</a:t>
            </a:r>
          </a:p>
          <a:p>
            <a:pPr marL="1033463" indent="-10334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/>
              <a:t>SDG 13 	Take urgent action to combat climate change and its impacts</a:t>
            </a:r>
          </a:p>
          <a:p>
            <a:pPr marL="1033463" indent="-10334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/>
              <a:t>SDG 14 	Conserve and sustainably use the oceans, seas and marine resources for sustainable development</a:t>
            </a:r>
          </a:p>
          <a:p>
            <a:pPr marL="1033463" indent="-10334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/>
              <a:t>SDG 15 	Protect, restore and promote sustainable use of terrestrial ecosystems, sustainably manage forests, combat desertification, and halt and reverse land degradation and halt biodiversity loss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33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The Sustainable Development </a:t>
            </a:r>
            <a:r>
              <a:rPr lang="en-US" altLang="en-US" sz="33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Goals: </a:t>
            </a:r>
            <a:r>
              <a:rPr lang="en-US" altLang="en-US" sz="3300" dirty="0" smtClean="0">
                <a:solidFill>
                  <a:srgbClr val="00B050"/>
                </a:solidFill>
                <a:latin typeface="Arial Black" pitchFamily="34" charset="0"/>
              </a:rPr>
              <a:t>PEACE</a:t>
            </a:r>
            <a:r>
              <a:rPr lang="en-US" altLang="en-US" dirty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en-US" altLang="en-US" dirty="0">
                <a:solidFill>
                  <a:srgbClr val="00B050"/>
                </a:solidFill>
                <a:latin typeface="Arial Black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819400"/>
            <a:ext cx="6347714" cy="3221963"/>
          </a:xfrm>
        </p:spPr>
        <p:txBody>
          <a:bodyPr/>
          <a:lstStyle/>
          <a:p>
            <a:r>
              <a:rPr lang="en-US" dirty="0"/>
              <a:t>SDG 16	Promote peaceful and inclusive societies for </a:t>
            </a:r>
            <a:r>
              <a:rPr lang="en-US" dirty="0" smtClean="0"/>
              <a:t>			sustainable </a:t>
            </a:r>
            <a:r>
              <a:rPr lang="en-US" dirty="0"/>
              <a:t>development, provide access to </a:t>
            </a:r>
            <a:r>
              <a:rPr lang="en-US" dirty="0" smtClean="0"/>
              <a:t>				justice </a:t>
            </a:r>
            <a:r>
              <a:rPr lang="en-US" dirty="0"/>
              <a:t>for all and build effective, </a:t>
            </a:r>
            <a:r>
              <a:rPr lang="en-US" dirty="0" smtClean="0"/>
              <a:t>						accountable </a:t>
            </a:r>
            <a:r>
              <a:rPr lang="en-US" dirty="0"/>
              <a:t>and inclusive institutions at all </a:t>
            </a:r>
            <a:r>
              <a:rPr lang="en-US" dirty="0" smtClean="0"/>
              <a:t>				levels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The Sustainable Development Goals</a:t>
            </a:r>
            <a:b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altLang="en-US" dirty="0">
                <a:solidFill>
                  <a:srgbClr val="00B050"/>
                </a:solidFill>
                <a:latin typeface="Arial Black" pitchFamily="34" charset="0"/>
              </a:rPr>
              <a:t>PARTNERSHIP</a:t>
            </a:r>
            <a:br>
              <a:rPr lang="en-US" altLang="en-US" dirty="0">
                <a:solidFill>
                  <a:srgbClr val="00B050"/>
                </a:solidFill>
                <a:latin typeface="Arial Black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33463" indent="-1033463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altLang="en-US" dirty="0" smtClean="0"/>
          </a:p>
          <a:p>
            <a:pPr marL="1033463" indent="-1033463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altLang="en-US" dirty="0"/>
          </a:p>
          <a:p>
            <a:pPr marL="1033463" indent="-1033463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en-US" dirty="0" smtClean="0"/>
              <a:t>SDG </a:t>
            </a:r>
            <a:r>
              <a:rPr lang="en-US" altLang="en-US" dirty="0"/>
              <a:t>10	Reduce inequality within and among countries</a:t>
            </a:r>
          </a:p>
          <a:p>
            <a:pPr marL="1033463" indent="-103346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 smtClean="0"/>
          </a:p>
          <a:p>
            <a:pPr marL="1033463" indent="-103346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 smtClean="0"/>
              <a:t>SDG </a:t>
            </a:r>
            <a:r>
              <a:rPr lang="en-US" dirty="0"/>
              <a:t>17	Strengthen the means of implementation and revitalize the global partnership for sustainable development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Implementation: three key global agendas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Sustainable Development Goals: holistic, inclusive and integrated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Financing for Development mandates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Climate Change: historic Paris Agreement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ALL TO BE IMPLEMENTED AT THE SAME TIME !!!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Capacity problem for small states …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3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Coordination and monitoring</a:t>
            </a:r>
          </a:p>
          <a:p>
            <a:r>
              <a:rPr lang="en-US" dirty="0" smtClean="0"/>
              <a:t>Managing inter-relationship</a:t>
            </a:r>
          </a:p>
          <a:p>
            <a:r>
              <a:rPr lang="en-US" dirty="0" smtClean="0"/>
              <a:t>Mutual reinforcing nature of three processes</a:t>
            </a:r>
          </a:p>
          <a:p>
            <a:r>
              <a:rPr lang="en-US" dirty="0" smtClean="0"/>
              <a:t>Financing: new money</a:t>
            </a:r>
            <a:endParaRPr lang="en-US" dirty="0"/>
          </a:p>
          <a:p>
            <a:r>
              <a:rPr lang="en-US" dirty="0" smtClean="0"/>
              <a:t>Regional execution, including need for regional capacity building</a:t>
            </a:r>
          </a:p>
          <a:p>
            <a:r>
              <a:rPr lang="en-US" dirty="0" smtClean="0"/>
              <a:t>Translation in strategic programming of international financial organizations</a:t>
            </a:r>
          </a:p>
          <a:p>
            <a:r>
              <a:rPr lang="en-US" dirty="0" smtClean="0"/>
              <a:t>Translation at national level in Government plans and budget allocations</a:t>
            </a:r>
          </a:p>
          <a:p>
            <a:r>
              <a:rPr lang="en-US" dirty="0" smtClean="0"/>
              <a:t>Define role of stakeholders: trust, coordination,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39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6347713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Rotary International and UN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Promoting Peace</a:t>
            </a:r>
          </a:p>
          <a:p>
            <a:r>
              <a:rPr lang="en-US" sz="2800" dirty="0" smtClean="0"/>
              <a:t>Fighting Disease</a:t>
            </a:r>
          </a:p>
          <a:p>
            <a:r>
              <a:rPr lang="en-US" sz="2800" dirty="0" smtClean="0"/>
              <a:t>Providing Clean Water</a:t>
            </a:r>
          </a:p>
          <a:p>
            <a:r>
              <a:rPr lang="en-US" sz="2800" dirty="0" smtClean="0"/>
              <a:t>Saving Mothers and Children</a:t>
            </a:r>
          </a:p>
          <a:p>
            <a:r>
              <a:rPr lang="en-US" sz="2800" dirty="0" smtClean="0"/>
              <a:t>Supporting education</a:t>
            </a:r>
          </a:p>
          <a:p>
            <a:r>
              <a:rPr lang="en-US" sz="2800" dirty="0" smtClean="0"/>
              <a:t>Growing local economies</a:t>
            </a:r>
          </a:p>
          <a:p>
            <a:pPr marL="0" indent="0" algn="ctr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Concrete deliverables, grass-root level, immediate results !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Small projects can have enormous impact … …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24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855" y="838200"/>
            <a:ext cx="6347713" cy="914400"/>
          </a:xfrm>
        </p:spPr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The SDGs in Suriname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Suriname has made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good progress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achieving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MDGs</a:t>
            </a:r>
          </a:p>
          <a:p>
            <a:pPr marL="0" indent="0" algn="just"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Implementation SDGs starts in January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2016</a:t>
            </a:r>
          </a:p>
          <a:p>
            <a:pPr marL="0" indent="0" algn="just"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Good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opportunities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b="1" dirty="0"/>
              <a:t>a</a:t>
            </a:r>
            <a:r>
              <a:rPr lang="en-US" b="1" dirty="0" smtClean="0"/>
              <a:t>lign</a:t>
            </a:r>
            <a:r>
              <a:rPr lang="en-US" dirty="0" smtClean="0"/>
              <a:t> </a:t>
            </a:r>
            <a:r>
              <a:rPr lang="en-US" dirty="0"/>
              <a:t>the new Development Plans to the SDGs based on Government </a:t>
            </a:r>
            <a:r>
              <a:rPr lang="en-US" dirty="0" smtClean="0"/>
              <a:t>priorities: Localizing SDG’s</a:t>
            </a:r>
          </a:p>
          <a:p>
            <a:pPr marL="0" indent="0" algn="just">
              <a:buNone/>
              <a:defRPr/>
            </a:pPr>
            <a:endParaRPr lang="en-US" dirty="0"/>
          </a:p>
          <a:p>
            <a:pPr algn="just"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Awareness raising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SDGs: Academia, Youth and DNA, booklet &amp; posters, localizing the SDGs at community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level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615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6347713" cy="838200"/>
          </a:xfrm>
        </p:spPr>
        <p:txBody>
          <a:bodyPr/>
          <a:lstStyle/>
          <a:p>
            <a:r>
              <a:rPr lang="en-US" b="1" dirty="0" smtClean="0"/>
              <a:t>Challenges at national level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212563"/>
          </a:xfrm>
        </p:spPr>
        <p:txBody>
          <a:bodyPr>
            <a:noAutofit/>
          </a:bodyPr>
          <a:lstStyle/>
          <a:p>
            <a:r>
              <a:rPr lang="en-US" sz="2000" dirty="0" smtClean="0"/>
              <a:t>Lack of expertise at Government level</a:t>
            </a:r>
          </a:p>
          <a:p>
            <a:r>
              <a:rPr lang="en-US" sz="2000" dirty="0" smtClean="0"/>
              <a:t>Strengthen planning and executive capacity</a:t>
            </a:r>
          </a:p>
          <a:p>
            <a:r>
              <a:rPr lang="en-US" sz="2000" dirty="0" smtClean="0"/>
              <a:t>Timely release of Development Plan with SDG’s incorporated</a:t>
            </a:r>
          </a:p>
          <a:p>
            <a:r>
              <a:rPr lang="en-US" sz="2000" dirty="0" smtClean="0"/>
              <a:t>Guard coordination internally (Council of Ministers should act as Coordination Council on SDG’s)</a:t>
            </a:r>
          </a:p>
          <a:p>
            <a:r>
              <a:rPr lang="en-US" sz="2000" dirty="0" smtClean="0"/>
              <a:t>Facilitate coordination and communication externally by setting up a National SDG Execution Committee</a:t>
            </a:r>
          </a:p>
          <a:p>
            <a:r>
              <a:rPr lang="en-US" sz="2000" dirty="0" smtClean="0"/>
              <a:t>Mobilize financial and technical resources for execution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6144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Possible if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Government</a:t>
            </a:r>
            <a:r>
              <a:rPr lang="en-US" sz="7200" b="1" dirty="0" smtClean="0"/>
              <a:t> is prepared to:</a:t>
            </a:r>
          </a:p>
          <a:p>
            <a:pPr lvl="1"/>
            <a:r>
              <a:rPr lang="en-US" sz="7200" b="1" dirty="0"/>
              <a:t>Demonstrate an inclusive approach through partnership</a:t>
            </a:r>
          </a:p>
          <a:p>
            <a:pPr lvl="1"/>
            <a:r>
              <a:rPr lang="en-US" sz="7200" b="1" dirty="0"/>
              <a:t>Develop sound policies</a:t>
            </a:r>
          </a:p>
          <a:p>
            <a:pPr lvl="1"/>
            <a:r>
              <a:rPr lang="en-US" sz="7200" b="1" dirty="0"/>
              <a:t>Insert SDG’s in development plan</a:t>
            </a:r>
          </a:p>
          <a:p>
            <a:pPr lvl="1"/>
            <a:r>
              <a:rPr lang="en-US" sz="7200" b="1" dirty="0"/>
              <a:t>Earmark financing also for other stakeholders</a:t>
            </a:r>
          </a:p>
          <a:p>
            <a:pPr marL="457200" lvl="1" indent="0">
              <a:buNone/>
            </a:pPr>
            <a:endParaRPr lang="en-US" sz="4000" dirty="0"/>
          </a:p>
          <a:p>
            <a:pPr marL="457200" lvl="1" indent="0"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Stakeholders</a:t>
            </a:r>
            <a:r>
              <a:rPr lang="en-US" sz="7200" b="1" dirty="0" smtClean="0"/>
              <a:t>:</a:t>
            </a:r>
          </a:p>
          <a:p>
            <a:pPr lvl="1">
              <a:buFontTx/>
              <a:buChar char="-"/>
            </a:pPr>
            <a:r>
              <a:rPr lang="en-US" sz="7200" b="1" dirty="0" smtClean="0"/>
              <a:t>Take responsibility and initiative</a:t>
            </a:r>
          </a:p>
          <a:p>
            <a:pPr lvl="1">
              <a:buFontTx/>
              <a:buChar char="-"/>
            </a:pPr>
            <a:r>
              <a:rPr lang="en-US" sz="7200" b="1" dirty="0" smtClean="0"/>
              <a:t>Demonstrate willingness to bridge trust issues</a:t>
            </a:r>
          </a:p>
          <a:p>
            <a:pPr lvl="1">
              <a:buFontTx/>
              <a:buChar char="-"/>
            </a:pPr>
            <a:r>
              <a:rPr lang="en-US" sz="7200" b="1" dirty="0" smtClean="0"/>
              <a:t>Mobilize target groups</a:t>
            </a:r>
          </a:p>
          <a:p>
            <a:pPr lvl="1">
              <a:buFontTx/>
              <a:buChar char="-"/>
            </a:pPr>
            <a:r>
              <a:rPr lang="en-US" sz="7200" b="1" dirty="0" smtClean="0"/>
              <a:t>Share responsibilities</a:t>
            </a:r>
          </a:p>
          <a:p>
            <a:pPr lvl="1">
              <a:buFontTx/>
              <a:buChar char="-"/>
            </a:pPr>
            <a:r>
              <a:rPr lang="en-US" sz="7200" b="1" dirty="0" smtClean="0"/>
              <a:t>Remain vigilant advocates for change with progress</a:t>
            </a:r>
          </a:p>
          <a:p>
            <a:pPr lvl="1">
              <a:buFontTx/>
              <a:buChar char="-"/>
            </a:pPr>
            <a:endParaRPr lang="en-US" b="1" dirty="0"/>
          </a:p>
          <a:p>
            <a:pPr marL="457200" lvl="1" indent="0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….. AND THE PEOPLE ARE CONSULTED AND INVOLVED !!!</a:t>
            </a:r>
          </a:p>
          <a:p>
            <a:pPr lvl="1">
              <a:buFontTx/>
              <a:buChar char="-"/>
            </a:pPr>
            <a:endParaRPr lang="en-US" b="1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56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347713" cy="762000"/>
          </a:xfrm>
        </p:spPr>
        <p:txBody>
          <a:bodyPr/>
          <a:lstStyle/>
          <a:p>
            <a:r>
              <a:rPr lang="en-US" b="1" dirty="0" smtClean="0"/>
              <a:t>Situation in the world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5935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b="1" dirty="0" smtClean="0"/>
              <a:t>World in flux and the end is not known: Creates </a:t>
            </a:r>
            <a:r>
              <a:rPr lang="en-US" b="1" dirty="0"/>
              <a:t>uncertainty</a:t>
            </a:r>
          </a:p>
          <a:p>
            <a:pPr lvl="1"/>
            <a:r>
              <a:rPr lang="en-US" b="1" dirty="0" smtClean="0"/>
              <a:t>Rapid technological changes</a:t>
            </a:r>
          </a:p>
          <a:p>
            <a:pPr lvl="1"/>
            <a:r>
              <a:rPr lang="en-US" b="1" dirty="0" smtClean="0"/>
              <a:t>Decline of elements of a decent civilization</a:t>
            </a:r>
          </a:p>
          <a:p>
            <a:pPr lvl="1"/>
            <a:r>
              <a:rPr lang="en-US" b="1" dirty="0" smtClean="0"/>
              <a:t>Economic deterioration</a:t>
            </a:r>
          </a:p>
          <a:p>
            <a:pPr lvl="1"/>
            <a:r>
              <a:rPr lang="en-US" b="1" dirty="0" smtClean="0"/>
              <a:t>Changing global financial flows</a:t>
            </a:r>
          </a:p>
          <a:p>
            <a:pPr lvl="1"/>
            <a:r>
              <a:rPr lang="en-US" b="1" dirty="0" smtClean="0"/>
              <a:t>Global politics with more players</a:t>
            </a:r>
          </a:p>
          <a:p>
            <a:pPr lvl="1"/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Large parts of the world</a:t>
            </a:r>
          </a:p>
          <a:p>
            <a:pPr lvl="1"/>
            <a:r>
              <a:rPr lang="en-US" b="1" dirty="0" smtClean="0"/>
              <a:t>Armed conflicts: State against Non-State violent actors</a:t>
            </a:r>
          </a:p>
          <a:p>
            <a:pPr lvl="1"/>
            <a:r>
              <a:rPr lang="en-US" b="1" dirty="0" smtClean="0"/>
              <a:t>Misery of forced migration</a:t>
            </a:r>
          </a:p>
          <a:p>
            <a:pPr lvl="1"/>
            <a:r>
              <a:rPr lang="en-US" b="1" dirty="0" smtClean="0"/>
              <a:t>New diseases</a:t>
            </a:r>
          </a:p>
          <a:p>
            <a:pPr lvl="1"/>
            <a:r>
              <a:rPr lang="en-US" b="1" dirty="0" smtClean="0"/>
              <a:t>Environmental degradation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6745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Finally …..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endParaRPr lang="en-US" sz="3400" b="1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SUSTAINABLE PROGRESS </a:t>
            </a:r>
            <a:r>
              <a:rPr lang="en-US" sz="2800" b="1" dirty="0">
                <a:solidFill>
                  <a:srgbClr val="FF0000"/>
                </a:solidFill>
              </a:rPr>
              <a:t>IS A SHARED </a:t>
            </a:r>
            <a:r>
              <a:rPr lang="en-US" sz="2800" b="1" dirty="0" smtClean="0">
                <a:solidFill>
                  <a:srgbClr val="FF0000"/>
                </a:solidFill>
              </a:rPr>
              <a:t>AND </a:t>
            </a:r>
            <a:r>
              <a:rPr lang="en-US" sz="2800" b="1" dirty="0">
                <a:solidFill>
                  <a:srgbClr val="FF0000"/>
                </a:solidFill>
              </a:rPr>
              <a:t>COLLECTIVE RESPONSIBILITY </a:t>
            </a:r>
            <a:r>
              <a:rPr lang="en-US" sz="2800" b="1" dirty="0" smtClean="0">
                <a:solidFill>
                  <a:srgbClr val="FF0000"/>
                </a:solidFill>
              </a:rPr>
              <a:t>!!!</a:t>
            </a:r>
          </a:p>
          <a:p>
            <a:pPr marL="0" lvl="1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lvl="1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I THANK YOU ….</a:t>
            </a: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4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Millennium Development Goals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RIO+20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where it started</a:t>
            </a:r>
          </a:p>
          <a:p>
            <a:pPr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Process Post-2015 Development Agenda </a:t>
            </a:r>
          </a:p>
          <a:p>
            <a:pPr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From MDGs to SDGs</a:t>
            </a:r>
          </a:p>
          <a:p>
            <a:pPr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2030 Agenda for Sustainable Development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0044"/>
            <a:ext cx="2136442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0070C0"/>
                </a:solidFill>
                <a:latin typeface="Arial Black" panose="020B0A04020102020204" pitchFamily="34" charset="0"/>
                <a:cs typeface="Aharoni" pitchFamily="2" charset="-79"/>
              </a:rPr>
              <a:t>RIO+20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/>
          <a:lstStyle/>
          <a:p>
            <a:pPr algn="just"/>
            <a:r>
              <a:rPr lang="en-ZA" altLang="en-US" sz="2400" dirty="0"/>
              <a:t>One of the main outcomes of </a:t>
            </a:r>
            <a:r>
              <a:rPr lang="en-ZA" altLang="en-US" sz="2400" b="1" dirty="0"/>
              <a:t>Rio+20 UN Conference Sustainable Development</a:t>
            </a:r>
            <a:r>
              <a:rPr lang="en-ZA" altLang="en-US" sz="2400" dirty="0"/>
              <a:t> (Rio de Janeiro, June 2012), was the agreement by Member States to launch a process to develop a set of </a:t>
            </a:r>
            <a:r>
              <a:rPr lang="en-ZA" altLang="en-US" sz="2400" b="1" dirty="0"/>
              <a:t>Sustainable Development Goals </a:t>
            </a:r>
            <a:r>
              <a:rPr lang="en-ZA" altLang="en-US" sz="2400" dirty="0"/>
              <a:t>(SDGs). </a:t>
            </a:r>
          </a:p>
          <a:p>
            <a:pPr algn="just"/>
            <a:r>
              <a:rPr lang="en-US" altLang="en-US" sz="2400" dirty="0"/>
              <a:t>To address in a balanced way </a:t>
            </a:r>
            <a:r>
              <a:rPr lang="en-US" altLang="en-US" sz="2400" dirty="0" smtClean="0"/>
              <a:t>all </a:t>
            </a:r>
            <a:r>
              <a:rPr lang="en-US" altLang="en-US" sz="2400" dirty="0"/>
              <a:t>dimensions of sustainable development and be coherent with and integrated into the UN development agenda beyond 2015.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  <a:cs typeface="Aharoni" pitchFamily="2" charset="-79"/>
              </a:rPr>
              <a:t>Process Post-2015 Development Agenda: A Participatory Process</a:t>
            </a:r>
            <a:r>
              <a:rPr lang="en-US" altLang="en-US" sz="2800" b="1" dirty="0" smtClean="0">
                <a:solidFill>
                  <a:srgbClr val="0070C0"/>
                </a:solidFill>
                <a:latin typeface="Arial Black" panose="020B0A04020102020204" pitchFamily="34" charset="0"/>
                <a:cs typeface="Aharoni" pitchFamily="2" charset="-79"/>
              </a:rPr>
              <a:t/>
            </a:r>
            <a:br>
              <a:rPr lang="en-US" altLang="en-US" sz="2800" b="1" dirty="0" smtClean="0">
                <a:solidFill>
                  <a:srgbClr val="0070C0"/>
                </a:solidFill>
                <a:latin typeface="Arial Black" panose="020B0A04020102020204" pitchFamily="34" charset="0"/>
                <a:cs typeface="Aharoni" pitchFamily="2" charset="-79"/>
              </a:rPr>
            </a:br>
            <a:r>
              <a:rPr lang="en-US" altLang="en-US" sz="3200" dirty="0">
                <a:solidFill>
                  <a:srgbClr val="0070C0"/>
                </a:solidFill>
              </a:rPr>
              <a:t/>
            </a:r>
            <a:br>
              <a:rPr lang="en-US" altLang="en-US" sz="3200" dirty="0">
                <a:solidFill>
                  <a:srgbClr val="0070C0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01161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000" dirty="0"/>
              <a:t>30 Member States led the process of preparing a proposal on the SDGs.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000" dirty="0"/>
              <a:t>Participatory and multi-sectoral approach: </a:t>
            </a:r>
            <a:r>
              <a:rPr lang="en-US" sz="2000" dirty="0"/>
              <a:t>involvement of relevant stakeholders and expertise from civil society, private sector, the scientific community and the United Nations system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Proposal: </a:t>
            </a:r>
            <a:r>
              <a:rPr lang="en-US" sz="2000" b="1" dirty="0">
                <a:solidFill>
                  <a:srgbClr val="FF0000"/>
                </a:solidFill>
              </a:rPr>
              <a:t>17 goals </a:t>
            </a:r>
            <a:r>
              <a:rPr lang="en-US" sz="2000" b="1" dirty="0" smtClean="0">
                <a:solidFill>
                  <a:srgbClr val="FF0000"/>
                </a:solidFill>
              </a:rPr>
              <a:t>and </a:t>
            </a:r>
            <a:r>
              <a:rPr lang="en-US" sz="2000" b="1" dirty="0">
                <a:solidFill>
                  <a:srgbClr val="FF0000"/>
                </a:solidFill>
              </a:rPr>
              <a:t>169 targets 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dirty="0"/>
              <a:t>Synthesis report UN Secretary General: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US" sz="2000" dirty="0"/>
              <a:t>	</a:t>
            </a:r>
            <a:r>
              <a:rPr lang="en-US" sz="2000" b="1" dirty="0">
                <a:solidFill>
                  <a:srgbClr val="0070C0"/>
                </a:solidFill>
              </a:rPr>
              <a:t>“The Road to Dignity by 2030: Ending Poverty, 	Transforming All Lives and Protecting the 		Planet"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813" y="381000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70C0"/>
                </a:solidFill>
                <a:latin typeface="Arial Black" panose="020B0A04020102020204" pitchFamily="34" charset="0"/>
                <a:cs typeface="Aharoni" pitchFamily="2" charset="-79"/>
              </a:rPr>
              <a:t>Process Post-2015 Development Agenda</a:t>
            </a:r>
            <a:r>
              <a:rPr lang="en-US" altLang="en-US" b="1" dirty="0" smtClean="0">
                <a:solidFill>
                  <a:srgbClr val="0070C0"/>
                </a:solidFill>
                <a:latin typeface="Arial Black" panose="020B0A04020102020204" pitchFamily="34" charset="0"/>
                <a:cs typeface="Aharoni" pitchFamily="2" charset="-79"/>
              </a:rPr>
              <a:t>: A </a:t>
            </a:r>
            <a:r>
              <a:rPr lang="en-US" altLang="en-US" b="1" dirty="0">
                <a:solidFill>
                  <a:srgbClr val="0070C0"/>
                </a:solidFill>
                <a:latin typeface="Arial Black" panose="020B0A04020102020204" pitchFamily="34" charset="0"/>
                <a:cs typeface="Aharoni" pitchFamily="2" charset="-79"/>
              </a:rPr>
              <a:t>Participatory </a:t>
            </a:r>
            <a:r>
              <a:rPr lang="en-US" altLang="en-US" b="1" dirty="0" smtClean="0">
                <a:solidFill>
                  <a:srgbClr val="0070C0"/>
                </a:solidFill>
                <a:latin typeface="Arial Black" panose="020B0A04020102020204" pitchFamily="34" charset="0"/>
                <a:cs typeface="Aharoni" pitchFamily="2" charset="-79"/>
              </a:rPr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057400"/>
            <a:ext cx="6347714" cy="43434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000" dirty="0"/>
              <a:t>Intergovernmental negotiations to prepare the outcome </a:t>
            </a:r>
            <a:r>
              <a:rPr lang="en-US" sz="2000" dirty="0" smtClean="0"/>
              <a:t>document, report </a:t>
            </a:r>
            <a:r>
              <a:rPr lang="en-US" sz="2000" dirty="0"/>
              <a:t>of an intergovernmental committee of experts on sustainable development financing, SAMOA Pathway, </a:t>
            </a:r>
            <a:r>
              <a:rPr lang="en-US" sz="2000" dirty="0" smtClean="0"/>
              <a:t>FFD </a:t>
            </a:r>
            <a:r>
              <a:rPr lang="en-US" sz="2000" dirty="0"/>
              <a:t>outcome, GA dialogues on technology facilitation, etc. 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dirty="0"/>
              <a:t>Member State-led with broad participation from Major Groups and other civil society stakeholders.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dirty="0"/>
              <a:t>Outcome document: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US" sz="2000" b="1" dirty="0">
                <a:solidFill>
                  <a:srgbClr val="0070C0"/>
                </a:solidFill>
              </a:rPr>
              <a:t>‘Transforming our world: the 2030 Agenda for Sustainable Development’</a:t>
            </a:r>
          </a:p>
          <a:p>
            <a:r>
              <a:rPr lang="en-US" sz="2000" dirty="0" smtClean="0"/>
              <a:t>A continuation of the 2000-2015 MDG’s 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347713" cy="1320800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  <a:t>2030 Agenda for Sustainable Development: </a:t>
            </a:r>
            <a:r>
              <a:rPr lang="en-US" altLang="en-US" sz="2800" dirty="0">
                <a:solidFill>
                  <a:srgbClr val="FF0000"/>
                </a:solidFill>
                <a:latin typeface="Arial Black" panose="020B0A04020102020204" pitchFamily="34" charset="0"/>
              </a:rPr>
              <a:t>5 </a:t>
            </a:r>
            <a:r>
              <a:rPr lang="en-US" alt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P’s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388548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ZA" altLang="en-US" sz="3200" b="1" dirty="0">
                <a:solidFill>
                  <a:srgbClr val="FF0000"/>
                </a:solidFill>
              </a:rPr>
              <a:t>P</a:t>
            </a:r>
            <a:r>
              <a:rPr lang="en-ZA" altLang="en-US" sz="3200" b="1" dirty="0"/>
              <a:t>EOPLE</a:t>
            </a:r>
          </a:p>
          <a:p>
            <a:pPr>
              <a:buFont typeface="Arial" charset="0"/>
              <a:buChar char="•"/>
              <a:defRPr/>
            </a:pPr>
            <a:r>
              <a:rPr lang="en-ZA" altLang="en-US" sz="3200" b="1" dirty="0">
                <a:solidFill>
                  <a:srgbClr val="FF0000"/>
                </a:solidFill>
              </a:rPr>
              <a:t>P</a:t>
            </a:r>
            <a:r>
              <a:rPr lang="en-ZA" altLang="en-US" sz="3200" b="1" dirty="0"/>
              <a:t>EACE</a:t>
            </a:r>
          </a:p>
          <a:p>
            <a:pPr>
              <a:buFont typeface="Arial" charset="0"/>
              <a:buChar char="•"/>
              <a:defRPr/>
            </a:pPr>
            <a:r>
              <a:rPr lang="en-ZA" altLang="en-US" sz="3200" b="1" dirty="0" smtClean="0">
                <a:solidFill>
                  <a:srgbClr val="FF0000"/>
                </a:solidFill>
              </a:rPr>
              <a:t>P</a:t>
            </a:r>
            <a:r>
              <a:rPr lang="en-ZA" altLang="en-US" sz="3200" b="1" dirty="0" smtClean="0"/>
              <a:t>ROSPERITY</a:t>
            </a:r>
            <a:endParaRPr lang="en-ZA" altLang="en-US" sz="3200" b="1" dirty="0"/>
          </a:p>
          <a:p>
            <a:pPr>
              <a:buFont typeface="Arial" charset="0"/>
              <a:buChar char="•"/>
              <a:defRPr/>
            </a:pPr>
            <a:r>
              <a:rPr lang="en-ZA" altLang="en-US" sz="3200" b="1" dirty="0">
                <a:solidFill>
                  <a:srgbClr val="FF0000"/>
                </a:solidFill>
              </a:rPr>
              <a:t>P</a:t>
            </a:r>
            <a:r>
              <a:rPr lang="en-ZA" altLang="en-US" sz="3200" b="1" dirty="0"/>
              <a:t>LANET</a:t>
            </a:r>
          </a:p>
          <a:p>
            <a:pPr>
              <a:buFont typeface="Arial" charset="0"/>
              <a:buChar char="•"/>
              <a:defRPr/>
            </a:pPr>
            <a:r>
              <a:rPr lang="en-ZA" altLang="en-US" sz="3200" b="1" dirty="0" smtClean="0">
                <a:solidFill>
                  <a:srgbClr val="FF0000"/>
                </a:solidFill>
              </a:rPr>
              <a:t>P</a:t>
            </a:r>
            <a:r>
              <a:rPr lang="en-ZA" altLang="en-US" sz="3200" b="1" dirty="0" smtClean="0"/>
              <a:t>ARTNERSHIP</a:t>
            </a:r>
            <a:endParaRPr lang="en-ZA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609600"/>
            <a:ext cx="6934200" cy="1320800"/>
          </a:xfrm>
        </p:spPr>
        <p:txBody>
          <a:bodyPr>
            <a:noAutofit/>
          </a:bodyPr>
          <a:lstStyle/>
          <a:p>
            <a:r>
              <a:rPr lang="en-US" alt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  <a:t>2030 </a:t>
            </a:r>
            <a:r>
              <a:rPr lang="en-US" altLang="en-US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Sustainable Development Agenda: </a:t>
            </a:r>
            <a:br>
              <a:rPr lang="en-US" altLang="en-US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altLang="en-US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17 </a:t>
            </a:r>
            <a:r>
              <a:rPr lang="en-US" alt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  <a:t>goals </a:t>
            </a:r>
            <a:r>
              <a:rPr lang="en-US" altLang="en-US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and </a:t>
            </a:r>
            <a:r>
              <a:rPr lang="en-US" alt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  <a:t>169 targets</a:t>
            </a:r>
            <a:endParaRPr lang="en-US" sz="2800" dirty="0"/>
          </a:p>
        </p:txBody>
      </p:sp>
      <p:pic>
        <p:nvPicPr>
          <p:cNvPr id="4" name="Content Placeholder 3" descr="C:\Users\xp\Pictures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The Sustainable Development Goals</a:t>
            </a:r>
            <a:b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altLang="en-US" dirty="0">
                <a:solidFill>
                  <a:srgbClr val="00B050"/>
                </a:solidFill>
                <a:latin typeface="Arial Black" pitchFamily="34" charset="0"/>
              </a:rPr>
              <a:t>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24021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US" altLang="en-US" dirty="0"/>
              <a:t>SDG 1	End poverty in all its forms everywhere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US" altLang="en-US" dirty="0"/>
              <a:t>SDG 2	End hunger, achieve food security and improved </a:t>
            </a:r>
            <a:r>
              <a:rPr lang="en-US" altLang="en-US" dirty="0" smtClean="0"/>
              <a:t>			nutrition 	and </a:t>
            </a:r>
            <a:r>
              <a:rPr lang="en-US" altLang="en-US" dirty="0"/>
              <a:t>	promote sustainable agriculture 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US" altLang="en-US" dirty="0"/>
              <a:t>SDG 3	Ensure healthy lives and promote well-being for all at </a:t>
            </a:r>
            <a:r>
              <a:rPr lang="en-US" altLang="en-US" dirty="0" smtClean="0"/>
              <a:t>		all ages</a:t>
            </a:r>
            <a:endParaRPr lang="en-US" altLang="en-US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US" altLang="en-US" dirty="0"/>
              <a:t>SDG 4 	Ensure inclusive and equitable quality education and </a:t>
            </a:r>
            <a:r>
              <a:rPr lang="en-US" altLang="en-US" dirty="0" smtClean="0"/>
              <a:t>		promote lifelong </a:t>
            </a:r>
            <a:r>
              <a:rPr lang="en-US" altLang="en-US" dirty="0"/>
              <a:t>learning opportunities for all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US" altLang="en-US" dirty="0"/>
              <a:t>SDG 5	Achieve gender equality and empower all women and </a:t>
            </a:r>
            <a:r>
              <a:rPr lang="en-US" altLang="en-US" dirty="0" smtClean="0"/>
              <a:t>		girls</a:t>
            </a:r>
            <a:endParaRPr lang="en-US" altLang="en-US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US" altLang="en-US" dirty="0"/>
              <a:t>SDG 6	Ensure availability and sustainable management of </a:t>
            </a:r>
            <a:r>
              <a:rPr lang="en-US" altLang="en-US" dirty="0" smtClean="0"/>
              <a:t>			water and sanitation </a:t>
            </a:r>
            <a:r>
              <a:rPr lang="en-US" altLang="en-US" dirty="0"/>
              <a:t>for all  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US" altLang="en-US" dirty="0"/>
              <a:t>SDG 7 	Ensure access to affordable, reliable, sustainable and </a:t>
            </a:r>
            <a:r>
              <a:rPr lang="en-US" altLang="en-US" dirty="0" smtClean="0"/>
              <a:t>		modern energy </a:t>
            </a:r>
            <a:r>
              <a:rPr lang="en-US" altLang="en-US" dirty="0"/>
              <a:t>for all</a:t>
            </a:r>
          </a:p>
          <a:p>
            <a:pPr marL="0" indent="0">
              <a:buNone/>
              <a:defRPr/>
            </a:pPr>
            <a:r>
              <a:rPr lang="en-US" dirty="0"/>
              <a:t>SDG 8	Promote sustained, inclusive and sustainable </a:t>
            </a:r>
            <a:r>
              <a:rPr lang="en-US" dirty="0" smtClean="0"/>
              <a:t>				economic growth</a:t>
            </a:r>
            <a:r>
              <a:rPr lang="en-US" dirty="0"/>
              <a:t>, full and productive employment </a:t>
            </a:r>
            <a:r>
              <a:rPr lang="en-US" dirty="0" smtClean="0"/>
              <a:t>			and </a:t>
            </a:r>
            <a:r>
              <a:rPr lang="en-US" dirty="0"/>
              <a:t>decent work </a:t>
            </a:r>
            <a:r>
              <a:rPr lang="en-US" dirty="0" smtClean="0"/>
              <a:t>for all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23AB631-2C77-48E2-965F-5E9DD09909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presentation (Green Wave design)</Template>
  <TotalTime>185</TotalTime>
  <Words>669</Words>
  <Application>Microsoft Office PowerPoint</Application>
  <PresentationFormat>On-screen Show (4:3)</PresentationFormat>
  <Paragraphs>140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Aharoni</vt:lpstr>
      <vt:lpstr>Arial</vt:lpstr>
      <vt:lpstr>Arial Black</vt:lpstr>
      <vt:lpstr>Calibri</vt:lpstr>
      <vt:lpstr>Trebuchet MS</vt:lpstr>
      <vt:lpstr>Wingdings 3</vt:lpstr>
      <vt:lpstr>Custom Design</vt:lpstr>
      <vt:lpstr>Facet</vt:lpstr>
      <vt:lpstr>Sustainable Development Goals Ambassador Albert R. Ramdin</vt:lpstr>
      <vt:lpstr>Situation in the world</vt:lpstr>
      <vt:lpstr>The origin</vt:lpstr>
      <vt:lpstr>RIO+20 Outcomes</vt:lpstr>
      <vt:lpstr>Process Post-2015 Development Agenda: A Participatory Process  </vt:lpstr>
      <vt:lpstr>Process Post-2015 Development Agenda: A Participatory Process</vt:lpstr>
      <vt:lpstr>2030 Agenda for Sustainable Development: 5 P’s</vt:lpstr>
      <vt:lpstr>2030 Sustainable Development Agenda:  17 goals and 169 targets</vt:lpstr>
      <vt:lpstr>The Sustainable Development Goals PEOPLE</vt:lpstr>
      <vt:lpstr>The Sustainable Development Goals PROSPERITY</vt:lpstr>
      <vt:lpstr>The Sustainable Development Goals PLANET</vt:lpstr>
      <vt:lpstr>The Sustainable Development Goals: PEACE </vt:lpstr>
      <vt:lpstr>The Sustainable Development Goals PARTNERSHIP </vt:lpstr>
      <vt:lpstr>Implementation: three key global agendas</vt:lpstr>
      <vt:lpstr>Challenges</vt:lpstr>
      <vt:lpstr>Rotary International and UN</vt:lpstr>
      <vt:lpstr>The SDGs in Suriname</vt:lpstr>
      <vt:lpstr>Challenges at national level</vt:lpstr>
      <vt:lpstr>Success Possible if …</vt:lpstr>
      <vt:lpstr>Finally …..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Development Goals Ambassador Albert R. Ramdin</dc:title>
  <dc:creator>Albert Ramdin</dc:creator>
  <cp:keywords/>
  <cp:lastModifiedBy>Jan van Charante</cp:lastModifiedBy>
  <cp:revision>17</cp:revision>
  <dcterms:created xsi:type="dcterms:W3CDTF">2016-03-02T09:02:11Z</dcterms:created>
  <dcterms:modified xsi:type="dcterms:W3CDTF">2016-03-04T16:16:14Z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TC103853799990</vt:lpwstr>
  </property>
</Properties>
</file>