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868E2-318E-148B-C8FD-D1AC5AC61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39091-93F2-14CF-F0C1-EAA13C159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FBF4-0D52-8F16-2C58-5A9E5A3B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5C88F-5A48-69B6-8E34-E7051C740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5E023-0B93-9E4E-FCFE-666DD84BF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2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E4140-F001-2D56-ECA6-5E0FE8E7B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FD502E-2DBB-054B-796F-F916A57F4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E6792-519D-AFAA-4863-755D3963E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84F6-F16E-EAA0-134B-5E73640C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682FC-6E7F-F038-152A-0D545ECE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18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46F770-8306-80E5-4BDC-DC3996C536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4B9B1C-5733-300E-A854-8923A5EB8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9D9E7-ED40-84AB-B6D3-BBD6BEB1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61D41-17A0-9384-5616-1A4FEE7A9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0AC5C-9BE3-FC6E-7521-0E4944DA7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366FB-30CC-D53C-BC69-D1A9766D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EB30D-492E-0AE6-348F-AEDEE4639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C71A1-E850-689B-984A-49DE901F4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C299E-BE09-EE94-7804-2E1BF9E4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0ACEC-DFA4-A701-2217-A3CCE5C1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22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CE88E-99A9-B169-1246-7F9C93282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8BBA1-14F0-7C90-5C97-1B958EA8F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9B21A-99F8-731E-1114-48B38612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C8A1C-8D24-186F-33BA-A2BE567F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39B61-0239-37B8-D271-5B83F857B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89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A2BCA-CAD0-4EB4-549B-EF26E461C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2FCAF-0C67-5DF8-7D0F-6BBB0012C3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2DF02-AA6B-9903-5E43-ABEDB62C3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CB4E5C-A5D0-4FE7-665B-8410411D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F780F-3ABC-98B6-25A7-857826BF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8D9716-9D15-9414-4DA8-89AAC4DB7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6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4D424-916A-6C64-2927-4DA06BC2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4001B-E595-17EC-D537-762FD2932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16D15-0D27-AC10-CA7B-C425219C1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D8983-C469-254B-1390-9254E99465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87D3FC-FA92-1DFE-B0A8-0F6C3FF38D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4078F9-7137-670B-BABD-717909C87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3B54D-AB16-604D-8F82-23A8370D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B9AEB6-5C22-3FEC-457C-6DD30992B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42DBD-FE98-5E41-9DCE-AE19B78A3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7E45B6-81AD-CBE1-C722-DDA02FF29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70781-E1C2-C0F3-760E-12B1EE853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B686D-1FBB-7966-30E1-C5D6DE4C1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4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B2026D-5939-DB03-1441-AC6CB85C7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7856D-6BF9-6935-21A2-F7CB283A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E4AB7-76D6-378A-0A3A-9051013B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8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7B818-0EC4-CD03-A0EB-FA4AF35C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7CD82-B6DC-9525-B3E0-14A954301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45181-3683-F761-BFC2-77E68E1CA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96713-B0A6-8423-41CB-8275FACC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64722-C481-BABF-1BBF-5350A1F9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CEE4D-1E06-C330-A237-E587275BA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0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8B690-D33C-E0FC-8CE4-9DBB0B893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6D1B0E-A370-C7A2-21C4-6BF88EE8B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9143D-F8F2-8384-AB4E-0FAC45694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BA23E-97F6-CCBF-53CE-FDA1633C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15A69-FBD8-9DA8-21AF-14F2B2896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89F05-16C7-85F8-BB71-B485FE74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54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8FFA4F-DC55-ACEF-80C1-8A16BA2D3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3F685-F888-65FA-4EC1-88263564F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1A80C-C927-441E-F109-56587E841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820DC-0317-4430-ABCF-8E18D2BB2D2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8872B-3B56-73E7-84C4-1CFD87319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81EA0-15E7-C11D-ADA2-43445B46A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A85E92-0746-4CC6-A2B5-633AB031E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4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a flyer&#10;&#10;AI-generated content may be incorrect.">
            <a:extLst>
              <a:ext uri="{FF2B5EF4-FFF2-40B4-BE49-F238E27FC236}">
                <a16:creationId xmlns:a16="http://schemas.microsoft.com/office/drawing/2014/main" id="{78817953-CFFB-81D6-DDE1-E4C144A6D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874" y="0"/>
            <a:ext cx="5610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2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32B370F1-A54D-ACB3-AA82-BD64A4D04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39" y="0"/>
            <a:ext cx="98573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91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in a newspaper&#10;&#10;AI-generated content may be incorrect.">
            <a:extLst>
              <a:ext uri="{FF2B5EF4-FFF2-40B4-BE49-F238E27FC236}">
                <a16:creationId xmlns:a16="http://schemas.microsoft.com/office/drawing/2014/main" id="{44675370-FD1E-4949-D834-03EA492F9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96" y="-19139"/>
            <a:ext cx="7347760" cy="687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47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 Dunkel</dc:creator>
  <cp:lastModifiedBy>Rotary Club of Honolulu</cp:lastModifiedBy>
  <cp:revision>2</cp:revision>
  <dcterms:created xsi:type="dcterms:W3CDTF">2025-08-05T07:12:28Z</dcterms:created>
  <dcterms:modified xsi:type="dcterms:W3CDTF">2025-08-08T03:34:53Z</dcterms:modified>
</cp:coreProperties>
</file>