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4" r:id="rId1"/>
  </p:sldMasterIdLst>
  <p:sldIdLst>
    <p:sldId id="329" r:id="rId2"/>
    <p:sldId id="262" r:id="rId3"/>
    <p:sldId id="33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E02927"/>
    <a:srgbClr val="009739"/>
    <a:srgbClr val="F7A81B"/>
    <a:srgbClr val="0067C8"/>
    <a:srgbClr val="B74CE2"/>
    <a:srgbClr val="33CC33"/>
    <a:srgbClr val="6156F0"/>
    <a:srgbClr val="FF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197"/>
  </p:normalViewPr>
  <p:slideViewPr>
    <p:cSldViewPr snapToGrid="0">
      <p:cViewPr varScale="1">
        <p:scale>
          <a:sx n="77" d="100"/>
          <a:sy n="77" d="100"/>
        </p:scale>
        <p:origin x="270" y="3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861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5793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29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295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798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72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3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8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275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4079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19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2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329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3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93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92171-5FEE-CACB-72B4-BA41D85B2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9237-6E08-5137-5CFA-E3516681D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5007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IN THE COMMUNITY - NEWS</a:t>
            </a:r>
            <a:br>
              <a:rPr lang="en-US" dirty="0"/>
            </a:br>
            <a:r>
              <a:rPr lang="en-US" sz="4400" dirty="0">
                <a:solidFill>
                  <a:schemeClr val="accent1"/>
                </a:solidFill>
              </a:rPr>
              <a:t>Member Spotlights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88A95E-16F1-7B83-A45E-F34E20AE1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54364" y="1874517"/>
            <a:ext cx="5485958" cy="4245481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sz="1800" b="1" i="0" dirty="0">
              <a:solidFill>
                <a:srgbClr val="01416E"/>
              </a:solidFill>
              <a:effectLst/>
              <a:latin typeface="arial" panose="020B0604020202020204" pitchFamily="34" charset="0"/>
            </a:endParaRPr>
          </a:p>
          <a:p>
            <a:pPr marL="0" indent="0" algn="l" fontAlgn="base">
              <a:spcAft>
                <a:spcPts val="788"/>
              </a:spcAft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0CA9C-FBB8-EABA-A65B-2731BEB87CE5}"/>
              </a:ext>
            </a:extLst>
          </p:cNvPr>
          <p:cNvSpPr txBox="1"/>
          <p:nvPr/>
        </p:nvSpPr>
        <p:spPr>
          <a:xfrm>
            <a:off x="1978091" y="2397966"/>
            <a:ext cx="63168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Featured Members: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Sid Snyder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Terry George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119346"/>
      </p:ext>
    </p:extLst>
  </p:cSld>
  <p:clrMapOvr>
    <a:masterClrMapping/>
  </p:clrMapOvr>
  <p:transition spd="slow" advClick="0" advTm="4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3C55BF-4F3C-6375-4F4E-528A994856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38382" y="1677"/>
            <a:ext cx="5613849" cy="685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81261"/>
      </p:ext>
    </p:extLst>
  </p:cSld>
  <p:clrMapOvr>
    <a:masterClrMapping/>
  </p:clrMapOvr>
  <p:transition spd="slow" advClick="0" advTm="10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newspaper with text on it&#10;&#10;AI-generated content may be incorrect.">
            <a:extLst>
              <a:ext uri="{FF2B5EF4-FFF2-40B4-BE49-F238E27FC236}">
                <a16:creationId xmlns:a16="http://schemas.microsoft.com/office/drawing/2014/main" id="{7D7C50B4-6859-7536-1037-9576DD0F7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2" y="22590"/>
            <a:ext cx="9217152" cy="5535168"/>
          </a:xfrm>
          <a:prstGeom prst="rect">
            <a:avLst/>
          </a:prstGeom>
        </p:spPr>
      </p:pic>
      <p:pic>
        <p:nvPicPr>
          <p:cNvPr id="5" name="Picture 4" descr="A close-up of a newspaper&#10;&#10;AI-generated content may be incorrect.">
            <a:extLst>
              <a:ext uri="{FF2B5EF4-FFF2-40B4-BE49-F238E27FC236}">
                <a16:creationId xmlns:a16="http://schemas.microsoft.com/office/drawing/2014/main" id="{BCF52D0F-AEAE-6225-B678-33CA58102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174" y="0"/>
            <a:ext cx="4670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37475"/>
      </p:ext>
    </p:extLst>
  </p:cSld>
  <p:clrMapOvr>
    <a:masterClrMapping/>
  </p:clrMapOvr>
  <p:transition spd="slow" advClick="0" advTm="2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2406</TotalTime>
  <Words>15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Arial</vt:lpstr>
      <vt:lpstr>Trebuchet MS</vt:lpstr>
      <vt:lpstr>Wingdings 3</vt:lpstr>
      <vt:lpstr>Facet</vt:lpstr>
      <vt:lpstr>IN THE COMMUNITY - NEWS Member Spotlights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Martin</dc:creator>
  <cp:lastModifiedBy>Brian Dunkel</cp:lastModifiedBy>
  <cp:revision>76</cp:revision>
  <dcterms:created xsi:type="dcterms:W3CDTF">2023-07-10T17:50:26Z</dcterms:created>
  <dcterms:modified xsi:type="dcterms:W3CDTF">2025-10-06T05:13:54Z</dcterms:modified>
</cp:coreProperties>
</file>