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9" r:id="rId4"/>
    <p:sldId id="260" r:id="rId5"/>
    <p:sldId id="277" r:id="rId6"/>
    <p:sldId id="264" r:id="rId7"/>
    <p:sldId id="266" r:id="rId8"/>
    <p:sldId id="265" r:id="rId9"/>
    <p:sldId id="262" r:id="rId10"/>
    <p:sldId id="268" r:id="rId11"/>
    <p:sldId id="270" r:id="rId12"/>
    <p:sldId id="27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60" d="100"/>
          <a:sy n="60" d="100"/>
        </p:scale>
        <p:origin x="48" y="4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62CB98D-5593-4122-B256-E537D0FE9B52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930D6FF-0DEB-4FBE-B8E7-918FFD6542DF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3581400"/>
            <a:ext cx="7010400" cy="1143000"/>
          </a:xfrm>
        </p:spPr>
        <p:txBody>
          <a:bodyPr>
            <a:no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PLAYGROUND FOR ELEMENTARY STUDENTS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district,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 province, Vietnam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57200"/>
            <a:ext cx="432435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716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267" y="2735956"/>
            <a:ext cx="2591454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2209800" cy="269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16868"/>
            <a:ext cx="3033713" cy="223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891" y="961108"/>
            <a:ext cx="2767489" cy="1772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12294"/>
            <a:ext cx="2035279" cy="138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07912"/>
            <a:ext cx="2022566" cy="153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257800"/>
            <a:ext cx="1981200" cy="1554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56" y="4750947"/>
            <a:ext cx="2633535" cy="201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8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3"/>
          </p:nvPr>
        </p:nvSpPr>
        <p:spPr>
          <a:xfrm>
            <a:off x="304800" y="1177876"/>
            <a:ext cx="3657600" cy="4559349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-simple design;</a:t>
            </a:r>
          </a:p>
          <a:p>
            <a:r>
              <a:rPr lang="en-US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-friendly-using; </a:t>
            </a:r>
          </a:p>
          <a:p>
            <a:r>
              <a:rPr lang="en-US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-easy to be maintained;</a:t>
            </a:r>
          </a:p>
          <a:p>
            <a:r>
              <a:rPr lang="en-US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-recycled materials;</a:t>
            </a:r>
          </a:p>
          <a:p>
            <a:r>
              <a:rPr lang="en-US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-adapted to the existing landscape/classrooms;</a:t>
            </a:r>
          </a:p>
          <a:p>
            <a:r>
              <a:rPr lang="en-US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-joint-hand by </a:t>
            </a:r>
          </a:p>
          <a:p>
            <a:r>
              <a:rPr lang="en-US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Rotary club of </a:t>
            </a:r>
            <a:r>
              <a:rPr lang="en-US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members and local community with volunteer work;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77877"/>
            <a:ext cx="3094037" cy="214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505200"/>
            <a:ext cx="2539803" cy="2232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495800"/>
            <a:ext cx="2577587" cy="197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407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ROTARY CLUB OF QUANG TRI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Uyên 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(84)395153535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lethiuyen20@gmail.com</a:t>
            </a:r>
          </a:p>
        </p:txBody>
      </p:sp>
    </p:spTree>
    <p:extLst>
      <p:ext uri="{BB962C8B-B14F-4D97-AF65-F5344CB8AC3E}">
        <p14:creationId xmlns:p14="http://schemas.microsoft.com/office/powerpoint/2010/main" val="394053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12800"/>
            <a:ext cx="3905250" cy="520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5029200" y="2438400"/>
            <a:ext cx="3048000" cy="3624263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Playgrounds at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Dakrong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elementary school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Approaches/methodology</a:t>
            </a:r>
          </a:p>
        </p:txBody>
      </p:sp>
    </p:spTree>
    <p:extLst>
      <p:ext uri="{BB962C8B-B14F-4D97-AF65-F5344CB8AC3E}">
        <p14:creationId xmlns:p14="http://schemas.microsoft.com/office/powerpoint/2010/main" val="3391169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7391400" cy="3810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Playground for elementary students 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district, Quang Tri province, Vietnam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district, Quang Tri province, Vietnam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 groups: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Elementary school-aged children and educators</a:t>
            </a:r>
          </a:p>
        </p:txBody>
      </p:sp>
    </p:spTree>
    <p:extLst>
      <p:ext uri="{BB962C8B-B14F-4D97-AF65-F5344CB8AC3E}">
        <p14:creationId xmlns:p14="http://schemas.microsoft.com/office/powerpoint/2010/main" val="2491218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524000"/>
            <a:ext cx="7924799" cy="493776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solve playground shortage in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District;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promote basic education and literacy need;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supplement education facilities to ethnic minority children in remote mountainous areas;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strengthen the capacity of governments; institutions, and communities by developing, managing, and maintaining additional education facilities.</a:t>
            </a:r>
          </a:p>
        </p:txBody>
      </p:sp>
    </p:spTree>
    <p:extLst>
      <p:ext uri="{BB962C8B-B14F-4D97-AF65-F5344CB8AC3E}">
        <p14:creationId xmlns:p14="http://schemas.microsoft.com/office/powerpoint/2010/main" val="3405926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75D84-2B58-5D7A-48BC-2F515D719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371C5-AABB-9C82-5F60-4C20DB6E9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DAKRONG No.2 (Main campus)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C558FA-6E36-C45B-54A7-4B7B9C7153D6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57200" y="1219199"/>
            <a:ext cx="4419600" cy="5154693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  The campus has 148 students;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small playground with 2 play equipment;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Goal: 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extra playground equipment;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84703F-9401-0643-28B7-A5E825AD3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181600" y="1251856"/>
            <a:ext cx="3148112" cy="23586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49EF24-F4FF-8A0E-6412-E86CFDB45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610473"/>
            <a:ext cx="3352800" cy="251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862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 TREN VILAGE CAMPUS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219199"/>
            <a:ext cx="4419600" cy="5154693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 The campus has 5 classrooms with 123 students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Goal: 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playground equipment for 123 students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 some ornamental plants around the playground corner;</a:t>
            </a:r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3898354" cy="2716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417" y="1143000"/>
            <a:ext cx="3241737" cy="2398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98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TALENG CAMPUS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219200"/>
            <a:ext cx="4419600" cy="47244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  The campus has 5 classrooms with 101 students;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Goal: 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playground equipment for 101 students;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 some ornamental plants around the playground corner;</a:t>
            </a: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4976"/>
            <a:ext cx="2986428" cy="354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657600"/>
            <a:ext cx="3748428" cy="28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68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PATANG CAMPUS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219200"/>
            <a:ext cx="4419600" cy="47244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  The campus has 2 classrooms with 34 students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Goal: 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playground equipment for 24 students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 some ornamental plants around the playground corner;</a:t>
            </a:r>
          </a:p>
          <a:p>
            <a:pPr>
              <a:buFontTx/>
              <a:buChar char="-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870" y="1811048"/>
            <a:ext cx="4001470" cy="181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869" y="3636850"/>
            <a:ext cx="4001471" cy="223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786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CUPUA CAMPUS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219200"/>
            <a:ext cx="4389664" cy="472440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  The campus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2 classrooms with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students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Goal: 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Reinforce the fence to ensure safety for students;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playground equipment for 24 students;</a:t>
            </a:r>
          </a:p>
          <a:p>
            <a:pP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 some ornamental plants around the playground corner;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864" y="1112085"/>
            <a:ext cx="4038600" cy="2469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864" y="3581400"/>
            <a:ext cx="3999548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7416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2055</TotalTime>
  <Words>339</Words>
  <Application>Microsoft Office PowerPoint</Application>
  <PresentationFormat>On-screen Show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Bookman Old Style</vt:lpstr>
      <vt:lpstr>Gill Sans MT</vt:lpstr>
      <vt:lpstr>Times New Roman</vt:lpstr>
      <vt:lpstr>Wingdings</vt:lpstr>
      <vt:lpstr>Wingdings 3</vt:lpstr>
      <vt:lpstr>Origin</vt:lpstr>
      <vt:lpstr>PLAYGROUND FOR ELEMENTARY STUDENTS</vt:lpstr>
      <vt:lpstr>PowerPoint Presentation</vt:lpstr>
      <vt:lpstr>General information</vt:lpstr>
      <vt:lpstr>Objectives:</vt:lpstr>
      <vt:lpstr>DAKRONG No.2 (Main campus)</vt:lpstr>
      <vt:lpstr>CAT TREN VILAGE CAMPUS</vt:lpstr>
      <vt:lpstr>TALENG CAMPUS</vt:lpstr>
      <vt:lpstr>PATANG CAMPUS</vt:lpstr>
      <vt:lpstr>CUPUA CAMPUS</vt:lpstr>
      <vt:lpstr>Samples</vt:lpstr>
      <vt:lpstr>Methodology</vt:lpstr>
      <vt:lpstr>ROTARY CLUB OF QUANG TRI Uyên 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Rotary Club Honolulu</cp:lastModifiedBy>
  <cp:revision>44</cp:revision>
  <dcterms:created xsi:type="dcterms:W3CDTF">2023-11-02T09:22:42Z</dcterms:created>
  <dcterms:modified xsi:type="dcterms:W3CDTF">2025-05-27T06:21:03Z</dcterms:modified>
</cp:coreProperties>
</file>