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5"/>
  </p:notesMasterIdLst>
  <p:handoutMasterIdLst>
    <p:handoutMasterId r:id="rId16"/>
  </p:handoutMasterIdLst>
  <p:sldIdLst>
    <p:sldId id="458" r:id="rId3"/>
    <p:sldId id="454" r:id="rId4"/>
    <p:sldId id="461" r:id="rId5"/>
    <p:sldId id="463" r:id="rId6"/>
    <p:sldId id="462" r:id="rId7"/>
    <p:sldId id="468" r:id="rId8"/>
    <p:sldId id="469" r:id="rId9"/>
    <p:sldId id="470" r:id="rId10"/>
    <p:sldId id="472" r:id="rId11"/>
    <p:sldId id="473" r:id="rId12"/>
    <p:sldId id="471" r:id="rId13"/>
    <p:sldId id="467" r:id="rId14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565A26-03E0-439B-A128-42F721F51473}">
          <p14:sldIdLst>
            <p14:sldId id="458"/>
            <p14:sldId id="454"/>
            <p14:sldId id="461"/>
            <p14:sldId id="463"/>
            <p14:sldId id="462"/>
            <p14:sldId id="468"/>
            <p14:sldId id="469"/>
            <p14:sldId id="470"/>
            <p14:sldId id="472"/>
            <p14:sldId id="473"/>
            <p14:sldId id="471"/>
          </p14:sldIdLst>
        </p14:section>
        <p14:section name="Untitled Section" id="{5C2A7FFC-36D6-D643-B050-1CA6A319B23C}">
          <p14:sldIdLst>
            <p14:sldId id="4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435D6"/>
    <a:srgbClr val="0050A2"/>
    <a:srgbClr val="001F3F"/>
    <a:srgbClr val="305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901B1-23E9-F941-B18A-4E20A764EC66}" v="3" dt="2019-11-25T23:03:17.974"/>
    <p1510:client id="{EF85A6C6-821E-4A46-9055-FC65B90DD3FE}" v="45" dt="2019-11-25T14:05:58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1429"/>
  </p:normalViewPr>
  <p:slideViewPr>
    <p:cSldViewPr snapToGrid="0">
      <p:cViewPr varScale="1">
        <p:scale>
          <a:sx n="59" d="100"/>
          <a:sy n="59" d="100"/>
        </p:scale>
        <p:origin x="-27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8" Type="http://schemas.openxmlformats.org/officeDocument/2006/relationships/slide" Target="slides/slide6.xml"/><Relationship Id="rId26" Type="http://schemas.openxmlformats.org/officeDocument/2006/relationships/customXml" Target="../customXml/item2.xml"/><Relationship Id="rId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5.xml"/><Relationship Id="rId25" Type="http://schemas.openxmlformats.org/officeDocument/2006/relationships/customXml" Target="../customXml/item1.xml"/><Relationship Id="rId20" Type="http://schemas.openxmlformats.org/officeDocument/2006/relationships/theme" Target="theme/theme1.xml"/><Relationship Id="rId1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4" Type="http://schemas.microsoft.com/office/2015/10/relationships/revisionInfo" Target="revisionInfo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microsoft.com/office/2016/11/relationships/changesInfo" Target="changesInfos/changesInfo1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Philp" userId="73cc6b93-06e6-4080-bd4d-ecadbd442a1d" providerId="ADAL" clId="{36E3A5A0-C8E5-174A-8393-5343D6D5D471}"/>
    <pc:docChg chg="addSld modSld modSection">
      <pc:chgData name="Ray Philp" userId="73cc6b93-06e6-4080-bd4d-ecadbd442a1d" providerId="ADAL" clId="{36E3A5A0-C8E5-174A-8393-5343D6D5D471}" dt="2019-11-02T03:23:20.422" v="3" actId="680"/>
      <pc:docMkLst>
        <pc:docMk/>
      </pc:docMkLst>
    </pc:docChg>
  </pc:docChgLst>
  <pc:docChgLst>
    <pc:chgData name="Ray Philp" userId="73cc6b93-06e6-4080-bd4d-ecadbd442a1d" providerId="ADAL" clId="{EF85A6C6-821E-4A46-9055-FC65B90DD3FE}"/>
    <pc:docChg chg="undo custSel addSld delSld modSld sldOrd modSection">
      <pc:chgData name="Ray Philp" userId="73cc6b93-06e6-4080-bd4d-ecadbd442a1d" providerId="ADAL" clId="{EF85A6C6-821E-4A46-9055-FC65B90DD3FE}" dt="2019-11-25T14:09:42.097" v="636" actId="20577"/>
      <pc:docMkLst>
        <pc:docMk/>
      </pc:docMkLst>
      <pc:sldChg chg="modSp">
        <pc:chgData name="Ray Philp" userId="73cc6b93-06e6-4080-bd4d-ecadbd442a1d" providerId="ADAL" clId="{EF85A6C6-821E-4A46-9055-FC65B90DD3FE}" dt="2019-11-25T10:49:57.808" v="3" actId="20577"/>
        <pc:sldMkLst>
          <pc:docMk/>
          <pc:sldMk cId="1662351368" sldId="256"/>
        </pc:sldMkLst>
        <pc:spChg chg="mod">
          <ac:chgData name="Ray Philp" userId="73cc6b93-06e6-4080-bd4d-ecadbd442a1d" providerId="ADAL" clId="{EF85A6C6-821E-4A46-9055-FC65B90DD3FE}" dt="2019-11-25T10:49:57.808" v="3" actId="20577"/>
          <ac:spMkLst>
            <pc:docMk/>
            <pc:sldMk cId="1662351368" sldId="256"/>
            <ac:spMk id="3" creationId="{63362419-BBF5-4C83-9AFD-976AA78296B9}"/>
          </ac:spMkLst>
        </pc:spChg>
      </pc:sldChg>
      <pc:sldChg chg="modSp">
        <pc:chgData name="Ray Philp" userId="73cc6b93-06e6-4080-bd4d-ecadbd442a1d" providerId="ADAL" clId="{EF85A6C6-821E-4A46-9055-FC65B90DD3FE}" dt="2019-11-25T11:00:28.383" v="30" actId="14826"/>
        <pc:sldMkLst>
          <pc:docMk/>
          <pc:sldMk cId="2976011130" sldId="259"/>
        </pc:sldMkLst>
        <pc:spChg chg="mod">
          <ac:chgData name="Ray Philp" userId="73cc6b93-06e6-4080-bd4d-ecadbd442a1d" providerId="ADAL" clId="{EF85A6C6-821E-4A46-9055-FC65B90DD3FE}" dt="2019-11-25T10:52:05.517" v="28" actId="20577"/>
          <ac:spMkLst>
            <pc:docMk/>
            <pc:sldMk cId="2976011130" sldId="259"/>
            <ac:spMk id="10" creationId="{2CB35630-C003-47FB-9D72-9A16E119CA8C}"/>
          </ac:spMkLst>
        </pc:spChg>
        <pc:picChg chg="mod">
          <ac:chgData name="Ray Philp" userId="73cc6b93-06e6-4080-bd4d-ecadbd442a1d" providerId="ADAL" clId="{EF85A6C6-821E-4A46-9055-FC65B90DD3FE}" dt="2019-11-25T11:00:28.383" v="30" actId="14826"/>
          <ac:picMkLst>
            <pc:docMk/>
            <pc:sldMk cId="2976011130" sldId="259"/>
            <ac:picMk id="6" creationId="{260D8E32-43F1-4D00-AC1D-BAEA6D1C6C87}"/>
          </ac:picMkLst>
        </pc:picChg>
      </pc:sldChg>
      <pc:sldChg chg="modSp">
        <pc:chgData name="Ray Philp" userId="73cc6b93-06e6-4080-bd4d-ecadbd442a1d" providerId="ADAL" clId="{EF85A6C6-821E-4A46-9055-FC65B90DD3FE}" dt="2019-11-25T14:09:42.097" v="636" actId="20577"/>
        <pc:sldMkLst>
          <pc:docMk/>
          <pc:sldMk cId="1522415738" sldId="264"/>
        </pc:sldMkLst>
        <pc:spChg chg="mod">
          <ac:chgData name="Ray Philp" userId="73cc6b93-06e6-4080-bd4d-ecadbd442a1d" providerId="ADAL" clId="{EF85A6C6-821E-4A46-9055-FC65B90DD3FE}" dt="2019-11-25T14:07:44.721" v="573" actId="20577"/>
          <ac:spMkLst>
            <pc:docMk/>
            <pc:sldMk cId="1522415738" sldId="264"/>
            <ac:spMk id="2" creationId="{0C4EE661-EED4-4B98-9507-F8EF1D452A57}"/>
          </ac:spMkLst>
        </pc:spChg>
        <pc:spChg chg="mod">
          <ac:chgData name="Ray Philp" userId="73cc6b93-06e6-4080-bd4d-ecadbd442a1d" providerId="ADAL" clId="{EF85A6C6-821E-4A46-9055-FC65B90DD3FE}" dt="2019-11-25T14:09:42.097" v="636" actId="20577"/>
          <ac:spMkLst>
            <pc:docMk/>
            <pc:sldMk cId="1522415738" sldId="264"/>
            <ac:spMk id="3" creationId="{57C449DF-7D3E-48EA-A99D-C67BAA11C92E}"/>
          </ac:spMkLst>
        </pc:spChg>
      </pc:sldChg>
      <pc:sldChg chg="modSp">
        <pc:chgData name="Ray Philp" userId="73cc6b93-06e6-4080-bd4d-ecadbd442a1d" providerId="ADAL" clId="{EF85A6C6-821E-4A46-9055-FC65B90DD3FE}" dt="2019-11-25T14:03:59.003" v="505" actId="20577"/>
        <pc:sldMkLst>
          <pc:docMk/>
          <pc:sldMk cId="2627491535" sldId="266"/>
        </pc:sldMkLst>
        <pc:spChg chg="mod">
          <ac:chgData name="Ray Philp" userId="73cc6b93-06e6-4080-bd4d-ecadbd442a1d" providerId="ADAL" clId="{EF85A6C6-821E-4A46-9055-FC65B90DD3FE}" dt="2019-11-25T14:03:59.003" v="505" actId="20577"/>
          <ac:spMkLst>
            <pc:docMk/>
            <pc:sldMk cId="2627491535" sldId="266"/>
            <ac:spMk id="2" creationId="{4CB9A33E-670B-483F-BD5E-7E02891ADE8C}"/>
          </ac:spMkLst>
        </pc:spChg>
      </pc:sldChg>
      <pc:sldChg chg="modSp modTransition">
        <pc:chgData name="Ray Philp" userId="73cc6b93-06e6-4080-bd4d-ecadbd442a1d" providerId="ADAL" clId="{EF85A6C6-821E-4A46-9055-FC65B90DD3FE}" dt="2019-11-25T14:05:54.287" v="540"/>
        <pc:sldMkLst>
          <pc:docMk/>
          <pc:sldMk cId="3535751399" sldId="267"/>
        </pc:sldMkLst>
        <pc:spChg chg="mod">
          <ac:chgData name="Ray Philp" userId="73cc6b93-06e6-4080-bd4d-ecadbd442a1d" providerId="ADAL" clId="{EF85A6C6-821E-4A46-9055-FC65B90DD3FE}" dt="2019-11-25T14:05:48.139" v="539" actId="20577"/>
          <ac:spMkLst>
            <pc:docMk/>
            <pc:sldMk cId="3535751399" sldId="267"/>
            <ac:spMk id="9" creationId="{DFC7C909-C272-4430-AA5C-614A304FE38D}"/>
          </ac:spMkLst>
        </pc:spChg>
      </pc:sldChg>
      <pc:sldChg chg="modSp modTransition">
        <pc:chgData name="Ray Philp" userId="73cc6b93-06e6-4080-bd4d-ecadbd442a1d" providerId="ADAL" clId="{EF85A6C6-821E-4A46-9055-FC65B90DD3FE}" dt="2019-11-25T14:05:58.518" v="541"/>
        <pc:sldMkLst>
          <pc:docMk/>
          <pc:sldMk cId="2428077794" sldId="268"/>
        </pc:sldMkLst>
        <pc:spChg chg="mod">
          <ac:chgData name="Ray Philp" userId="73cc6b93-06e6-4080-bd4d-ecadbd442a1d" providerId="ADAL" clId="{EF85A6C6-821E-4A46-9055-FC65B90DD3FE}" dt="2019-11-25T14:05:18.402" v="538" actId="20577"/>
          <ac:spMkLst>
            <pc:docMk/>
            <pc:sldMk cId="2428077794" sldId="268"/>
            <ac:spMk id="6" creationId="{286A622B-BEEF-4C0D-896D-F80CD4BA64AD}"/>
          </ac:spMkLst>
        </pc:spChg>
      </pc:sldChg>
      <pc:sldChg chg="modSp">
        <pc:chgData name="Ray Philp" userId="73cc6b93-06e6-4080-bd4d-ecadbd442a1d" providerId="ADAL" clId="{EF85A6C6-821E-4A46-9055-FC65B90DD3FE}" dt="2019-11-25T11:06:29.359" v="114" actId="15"/>
        <pc:sldMkLst>
          <pc:docMk/>
          <pc:sldMk cId="1014349021" sldId="352"/>
        </pc:sldMkLst>
        <pc:spChg chg="mod">
          <ac:chgData name="Ray Philp" userId="73cc6b93-06e6-4080-bd4d-ecadbd442a1d" providerId="ADAL" clId="{EF85A6C6-821E-4A46-9055-FC65B90DD3FE}" dt="2019-11-25T11:06:29.359" v="114" actId="15"/>
          <ac:spMkLst>
            <pc:docMk/>
            <pc:sldMk cId="1014349021" sldId="352"/>
            <ac:spMk id="3" creationId="{ADBEB400-C082-4B9A-910C-FA6C8F0C06FC}"/>
          </ac:spMkLst>
        </pc:spChg>
        <pc:spChg chg="mod">
          <ac:chgData name="Ray Philp" userId="73cc6b93-06e6-4080-bd4d-ecadbd442a1d" providerId="ADAL" clId="{EF85A6C6-821E-4A46-9055-FC65B90DD3FE}" dt="2019-11-25T11:06:10.430" v="112" actId="113"/>
          <ac:spMkLst>
            <pc:docMk/>
            <pc:sldMk cId="1014349021" sldId="352"/>
            <ac:spMk id="6" creationId="{EAC11EC8-3875-4C2E-AFE8-55EEE61F4769}"/>
          </ac:spMkLst>
        </pc:spChg>
      </pc:sldChg>
      <pc:sldChg chg="modSp">
        <pc:chgData name="Ray Philp" userId="73cc6b93-06e6-4080-bd4d-ecadbd442a1d" providerId="ADAL" clId="{EF85A6C6-821E-4A46-9055-FC65B90DD3FE}" dt="2019-11-25T14:06:23.278" v="545" actId="20577"/>
        <pc:sldMkLst>
          <pc:docMk/>
          <pc:sldMk cId="363169444" sldId="386"/>
        </pc:sldMkLst>
        <pc:spChg chg="mod">
          <ac:chgData name="Ray Philp" userId="73cc6b93-06e6-4080-bd4d-ecadbd442a1d" providerId="ADAL" clId="{EF85A6C6-821E-4A46-9055-FC65B90DD3FE}" dt="2019-11-25T14:06:23.278" v="545" actId="20577"/>
          <ac:spMkLst>
            <pc:docMk/>
            <pc:sldMk cId="363169444" sldId="386"/>
            <ac:spMk id="4" creationId="{01655A7A-0165-44F3-9FF3-84BDBE12894F}"/>
          </ac:spMkLst>
        </pc:spChg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3632219123" sldId="424"/>
        </pc:sldMkLst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3882967802" sldId="425"/>
        </pc:sldMkLst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3241469826" sldId="426"/>
        </pc:sldMkLst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1199010319" sldId="427"/>
        </pc:sldMkLst>
      </pc:sldChg>
      <pc:sldChg chg="del">
        <pc:chgData name="Ray Philp" userId="73cc6b93-06e6-4080-bd4d-ecadbd442a1d" providerId="ADAL" clId="{EF85A6C6-821E-4A46-9055-FC65B90DD3FE}" dt="2019-11-25T12:44:44.875" v="165" actId="2696"/>
        <pc:sldMkLst>
          <pc:docMk/>
          <pc:sldMk cId="692512261" sldId="428"/>
        </pc:sldMkLst>
      </pc:sldChg>
      <pc:sldChg chg="add del">
        <pc:chgData name="Ray Philp" userId="73cc6b93-06e6-4080-bd4d-ecadbd442a1d" providerId="ADAL" clId="{EF85A6C6-821E-4A46-9055-FC65B90DD3FE}" dt="2019-11-25T12:44:44.875" v="165" actId="2696"/>
        <pc:sldMkLst>
          <pc:docMk/>
          <pc:sldMk cId="434179364" sldId="429"/>
        </pc:sldMkLst>
      </pc:sldChg>
      <pc:sldChg chg="delSp modSp">
        <pc:chgData name="Ray Philp" userId="73cc6b93-06e6-4080-bd4d-ecadbd442a1d" providerId="ADAL" clId="{EF85A6C6-821E-4A46-9055-FC65B90DD3FE}" dt="2019-11-25T13:42:53.098" v="398" actId="1076"/>
        <pc:sldMkLst>
          <pc:docMk/>
          <pc:sldMk cId="3389932312" sldId="430"/>
        </pc:sldMkLst>
        <pc:spChg chg="del">
          <ac:chgData name="Ray Philp" userId="73cc6b93-06e6-4080-bd4d-ecadbd442a1d" providerId="ADAL" clId="{EF85A6C6-821E-4A46-9055-FC65B90DD3FE}" dt="2019-11-25T12:45:04.557" v="167" actId="478"/>
          <ac:spMkLst>
            <pc:docMk/>
            <pc:sldMk cId="3389932312" sldId="430"/>
            <ac:spMk id="2" creationId="{67AD97C6-D0D4-4349-9EE5-EC51CC4492E2}"/>
          </ac:spMkLst>
        </pc:spChg>
        <pc:spChg chg="del">
          <ac:chgData name="Ray Philp" userId="73cc6b93-06e6-4080-bd4d-ecadbd442a1d" providerId="ADAL" clId="{EF85A6C6-821E-4A46-9055-FC65B90DD3FE}" dt="2019-11-25T12:44:56.772" v="166" actId="478"/>
          <ac:spMkLst>
            <pc:docMk/>
            <pc:sldMk cId="3389932312" sldId="430"/>
            <ac:spMk id="4" creationId="{71798E64-978B-4CFD-88D3-37F317AAB620}"/>
          </ac:spMkLst>
        </pc:spChg>
        <pc:picChg chg="mod">
          <ac:chgData name="Ray Philp" userId="73cc6b93-06e6-4080-bd4d-ecadbd442a1d" providerId="ADAL" clId="{EF85A6C6-821E-4A46-9055-FC65B90DD3FE}" dt="2019-11-25T13:42:53.098" v="398" actId="1076"/>
          <ac:picMkLst>
            <pc:docMk/>
            <pc:sldMk cId="3389932312" sldId="430"/>
            <ac:picMk id="3" creationId="{18B337E0-009E-48ED-BC71-458AB672C415}"/>
          </ac:picMkLst>
        </pc:picChg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1210392593" sldId="431"/>
        </pc:sldMkLst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547215772" sldId="432"/>
        </pc:sldMkLst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118685570" sldId="433"/>
        </pc:sldMkLst>
      </pc:sldChg>
      <pc:sldChg chg="del">
        <pc:chgData name="Ray Philp" userId="73cc6b93-06e6-4080-bd4d-ecadbd442a1d" providerId="ADAL" clId="{EF85A6C6-821E-4A46-9055-FC65B90DD3FE}" dt="2019-11-25T12:41:07.339" v="115" actId="2696"/>
        <pc:sldMkLst>
          <pc:docMk/>
          <pc:sldMk cId="2559321560" sldId="434"/>
        </pc:sldMkLst>
      </pc:sldChg>
      <pc:sldChg chg="add del">
        <pc:chgData name="Ray Philp" userId="73cc6b93-06e6-4080-bd4d-ecadbd442a1d" providerId="ADAL" clId="{EF85A6C6-821E-4A46-9055-FC65B90DD3FE}" dt="2019-11-25T12:44:44.875" v="165" actId="2696"/>
        <pc:sldMkLst>
          <pc:docMk/>
          <pc:sldMk cId="2891177617" sldId="435"/>
        </pc:sldMkLst>
      </pc:sldChg>
      <pc:sldChg chg="add del">
        <pc:chgData name="Ray Philp" userId="73cc6b93-06e6-4080-bd4d-ecadbd442a1d" providerId="ADAL" clId="{EF85A6C6-821E-4A46-9055-FC65B90DD3FE}" dt="2019-11-25T12:44:44.875" v="165" actId="2696"/>
        <pc:sldMkLst>
          <pc:docMk/>
          <pc:sldMk cId="2819205981" sldId="436"/>
        </pc:sldMkLst>
      </pc:sldChg>
      <pc:sldChg chg="addSp delSp modSp add">
        <pc:chgData name="Ray Philp" userId="73cc6b93-06e6-4080-bd4d-ecadbd442a1d" providerId="ADAL" clId="{EF85A6C6-821E-4A46-9055-FC65B90DD3FE}" dt="2019-11-25T12:43:09.030" v="162" actId="20577"/>
        <pc:sldMkLst>
          <pc:docMk/>
          <pc:sldMk cId="1637086877" sldId="437"/>
        </pc:sldMkLst>
        <pc:spChg chg="mod">
          <ac:chgData name="Ray Philp" userId="73cc6b93-06e6-4080-bd4d-ecadbd442a1d" providerId="ADAL" clId="{EF85A6C6-821E-4A46-9055-FC65B90DD3FE}" dt="2019-11-25T12:42:52.859" v="160" actId="20577"/>
          <ac:spMkLst>
            <pc:docMk/>
            <pc:sldMk cId="1637086877" sldId="437"/>
            <ac:spMk id="2" creationId="{AA086BC2-3308-44E4-B689-A3F94486A638}"/>
          </ac:spMkLst>
        </pc:spChg>
        <pc:spChg chg="del">
          <ac:chgData name="Ray Philp" userId="73cc6b93-06e6-4080-bd4d-ecadbd442a1d" providerId="ADAL" clId="{EF85A6C6-821E-4A46-9055-FC65B90DD3FE}" dt="2019-11-25T12:41:43.604" v="117" actId="478"/>
          <ac:spMkLst>
            <pc:docMk/>
            <pc:sldMk cId="1637086877" sldId="437"/>
            <ac:spMk id="3" creationId="{507150B3-26FB-41CD-A11A-B2865062D863}"/>
          </ac:spMkLst>
        </pc:spChg>
        <pc:spChg chg="add mod">
          <ac:chgData name="Ray Philp" userId="73cc6b93-06e6-4080-bd4d-ecadbd442a1d" providerId="ADAL" clId="{EF85A6C6-821E-4A46-9055-FC65B90DD3FE}" dt="2019-11-25T12:43:09.030" v="162" actId="20577"/>
          <ac:spMkLst>
            <pc:docMk/>
            <pc:sldMk cId="1637086877" sldId="437"/>
            <ac:spMk id="4" creationId="{5FF00B02-36BB-450D-B6A6-A7AECAE56487}"/>
          </ac:spMkLst>
        </pc:spChg>
      </pc:sldChg>
      <pc:sldChg chg="modSp add">
        <pc:chgData name="Ray Philp" userId="73cc6b93-06e6-4080-bd4d-ecadbd442a1d" providerId="ADAL" clId="{EF85A6C6-821E-4A46-9055-FC65B90DD3FE}" dt="2019-11-25T12:49:34.635" v="203" actId="1076"/>
        <pc:sldMkLst>
          <pc:docMk/>
          <pc:sldMk cId="1896015580" sldId="438"/>
        </pc:sldMkLst>
        <pc:spChg chg="mod">
          <ac:chgData name="Ray Philp" userId="73cc6b93-06e6-4080-bd4d-ecadbd442a1d" providerId="ADAL" clId="{EF85A6C6-821E-4A46-9055-FC65B90DD3FE}" dt="2019-11-25T12:49:26.747" v="202" actId="20577"/>
          <ac:spMkLst>
            <pc:docMk/>
            <pc:sldMk cId="1896015580" sldId="438"/>
            <ac:spMk id="2" creationId="{AA086BC2-3308-44E4-B689-A3F94486A638}"/>
          </ac:spMkLst>
        </pc:spChg>
        <pc:spChg chg="mod">
          <ac:chgData name="Ray Philp" userId="73cc6b93-06e6-4080-bd4d-ecadbd442a1d" providerId="ADAL" clId="{EF85A6C6-821E-4A46-9055-FC65B90DD3FE}" dt="2019-11-25T12:49:34.635" v="203" actId="1076"/>
          <ac:spMkLst>
            <pc:docMk/>
            <pc:sldMk cId="1896015580" sldId="438"/>
            <ac:spMk id="4" creationId="{5FF00B02-36BB-450D-B6A6-A7AECAE56487}"/>
          </ac:spMkLst>
        </pc:spChg>
      </pc:sldChg>
      <pc:sldChg chg="add del">
        <pc:chgData name="Ray Philp" userId="73cc6b93-06e6-4080-bd4d-ecadbd442a1d" providerId="ADAL" clId="{EF85A6C6-821E-4A46-9055-FC65B90DD3FE}" dt="2019-11-25T12:47:22.155" v="169"/>
        <pc:sldMkLst>
          <pc:docMk/>
          <pc:sldMk cId="3537378155" sldId="438"/>
        </pc:sldMkLst>
      </pc:sldChg>
      <pc:sldChg chg="addSp delSp modSp add">
        <pc:chgData name="Ray Philp" userId="73cc6b93-06e6-4080-bd4d-ecadbd442a1d" providerId="ADAL" clId="{EF85A6C6-821E-4A46-9055-FC65B90DD3FE}" dt="2019-11-25T12:54:40.549" v="228" actId="20577"/>
        <pc:sldMkLst>
          <pc:docMk/>
          <pc:sldMk cId="2011587820" sldId="439"/>
        </pc:sldMkLst>
        <pc:spChg chg="mod">
          <ac:chgData name="Ray Philp" userId="73cc6b93-06e6-4080-bd4d-ecadbd442a1d" providerId="ADAL" clId="{EF85A6C6-821E-4A46-9055-FC65B90DD3FE}" dt="2019-11-25T12:53:47.093" v="221" actId="20577"/>
          <ac:spMkLst>
            <pc:docMk/>
            <pc:sldMk cId="2011587820" sldId="439"/>
            <ac:spMk id="2" creationId="{AA086BC2-3308-44E4-B689-A3F94486A638}"/>
          </ac:spMkLst>
        </pc:spChg>
        <pc:spChg chg="add del">
          <ac:chgData name="Ray Philp" userId="73cc6b93-06e6-4080-bd4d-ecadbd442a1d" providerId="ADAL" clId="{EF85A6C6-821E-4A46-9055-FC65B90DD3FE}" dt="2019-11-25T12:51:59.577" v="206"/>
          <ac:spMkLst>
            <pc:docMk/>
            <pc:sldMk cId="2011587820" sldId="439"/>
            <ac:spMk id="3" creationId="{6F9AFA7E-DC48-4FE9-ABC0-43E068F41877}"/>
          </ac:spMkLst>
        </pc:spChg>
        <pc:spChg chg="mod">
          <ac:chgData name="Ray Philp" userId="73cc6b93-06e6-4080-bd4d-ecadbd442a1d" providerId="ADAL" clId="{EF85A6C6-821E-4A46-9055-FC65B90DD3FE}" dt="2019-11-25T12:54:40.549" v="228" actId="20577"/>
          <ac:spMkLst>
            <pc:docMk/>
            <pc:sldMk cId="2011587820" sldId="439"/>
            <ac:spMk id="4" creationId="{5FF00B02-36BB-450D-B6A6-A7AECAE56487}"/>
          </ac:spMkLst>
        </pc:spChg>
      </pc:sldChg>
      <pc:sldChg chg="addSp delSp modSp add">
        <pc:chgData name="Ray Philp" userId="73cc6b93-06e6-4080-bd4d-ecadbd442a1d" providerId="ADAL" clId="{EF85A6C6-821E-4A46-9055-FC65B90DD3FE}" dt="2019-11-25T14:00:11.324" v="472" actId="20577"/>
        <pc:sldMkLst>
          <pc:docMk/>
          <pc:sldMk cId="3800720885" sldId="440"/>
        </pc:sldMkLst>
        <pc:spChg chg="mod">
          <ac:chgData name="Ray Philp" userId="73cc6b93-06e6-4080-bd4d-ecadbd442a1d" providerId="ADAL" clId="{EF85A6C6-821E-4A46-9055-FC65B90DD3FE}" dt="2019-11-25T13:30:01.111" v="249" actId="20577"/>
          <ac:spMkLst>
            <pc:docMk/>
            <pc:sldMk cId="3800720885" sldId="440"/>
            <ac:spMk id="2" creationId="{2444E002-7B1C-4287-AFCC-64DFED934D63}"/>
          </ac:spMkLst>
        </pc:spChg>
        <pc:spChg chg="del">
          <ac:chgData name="Ray Philp" userId="73cc6b93-06e6-4080-bd4d-ecadbd442a1d" providerId="ADAL" clId="{EF85A6C6-821E-4A46-9055-FC65B90DD3FE}" dt="2019-11-25T13:30:30.576" v="250" actId="3680"/>
          <ac:spMkLst>
            <pc:docMk/>
            <pc:sldMk cId="3800720885" sldId="440"/>
            <ac:spMk id="3" creationId="{F0BB8946-8EC4-47E2-8CF8-F96E9CB3BA2A}"/>
          </ac:spMkLst>
        </pc:spChg>
        <pc:spChg chg="add mod">
          <ac:chgData name="Ray Philp" userId="73cc6b93-06e6-4080-bd4d-ecadbd442a1d" providerId="ADAL" clId="{EF85A6C6-821E-4A46-9055-FC65B90DD3FE}" dt="2019-11-25T13:59:57.472" v="470" actId="1076"/>
          <ac:spMkLst>
            <pc:docMk/>
            <pc:sldMk cId="3800720885" sldId="440"/>
            <ac:spMk id="6" creationId="{4261B4D5-8166-4377-9296-F082C75FB8EA}"/>
          </ac:spMkLst>
        </pc:spChg>
        <pc:spChg chg="add mod">
          <ac:chgData name="Ray Philp" userId="73cc6b93-06e6-4080-bd4d-ecadbd442a1d" providerId="ADAL" clId="{EF85A6C6-821E-4A46-9055-FC65B90DD3FE}" dt="2019-11-25T14:00:11.324" v="472" actId="20577"/>
          <ac:spMkLst>
            <pc:docMk/>
            <pc:sldMk cId="3800720885" sldId="440"/>
            <ac:spMk id="7" creationId="{052371BF-E756-42E4-B206-689E9A423940}"/>
          </ac:spMkLst>
        </pc:spChg>
        <pc:graphicFrameChg chg="add mod ord modGraphic">
          <ac:chgData name="Ray Philp" userId="73cc6b93-06e6-4080-bd4d-ecadbd442a1d" providerId="ADAL" clId="{EF85A6C6-821E-4A46-9055-FC65B90DD3FE}" dt="2019-11-25T13:58:44.906" v="442" actId="1076"/>
          <ac:graphicFrameMkLst>
            <pc:docMk/>
            <pc:sldMk cId="3800720885" sldId="440"/>
            <ac:graphicFrameMk id="4" creationId="{B17AE42D-AEE1-41AF-9CB1-132CE284D475}"/>
          </ac:graphicFrameMkLst>
        </pc:graphicFrameChg>
      </pc:sldChg>
      <pc:sldChg chg="modSp add">
        <pc:chgData name="Ray Philp" userId="73cc6b93-06e6-4080-bd4d-ecadbd442a1d" providerId="ADAL" clId="{EF85A6C6-821E-4A46-9055-FC65B90DD3FE}" dt="2019-11-25T13:44:43.388" v="402" actId="14826"/>
        <pc:sldMkLst>
          <pc:docMk/>
          <pc:sldMk cId="1594665582" sldId="441"/>
        </pc:sldMkLst>
        <pc:picChg chg="mod">
          <ac:chgData name="Ray Philp" userId="73cc6b93-06e6-4080-bd4d-ecadbd442a1d" providerId="ADAL" clId="{EF85A6C6-821E-4A46-9055-FC65B90DD3FE}" dt="2019-11-25T13:44:43.388" v="402" actId="14826"/>
          <ac:picMkLst>
            <pc:docMk/>
            <pc:sldMk cId="1594665582" sldId="441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45:18.255" v="403" actId="14826"/>
        <pc:sldMkLst>
          <pc:docMk/>
          <pc:sldMk cId="2705863418" sldId="442"/>
        </pc:sldMkLst>
        <pc:picChg chg="mod">
          <ac:chgData name="Ray Philp" userId="73cc6b93-06e6-4080-bd4d-ecadbd442a1d" providerId="ADAL" clId="{EF85A6C6-821E-4A46-9055-FC65B90DD3FE}" dt="2019-11-25T13:45:18.255" v="403" actId="14826"/>
          <ac:picMkLst>
            <pc:docMk/>
            <pc:sldMk cId="2705863418" sldId="442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45:40.864" v="404" actId="14826"/>
        <pc:sldMkLst>
          <pc:docMk/>
          <pc:sldMk cId="3985984780" sldId="443"/>
        </pc:sldMkLst>
        <pc:picChg chg="mod">
          <ac:chgData name="Ray Philp" userId="73cc6b93-06e6-4080-bd4d-ecadbd442a1d" providerId="ADAL" clId="{EF85A6C6-821E-4A46-9055-FC65B90DD3FE}" dt="2019-11-25T13:45:40.864" v="404" actId="14826"/>
          <ac:picMkLst>
            <pc:docMk/>
            <pc:sldMk cId="3985984780" sldId="443"/>
            <ac:picMk id="3" creationId="{18B337E0-009E-48ED-BC71-458AB672C415}"/>
          </ac:picMkLst>
        </pc:picChg>
      </pc:sldChg>
      <pc:sldChg chg="modSp add ord">
        <pc:chgData name="Ray Philp" userId="73cc6b93-06e6-4080-bd4d-ecadbd442a1d" providerId="ADAL" clId="{EF85A6C6-821E-4A46-9055-FC65B90DD3FE}" dt="2019-11-25T13:48:17.008" v="409"/>
        <pc:sldMkLst>
          <pc:docMk/>
          <pc:sldMk cId="4073775358" sldId="444"/>
        </pc:sldMkLst>
        <pc:picChg chg="mod">
          <ac:chgData name="Ray Philp" userId="73cc6b93-06e6-4080-bd4d-ecadbd442a1d" providerId="ADAL" clId="{EF85A6C6-821E-4A46-9055-FC65B90DD3FE}" dt="2019-11-25T13:46:05.286" v="405" actId="14826"/>
          <ac:picMkLst>
            <pc:docMk/>
            <pc:sldMk cId="4073775358" sldId="444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46:39.650" v="406" actId="14826"/>
        <pc:sldMkLst>
          <pc:docMk/>
          <pc:sldMk cId="2485948145" sldId="445"/>
        </pc:sldMkLst>
        <pc:picChg chg="mod">
          <ac:chgData name="Ray Philp" userId="73cc6b93-06e6-4080-bd4d-ecadbd442a1d" providerId="ADAL" clId="{EF85A6C6-821E-4A46-9055-FC65B90DD3FE}" dt="2019-11-25T13:46:39.650" v="406" actId="14826"/>
          <ac:picMkLst>
            <pc:docMk/>
            <pc:sldMk cId="2485948145" sldId="445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47:25.996" v="407" actId="14826"/>
        <pc:sldMkLst>
          <pc:docMk/>
          <pc:sldMk cId="4083392364" sldId="446"/>
        </pc:sldMkLst>
        <pc:picChg chg="mod">
          <ac:chgData name="Ray Philp" userId="73cc6b93-06e6-4080-bd4d-ecadbd442a1d" providerId="ADAL" clId="{EF85A6C6-821E-4A46-9055-FC65B90DD3FE}" dt="2019-11-25T13:47:25.996" v="407" actId="14826"/>
          <ac:picMkLst>
            <pc:docMk/>
            <pc:sldMk cId="4083392364" sldId="446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47:56.450" v="408" actId="14826"/>
        <pc:sldMkLst>
          <pc:docMk/>
          <pc:sldMk cId="3914429895" sldId="447"/>
        </pc:sldMkLst>
        <pc:picChg chg="mod">
          <ac:chgData name="Ray Philp" userId="73cc6b93-06e6-4080-bd4d-ecadbd442a1d" providerId="ADAL" clId="{EF85A6C6-821E-4A46-9055-FC65B90DD3FE}" dt="2019-11-25T13:47:56.450" v="408" actId="14826"/>
          <ac:picMkLst>
            <pc:docMk/>
            <pc:sldMk cId="3914429895" sldId="447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49:01.104" v="411" actId="14826"/>
        <pc:sldMkLst>
          <pc:docMk/>
          <pc:sldMk cId="2602981750" sldId="448"/>
        </pc:sldMkLst>
        <pc:picChg chg="mod">
          <ac:chgData name="Ray Philp" userId="73cc6b93-06e6-4080-bd4d-ecadbd442a1d" providerId="ADAL" clId="{EF85A6C6-821E-4A46-9055-FC65B90DD3FE}" dt="2019-11-25T13:49:01.104" v="411" actId="14826"/>
          <ac:picMkLst>
            <pc:docMk/>
            <pc:sldMk cId="2602981750" sldId="448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49:46.072" v="413" actId="14826"/>
        <pc:sldMkLst>
          <pc:docMk/>
          <pc:sldMk cId="3359397649" sldId="449"/>
        </pc:sldMkLst>
        <pc:picChg chg="mod">
          <ac:chgData name="Ray Philp" userId="73cc6b93-06e6-4080-bd4d-ecadbd442a1d" providerId="ADAL" clId="{EF85A6C6-821E-4A46-9055-FC65B90DD3FE}" dt="2019-11-25T13:49:46.072" v="413" actId="14826"/>
          <ac:picMkLst>
            <pc:docMk/>
            <pc:sldMk cId="3359397649" sldId="449"/>
            <ac:picMk id="3" creationId="{18B337E0-009E-48ED-BC71-458AB672C415}"/>
          </ac:picMkLst>
        </pc:picChg>
      </pc:sldChg>
      <pc:sldChg chg="modSp add">
        <pc:chgData name="Ray Philp" userId="73cc6b93-06e6-4080-bd4d-ecadbd442a1d" providerId="ADAL" clId="{EF85A6C6-821E-4A46-9055-FC65B90DD3FE}" dt="2019-11-25T13:50:55.422" v="417" actId="14826"/>
        <pc:sldMkLst>
          <pc:docMk/>
          <pc:sldMk cId="3543959985" sldId="450"/>
        </pc:sldMkLst>
        <pc:picChg chg="mod">
          <ac:chgData name="Ray Philp" userId="73cc6b93-06e6-4080-bd4d-ecadbd442a1d" providerId="ADAL" clId="{EF85A6C6-821E-4A46-9055-FC65B90DD3FE}" dt="2019-11-25T13:50:55.422" v="417" actId="14826"/>
          <ac:picMkLst>
            <pc:docMk/>
            <pc:sldMk cId="3543959985" sldId="450"/>
            <ac:picMk id="3" creationId="{18B337E0-009E-48ED-BC71-458AB672C415}"/>
          </ac:picMkLst>
        </pc:picChg>
      </pc:sldChg>
      <pc:sldChg chg="modSp add ord">
        <pc:chgData name="Ray Philp" userId="73cc6b93-06e6-4080-bd4d-ecadbd442a1d" providerId="ADAL" clId="{EF85A6C6-821E-4A46-9055-FC65B90DD3FE}" dt="2019-11-25T13:51:48.909" v="420"/>
        <pc:sldMkLst>
          <pc:docMk/>
          <pc:sldMk cId="2423484502" sldId="451"/>
        </pc:sldMkLst>
        <pc:picChg chg="mod">
          <ac:chgData name="Ray Philp" userId="73cc6b93-06e6-4080-bd4d-ecadbd442a1d" providerId="ADAL" clId="{EF85A6C6-821E-4A46-9055-FC65B90DD3FE}" dt="2019-11-25T13:51:39.480" v="419" actId="14826"/>
          <ac:picMkLst>
            <pc:docMk/>
            <pc:sldMk cId="2423484502" sldId="451"/>
            <ac:picMk id="3" creationId="{18B337E0-009E-48ED-BC71-458AB672C415}"/>
          </ac:picMkLst>
        </pc:picChg>
      </pc:sldChg>
      <pc:sldChg chg="add del">
        <pc:chgData name="Ray Philp" userId="73cc6b93-06e6-4080-bd4d-ecadbd442a1d" providerId="ADAL" clId="{EF85A6C6-821E-4A46-9055-FC65B90DD3FE}" dt="2019-11-25T13:50:22.202" v="416"/>
        <pc:sldMkLst>
          <pc:docMk/>
          <pc:sldMk cId="3586735417" sldId="451"/>
        </pc:sldMkLst>
      </pc:sldChg>
      <pc:sldChg chg="modSp add">
        <pc:chgData name="Ray Philp" userId="73cc6b93-06e6-4080-bd4d-ecadbd442a1d" providerId="ADAL" clId="{EF85A6C6-821E-4A46-9055-FC65B90DD3FE}" dt="2019-11-25T13:52:51.161" v="422" actId="14826"/>
        <pc:sldMkLst>
          <pc:docMk/>
          <pc:sldMk cId="803419291" sldId="452"/>
        </pc:sldMkLst>
        <pc:picChg chg="mod">
          <ac:chgData name="Ray Philp" userId="73cc6b93-06e6-4080-bd4d-ecadbd442a1d" providerId="ADAL" clId="{EF85A6C6-821E-4A46-9055-FC65B90DD3FE}" dt="2019-11-25T13:52:51.161" v="422" actId="14826"/>
          <ac:picMkLst>
            <pc:docMk/>
            <pc:sldMk cId="803419291" sldId="452"/>
            <ac:picMk id="3" creationId="{18B337E0-009E-48ED-BC71-458AB672C415}"/>
          </ac:picMkLst>
        </pc:picChg>
      </pc:sldChg>
      <pc:sldChg chg="addSp modSp add">
        <pc:chgData name="Ray Philp" userId="73cc6b93-06e6-4080-bd4d-ecadbd442a1d" providerId="ADAL" clId="{EF85A6C6-821E-4A46-9055-FC65B90DD3FE}" dt="2019-11-25T13:57:58.116" v="441" actId="122"/>
        <pc:sldMkLst>
          <pc:docMk/>
          <pc:sldMk cId="2281683115" sldId="453"/>
        </pc:sldMkLst>
        <pc:spChg chg="add mod">
          <ac:chgData name="Ray Philp" userId="73cc6b93-06e6-4080-bd4d-ecadbd442a1d" providerId="ADAL" clId="{EF85A6C6-821E-4A46-9055-FC65B90DD3FE}" dt="2019-11-25T13:57:58.116" v="441" actId="122"/>
          <ac:spMkLst>
            <pc:docMk/>
            <pc:sldMk cId="2281683115" sldId="453"/>
            <ac:spMk id="2" creationId="{DE3526EE-7829-4B5F-AA34-01DE0E24CDE0}"/>
          </ac:spMkLst>
        </pc:spChg>
      </pc:sldChg>
    </pc:docChg>
  </pc:docChgLst>
  <pc:docChgLst>
    <pc:chgData name="Ray Philp" userId="73cc6b93-06e6-4080-bd4d-ecadbd442a1d" providerId="ADAL" clId="{6B99CBB7-FD6B-4232-8FF4-F6F8866443B3}"/>
    <pc:docChg chg="custSel addSld delSld modSld sldOrd modSection modNotesMaster">
      <pc:chgData name="Ray Philp" userId="73cc6b93-06e6-4080-bd4d-ecadbd442a1d" providerId="ADAL" clId="{6B99CBB7-FD6B-4232-8FF4-F6F8866443B3}" dt="2019-11-18T12:37:05.569" v="254" actId="1076"/>
      <pc:docMkLst>
        <pc:docMk/>
      </pc:docMkLst>
    </pc:docChg>
  </pc:docChgLst>
  <pc:docChgLst>
    <pc:chgData name="Ray Philp" userId="73cc6b93-06e6-4080-bd4d-ecadbd442a1d" providerId="ADAL" clId="{DAA155F3-9C05-40E3-BC16-72E2A275D75B}"/>
    <pc:docChg chg="custSel addSld modSld">
      <pc:chgData name="Ray Philp" userId="73cc6b93-06e6-4080-bd4d-ecadbd442a1d" providerId="ADAL" clId="{DAA155F3-9C05-40E3-BC16-72E2A275D75B}" dt="2019-10-07T15:38:26.211" v="79" actId="1076"/>
      <pc:docMkLst>
        <pc:docMk/>
      </pc:docMkLst>
    </pc:docChg>
  </pc:docChgLst>
  <pc:docChgLst>
    <pc:chgData name="Ray Philp" userId="73cc6b93-06e6-4080-bd4d-ecadbd442a1d" providerId="ADAL" clId="{F811A457-CFA3-4EAE-A0DE-0D42A4B16D64}"/>
    <pc:docChg chg="custSel addSld delSld modSld sldOrd modSection">
      <pc:chgData name="Ray Philp" userId="73cc6b93-06e6-4080-bd4d-ecadbd442a1d" providerId="ADAL" clId="{F811A457-CFA3-4EAE-A0DE-0D42A4B16D64}" dt="2019-10-14T11:22:16.183" v="520" actId="20577"/>
      <pc:docMkLst>
        <pc:docMk/>
      </pc:docMkLst>
    </pc:docChg>
  </pc:docChgLst>
  <pc:docChgLst>
    <pc:chgData name="Ray Philp" userId="73cc6b93-06e6-4080-bd4d-ecadbd442a1d" providerId="ADAL" clId="{7E5C5850-265C-4BBE-A9A7-451DC07F79FD}"/>
    <pc:docChg chg="custSel addSld modSld">
      <pc:chgData name="Ray Philp" userId="73cc6b93-06e6-4080-bd4d-ecadbd442a1d" providerId="ADAL" clId="{7E5C5850-265C-4BBE-A9A7-451DC07F79FD}" dt="2019-10-21T12:15:52.748" v="7" actId="14100"/>
      <pc:docMkLst>
        <pc:docMk/>
      </pc:docMkLst>
    </pc:docChg>
  </pc:docChgLst>
  <pc:docChgLst>
    <pc:chgData name="Ray Philp" userId="73cc6b93-06e6-4080-bd4d-ecadbd442a1d" providerId="ADAL" clId="{433B17C1-A36A-42E1-8020-6480F060719C}"/>
    <pc:docChg chg="undo custSel addSld delSld modSld sldOrd modSection">
      <pc:chgData name="Ray Philp" userId="73cc6b93-06e6-4080-bd4d-ecadbd442a1d" providerId="ADAL" clId="{433B17C1-A36A-42E1-8020-6480F060719C}" dt="2019-10-21T11:58:33.937" v="647" actId="1076"/>
      <pc:docMkLst>
        <pc:docMk/>
      </pc:docMkLst>
    </pc:docChg>
  </pc:docChgLst>
  <pc:docChgLst>
    <pc:chgData name="Ray Philp" userId="73cc6b93-06e6-4080-bd4d-ecadbd442a1d" providerId="ADAL" clId="{0DEFBDAA-B5CC-4D42-8FE0-AFA5C22F66F1}"/>
    <pc:docChg chg="modSld">
      <pc:chgData name="Ray Philp" userId="73cc6b93-06e6-4080-bd4d-ecadbd442a1d" providerId="ADAL" clId="{0DEFBDAA-B5CC-4D42-8FE0-AFA5C22F66F1}" dt="2019-11-11T23:46:34.799" v="5" actId="20577"/>
      <pc:docMkLst>
        <pc:docMk/>
      </pc:docMkLst>
    </pc:docChg>
  </pc:docChgLst>
  <pc:docChgLst>
    <pc:chgData name="Ray Philp" userId="73cc6b93-06e6-4080-bd4d-ecadbd442a1d" providerId="ADAL" clId="{2D48BDD4-2CC2-47C2-987D-21732590211B}"/>
    <pc:docChg chg="custSel addSld delSld modSld sldOrd modSection">
      <pc:chgData name="Ray Philp" userId="73cc6b93-06e6-4080-bd4d-ecadbd442a1d" providerId="ADAL" clId="{2D48BDD4-2CC2-47C2-987D-21732590211B}" dt="2019-11-11T11:28:09.017" v="646"/>
      <pc:docMkLst>
        <pc:docMk/>
      </pc:docMkLst>
    </pc:docChg>
  </pc:docChgLst>
  <pc:docChgLst>
    <pc:chgData name="Ray Philp" userId="73cc6b93-06e6-4080-bd4d-ecadbd442a1d" providerId="ADAL" clId="{60E901B1-23E9-F941-B18A-4E20A764EC66}"/>
    <pc:docChg chg="addSld delSld modSld sldOrd modSection">
      <pc:chgData name="Ray Philp" userId="73cc6b93-06e6-4080-bd4d-ecadbd442a1d" providerId="ADAL" clId="{60E901B1-23E9-F941-B18A-4E20A764EC66}" dt="2019-11-26T02:07:16.353" v="43" actId="2696"/>
      <pc:docMkLst>
        <pc:docMk/>
      </pc:docMkLst>
      <pc:sldChg chg="del">
        <pc:chgData name="Ray Philp" userId="73cc6b93-06e6-4080-bd4d-ecadbd442a1d" providerId="ADAL" clId="{60E901B1-23E9-F941-B18A-4E20A764EC66}" dt="2019-11-26T02:07:16.222" v="18" actId="2696"/>
        <pc:sldMkLst>
          <pc:docMk/>
          <pc:sldMk cId="1662351368" sldId="256"/>
        </pc:sldMkLst>
      </pc:sldChg>
      <pc:sldChg chg="del">
        <pc:chgData name="Ray Philp" userId="73cc6b93-06e6-4080-bd4d-ecadbd442a1d" providerId="ADAL" clId="{60E901B1-23E9-F941-B18A-4E20A764EC66}" dt="2019-11-26T02:07:16.239" v="20" actId="2696"/>
        <pc:sldMkLst>
          <pc:docMk/>
          <pc:sldMk cId="369382752" sldId="258"/>
        </pc:sldMkLst>
      </pc:sldChg>
      <pc:sldChg chg="del">
        <pc:chgData name="Ray Philp" userId="73cc6b93-06e6-4080-bd4d-ecadbd442a1d" providerId="ADAL" clId="{60E901B1-23E9-F941-B18A-4E20A764EC66}" dt="2019-11-26T02:07:16.246" v="21" actId="2696"/>
        <pc:sldMkLst>
          <pc:docMk/>
          <pc:sldMk cId="2976011130" sldId="259"/>
        </pc:sldMkLst>
      </pc:sldChg>
      <pc:sldChg chg="modSp del ord">
        <pc:chgData name="Ray Philp" userId="73cc6b93-06e6-4080-bd4d-ecadbd442a1d" providerId="ADAL" clId="{60E901B1-23E9-F941-B18A-4E20A764EC66}" dt="2019-11-26T02:07:16.231" v="19" actId="2696"/>
        <pc:sldMkLst>
          <pc:docMk/>
          <pc:sldMk cId="2288492493" sldId="261"/>
        </pc:sldMkLst>
        <pc:spChg chg="mod">
          <ac:chgData name="Ray Philp" userId="73cc6b93-06e6-4080-bd4d-ecadbd442a1d" providerId="ADAL" clId="{60E901B1-23E9-F941-B18A-4E20A764EC66}" dt="2019-11-25T22:28:38.131" v="15" actId="20577"/>
          <ac:spMkLst>
            <pc:docMk/>
            <pc:sldMk cId="2288492493" sldId="261"/>
            <ac:spMk id="2" creationId="{0C4EE661-EED4-4B98-9507-F8EF1D452A57}"/>
          </ac:spMkLst>
        </pc:spChg>
        <pc:spChg chg="mod">
          <ac:chgData name="Ray Philp" userId="73cc6b93-06e6-4080-bd4d-ecadbd442a1d" providerId="ADAL" clId="{60E901B1-23E9-F941-B18A-4E20A764EC66}" dt="2019-11-25T22:28:31.302" v="10" actId="20577"/>
          <ac:spMkLst>
            <pc:docMk/>
            <pc:sldMk cId="2288492493" sldId="261"/>
            <ac:spMk id="4" creationId="{5283D64E-3F4E-490B-926D-1890AE200BB6}"/>
          </ac:spMkLst>
        </pc:spChg>
      </pc:sldChg>
      <pc:sldChg chg="del">
        <pc:chgData name="Ray Philp" userId="73cc6b93-06e6-4080-bd4d-ecadbd442a1d" providerId="ADAL" clId="{60E901B1-23E9-F941-B18A-4E20A764EC66}" dt="2019-11-26T02:07:16.294" v="28" actId="2696"/>
        <pc:sldMkLst>
          <pc:docMk/>
          <pc:sldMk cId="1522415738" sldId="264"/>
        </pc:sldMkLst>
      </pc:sldChg>
      <pc:sldChg chg="modSp del">
        <pc:chgData name="Ray Philp" userId="73cc6b93-06e6-4080-bd4d-ecadbd442a1d" providerId="ADAL" clId="{60E901B1-23E9-F941-B18A-4E20A764EC66}" dt="2019-11-26T02:07:16.276" v="25" actId="2696"/>
        <pc:sldMkLst>
          <pc:docMk/>
          <pc:sldMk cId="2627491535" sldId="266"/>
        </pc:sldMkLst>
        <pc:spChg chg="mod">
          <ac:chgData name="Ray Philp" userId="73cc6b93-06e6-4080-bd4d-ecadbd442a1d" providerId="ADAL" clId="{60E901B1-23E9-F941-B18A-4E20A764EC66}" dt="2019-11-25T22:29:08.214" v="16" actId="20577"/>
          <ac:spMkLst>
            <pc:docMk/>
            <pc:sldMk cId="2627491535" sldId="266"/>
            <ac:spMk id="2" creationId="{4CB9A33E-670B-483F-BD5E-7E02891ADE8C}"/>
          </ac:spMkLst>
        </pc:spChg>
      </pc:sldChg>
      <pc:sldChg chg="del">
        <pc:chgData name="Ray Philp" userId="73cc6b93-06e6-4080-bd4d-ecadbd442a1d" providerId="ADAL" clId="{60E901B1-23E9-F941-B18A-4E20A764EC66}" dt="2019-11-26T02:07:16.288" v="27" actId="2696"/>
        <pc:sldMkLst>
          <pc:docMk/>
          <pc:sldMk cId="3535751399" sldId="267"/>
        </pc:sldMkLst>
      </pc:sldChg>
      <pc:sldChg chg="del">
        <pc:chgData name="Ray Philp" userId="73cc6b93-06e6-4080-bd4d-ecadbd442a1d" providerId="ADAL" clId="{60E901B1-23E9-F941-B18A-4E20A764EC66}" dt="2019-11-26T02:07:16.282" v="26" actId="2696"/>
        <pc:sldMkLst>
          <pc:docMk/>
          <pc:sldMk cId="2428077794" sldId="268"/>
        </pc:sldMkLst>
      </pc:sldChg>
      <pc:sldChg chg="del">
        <pc:chgData name="Ray Philp" userId="73cc6b93-06e6-4080-bd4d-ecadbd442a1d" providerId="ADAL" clId="{60E901B1-23E9-F941-B18A-4E20A764EC66}" dt="2019-11-26T02:07:16.269" v="24" actId="2696"/>
        <pc:sldMkLst>
          <pc:docMk/>
          <pc:sldMk cId="1567313208" sldId="346"/>
        </pc:sldMkLst>
      </pc:sldChg>
      <pc:sldChg chg="del">
        <pc:chgData name="Ray Philp" userId="73cc6b93-06e6-4080-bd4d-ecadbd442a1d" providerId="ADAL" clId="{60E901B1-23E9-F941-B18A-4E20A764EC66}" dt="2019-11-26T02:07:16.263" v="23" actId="2696"/>
        <pc:sldMkLst>
          <pc:docMk/>
          <pc:sldMk cId="1014349021" sldId="352"/>
        </pc:sldMkLst>
      </pc:sldChg>
      <pc:sldChg chg="del">
        <pc:chgData name="Ray Philp" userId="73cc6b93-06e6-4080-bd4d-ecadbd442a1d" providerId="ADAL" clId="{60E901B1-23E9-F941-B18A-4E20A764EC66}" dt="2019-11-26T02:07:16.255" v="22" actId="2696"/>
        <pc:sldMkLst>
          <pc:docMk/>
          <pc:sldMk cId="385694019" sldId="353"/>
        </pc:sldMkLst>
      </pc:sldChg>
      <pc:sldChg chg="del">
        <pc:chgData name="Ray Philp" userId="73cc6b93-06e6-4080-bd4d-ecadbd442a1d" providerId="ADAL" clId="{60E901B1-23E9-F941-B18A-4E20A764EC66}" dt="2019-11-26T02:07:16.299" v="29" actId="2696"/>
        <pc:sldMkLst>
          <pc:docMk/>
          <pc:sldMk cId="363169444" sldId="386"/>
        </pc:sldMkLst>
      </pc:sldChg>
      <pc:sldChg chg="del">
        <pc:chgData name="Ray Philp" userId="73cc6b93-06e6-4080-bd4d-ecadbd442a1d" providerId="ADAL" clId="{60E901B1-23E9-F941-B18A-4E20A764EC66}" dt="2019-11-26T02:07:16.323" v="34" actId="2696"/>
        <pc:sldMkLst>
          <pc:docMk/>
          <pc:sldMk cId="3389932312" sldId="430"/>
        </pc:sldMkLst>
      </pc:sldChg>
      <pc:sldChg chg="del">
        <pc:chgData name="Ray Philp" userId="73cc6b93-06e6-4080-bd4d-ecadbd442a1d" providerId="ADAL" clId="{60E901B1-23E9-F941-B18A-4E20A764EC66}" dt="2019-11-26T02:07:16.327" v="35" actId="2696"/>
        <pc:sldMkLst>
          <pc:docMk/>
          <pc:sldMk cId="1594665582" sldId="441"/>
        </pc:sldMkLst>
      </pc:sldChg>
      <pc:sldChg chg="del">
        <pc:chgData name="Ray Philp" userId="73cc6b93-06e6-4080-bd4d-ecadbd442a1d" providerId="ADAL" clId="{60E901B1-23E9-F941-B18A-4E20A764EC66}" dt="2019-11-26T02:07:16.331" v="36" actId="2696"/>
        <pc:sldMkLst>
          <pc:docMk/>
          <pc:sldMk cId="2705863418" sldId="442"/>
        </pc:sldMkLst>
      </pc:sldChg>
      <pc:sldChg chg="del">
        <pc:chgData name="Ray Philp" userId="73cc6b93-06e6-4080-bd4d-ecadbd442a1d" providerId="ADAL" clId="{60E901B1-23E9-F941-B18A-4E20A764EC66}" dt="2019-11-26T02:07:16.335" v="37" actId="2696"/>
        <pc:sldMkLst>
          <pc:docMk/>
          <pc:sldMk cId="3985984780" sldId="443"/>
        </pc:sldMkLst>
      </pc:sldChg>
      <pc:sldChg chg="del">
        <pc:chgData name="Ray Philp" userId="73cc6b93-06e6-4080-bd4d-ecadbd442a1d" providerId="ADAL" clId="{60E901B1-23E9-F941-B18A-4E20A764EC66}" dt="2019-11-26T02:07:16.310" v="31" actId="2696"/>
        <pc:sldMkLst>
          <pc:docMk/>
          <pc:sldMk cId="4073775358" sldId="444"/>
        </pc:sldMkLst>
      </pc:sldChg>
      <pc:sldChg chg="del">
        <pc:chgData name="Ray Philp" userId="73cc6b93-06e6-4080-bd4d-ecadbd442a1d" providerId="ADAL" clId="{60E901B1-23E9-F941-B18A-4E20A764EC66}" dt="2019-11-26T02:07:16.338" v="38" actId="2696"/>
        <pc:sldMkLst>
          <pc:docMk/>
          <pc:sldMk cId="2485948145" sldId="445"/>
        </pc:sldMkLst>
      </pc:sldChg>
      <pc:sldChg chg="del">
        <pc:chgData name="Ray Philp" userId="73cc6b93-06e6-4080-bd4d-ecadbd442a1d" providerId="ADAL" clId="{60E901B1-23E9-F941-B18A-4E20A764EC66}" dt="2019-11-26T02:07:16.345" v="40" actId="2696"/>
        <pc:sldMkLst>
          <pc:docMk/>
          <pc:sldMk cId="4083392364" sldId="446"/>
        </pc:sldMkLst>
      </pc:sldChg>
      <pc:sldChg chg="del">
        <pc:chgData name="Ray Philp" userId="73cc6b93-06e6-4080-bd4d-ecadbd442a1d" providerId="ADAL" clId="{60E901B1-23E9-F941-B18A-4E20A764EC66}" dt="2019-11-26T02:07:16.348" v="41" actId="2696"/>
        <pc:sldMkLst>
          <pc:docMk/>
          <pc:sldMk cId="3914429895" sldId="447"/>
        </pc:sldMkLst>
      </pc:sldChg>
      <pc:sldChg chg="del">
        <pc:chgData name="Ray Philp" userId="73cc6b93-06e6-4080-bd4d-ecadbd442a1d" providerId="ADAL" clId="{60E901B1-23E9-F941-B18A-4E20A764EC66}" dt="2019-11-26T02:07:16.342" v="39" actId="2696"/>
        <pc:sldMkLst>
          <pc:docMk/>
          <pc:sldMk cId="2602981750" sldId="448"/>
        </pc:sldMkLst>
      </pc:sldChg>
      <pc:sldChg chg="del">
        <pc:chgData name="Ray Philp" userId="73cc6b93-06e6-4080-bd4d-ecadbd442a1d" providerId="ADAL" clId="{60E901B1-23E9-F941-B18A-4E20A764EC66}" dt="2019-11-26T02:07:16.351" v="42" actId="2696"/>
        <pc:sldMkLst>
          <pc:docMk/>
          <pc:sldMk cId="3359397649" sldId="449"/>
        </pc:sldMkLst>
      </pc:sldChg>
      <pc:sldChg chg="del">
        <pc:chgData name="Ray Philp" userId="73cc6b93-06e6-4080-bd4d-ecadbd442a1d" providerId="ADAL" clId="{60E901B1-23E9-F941-B18A-4E20A764EC66}" dt="2019-11-26T02:07:16.319" v="33" actId="2696"/>
        <pc:sldMkLst>
          <pc:docMk/>
          <pc:sldMk cId="3543959985" sldId="450"/>
        </pc:sldMkLst>
      </pc:sldChg>
      <pc:sldChg chg="del">
        <pc:chgData name="Ray Philp" userId="73cc6b93-06e6-4080-bd4d-ecadbd442a1d" providerId="ADAL" clId="{60E901B1-23E9-F941-B18A-4E20A764EC66}" dt="2019-11-26T02:07:16.314" v="32" actId="2696"/>
        <pc:sldMkLst>
          <pc:docMk/>
          <pc:sldMk cId="2423484502" sldId="451"/>
        </pc:sldMkLst>
      </pc:sldChg>
      <pc:sldChg chg="del">
        <pc:chgData name="Ray Philp" userId="73cc6b93-06e6-4080-bd4d-ecadbd442a1d" providerId="ADAL" clId="{60E901B1-23E9-F941-B18A-4E20A764EC66}" dt="2019-11-26T02:07:16.353" v="43" actId="2696"/>
        <pc:sldMkLst>
          <pc:docMk/>
          <pc:sldMk cId="803419291" sldId="452"/>
        </pc:sldMkLst>
      </pc:sldChg>
      <pc:sldChg chg="add del modTransition">
        <pc:chgData name="Ray Philp" userId="73cc6b93-06e6-4080-bd4d-ecadbd442a1d" providerId="ADAL" clId="{60E901B1-23E9-F941-B18A-4E20A764EC66}" dt="2019-11-26T02:07:16.304" v="30" actId="2696"/>
        <pc:sldMkLst>
          <pc:docMk/>
          <pc:sldMk cId="2564037228" sldId="454"/>
        </pc:sldMkLst>
      </pc:sldChg>
    </pc:docChg>
  </pc:docChgLst>
  <pc:docChgLst>
    <pc:chgData name="Ray Philp" userId="73cc6b93-06e6-4080-bd4d-ecadbd442a1d" providerId="ADAL" clId="{E3275CE2-897D-D743-AB36-6CE3F6EA388C}"/>
    <pc:docChg chg="delSld modSld modSection">
      <pc:chgData name="Ray Philp" userId="73cc6b93-06e6-4080-bd4d-ecadbd442a1d" providerId="ADAL" clId="{E3275CE2-897D-D743-AB36-6CE3F6EA388C}" dt="2019-11-18T23:38:00.874" v="63" actId="20577"/>
      <pc:docMkLst>
        <pc:docMk/>
      </pc:docMkLst>
    </pc:docChg>
  </pc:docChgLst>
  <pc:docChgLst>
    <pc:chgData name="Ray Philp" userId="73cc6b93-06e6-4080-bd4d-ecadbd442a1d" providerId="ADAL" clId="{40BB970F-A8AE-4E7F-9063-CEDFAE0FBD2E}"/>
    <pc:docChg chg="undo custSel addSld delSld modSld sldOrd modSection">
      <pc:chgData name="Ray Philp" userId="73cc6b93-06e6-4080-bd4d-ecadbd442a1d" providerId="ADAL" clId="{40BB970F-A8AE-4E7F-9063-CEDFAE0FBD2E}" dt="2019-10-28T12:49:28.029" v="918" actId="1076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F0FE-6003-284C-9FDE-31DD8882C955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26F3-C05A-7646-9356-0706C5AF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9478776-0CCA-435A-BD16-02F1AFD04FB9}" type="datetimeFigureOut">
              <a:rPr lang="en-AU" smtClean="0"/>
              <a:t>27/01/2020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417A57C-A2BA-4315-A190-EFCF082DF0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18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29F5A-49BA-4924-98C6-C9C9EE236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8CA103-E7AF-406A-8F3D-3B7C6DEAD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340C93-85E8-4BCC-91F2-1E8F8D87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96A3-4EB4-429E-8F71-7AC9B72D8BB0}" type="datetimeFigureOut">
              <a:rPr lang="en-AU" smtClean="0"/>
              <a:t>27/01/2020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4C3631-6ED2-4F21-B1FD-3C6EB815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2EBE0A-030C-4B67-99FB-99581CA8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4F9-A983-4B45-A552-49A1C6B91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5D7AB6-E5BD-4FFF-AA0A-1AF2DA1A7D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04963"/>
            <a:ext cx="10515600" cy="8206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2A01BF-B7F4-4204-8F97-E3F9C412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641"/>
            <a:ext cx="10515600" cy="399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90BD23-8E13-4A7D-8CA4-075CB8DE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96A3-4EB4-429E-8F71-7AC9B72D8BB0}" type="datetimeFigureOut">
              <a:rPr lang="en-AU" smtClean="0"/>
              <a:t>27/01/2020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E1286C-98B5-40DB-871A-CDE86F4D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5A6E76-957F-45DA-B743-4E2DBD9A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4F9-A983-4B45-A552-49A1C6B912A6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picture containing outdoor, animal, sky, water&#10;&#10;Description generated with very high confidence">
            <a:extLst>
              <a:ext uri="{FF2B5EF4-FFF2-40B4-BE49-F238E27FC236}">
                <a16:creationId xmlns="" xmlns:a16="http://schemas.microsoft.com/office/drawing/2014/main" id="{208DDCFB-BF4A-4FFA-9412-1968F8CBA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15599" cy="6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8E9AD-9568-41FA-BE09-0EA2D739F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04963"/>
            <a:ext cx="10515600" cy="685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E1AD6E-2816-4A91-80AA-7D2C57C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96A3-4EB4-429E-8F71-7AC9B72D8BB0}" type="datetimeFigureOut">
              <a:rPr lang="en-AU" smtClean="0"/>
              <a:t>27/01/2020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0ACD7D-0B2D-4D7F-8CD2-D7BAAD65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A47AE5-621B-4460-B526-E8A7FED6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4F9-A983-4B45-A552-49A1C6B912A6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A picture containing outdoor, animal, sky, water&#10;&#10;Description generated with very high confidence">
            <a:extLst>
              <a:ext uri="{FF2B5EF4-FFF2-40B4-BE49-F238E27FC236}">
                <a16:creationId xmlns="" xmlns:a16="http://schemas.microsoft.com/office/drawing/2014/main" id="{B95F622A-E032-4B41-BFE5-53717E0E0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15599" cy="6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8135426-B70B-48CF-B3A8-BD371F10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96A3-4EB4-429E-8F71-7AC9B72D8BB0}" type="datetimeFigureOut">
              <a:rPr lang="en-AU" smtClean="0"/>
              <a:t>27/01/2020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9A4584-839F-4CB8-A89A-66A1477E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FC583E-D39B-4B04-9F6E-24295695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4F9-A983-4B45-A552-49A1C6B912A6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 descr="A picture containing outdoor, animal, sky, water&#10;&#10;Description generated with very high confidence">
            <a:extLst>
              <a:ext uri="{FF2B5EF4-FFF2-40B4-BE49-F238E27FC236}">
                <a16:creationId xmlns="" xmlns:a16="http://schemas.microsoft.com/office/drawing/2014/main" id="{CD920AB8-4CEF-4A51-A5A6-A04E6F9B8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15599" cy="6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="" xmlns:a16="http://schemas.microsoft.com/office/drawing/2014/main" id="{21C6CE9D-6F0F-4454-9F90-FB312B79F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Calibri" panose="020F0502020204030204" pitchFamily="34" charset="0"/>
              </a:defRPr>
            </a:lvl1pPr>
          </a:lstStyle>
          <a:p>
            <a:fld id="{5539AFD2-4E03-4CA6-B793-6541490985A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554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9140386-7FB5-4BB9-80F8-21489FBC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2D9BD6-2556-4AC8-88A5-F12DAFD02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6C4920-B4D5-4FE0-B18E-7D83B511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96A3-4EB4-429E-8F71-7AC9B72D8BB0}" type="datetimeFigureOut">
              <a:rPr lang="en-AU" smtClean="0"/>
              <a:t>27/01/2020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7ABBFA-3B85-44EC-B12A-7C8F5658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486CE0-E234-4AE5-810B-F768E5832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34F9-A983-4B45-A552-49A1C6B91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52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="" xmlns:a16="http://schemas.microsoft.com/office/drawing/2014/main" id="{A9A40434-98BF-42BB-81D7-3006D8AD08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5064929-4720-451C-A92F-2F4038129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F8F8F"/>
                </a:solidFill>
                <a:latin typeface="Arial" panose="020B0604020202020204" pitchFamily="34" charset="0"/>
              </a:defRPr>
            </a:lvl1pPr>
          </a:lstStyle>
          <a:p>
            <a:fld id="{EAB739B0-4B54-4717-BAB7-E6DA2455F1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8313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2AF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rgbClr val="F2AF00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2AF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F2AF00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2AF00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F2AF00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F2AF00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                                 </a:t>
            </a:r>
            <a:r>
              <a:rPr lang="en-US" sz="4000" b="1" dirty="0" smtClean="0">
                <a:solidFill>
                  <a:srgbClr val="000000"/>
                </a:solidFill>
              </a:rPr>
              <a:t> NEPAL AMR PROJECT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</a:rPr>
              <a:t>                                    UPDATE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                                         </a:t>
            </a:r>
            <a:r>
              <a:rPr lang="en-US" sz="3500" b="1" dirty="0" smtClean="0">
                <a:solidFill>
                  <a:srgbClr val="000000"/>
                </a:solidFill>
              </a:rPr>
              <a:t> 28 January 2020</a:t>
            </a:r>
            <a:endParaRPr lang="en-US" sz="3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                          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                                         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 Shot 2019-12-01 at 10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17" y="1058243"/>
            <a:ext cx="2277614" cy="2810189"/>
          </a:xfrm>
          <a:prstGeom prst="rect">
            <a:avLst/>
          </a:prstGeom>
        </p:spPr>
      </p:pic>
      <p:pic>
        <p:nvPicPr>
          <p:cNvPr id="5" name="Picture 2" descr="Image result for antibiotics over the cou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4" y="3977547"/>
            <a:ext cx="3275598" cy="258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19-12-01 at 1.01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15" y="3977548"/>
            <a:ext cx="3564301" cy="26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Nepal Feasibility Study                                 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i="1" dirty="0" smtClean="0"/>
              <a:t>Outcomes</a:t>
            </a:r>
          </a:p>
          <a:p>
            <a:pPr marL="0" indent="0">
              <a:buNone/>
            </a:pPr>
            <a:r>
              <a:rPr lang="en-US" dirty="0" smtClean="0"/>
              <a:t>RCK agreed to: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lvl="0"/>
            <a:r>
              <a:rPr lang="en-US" dirty="0"/>
              <a:t>To be the “Project’s” host sponsor</a:t>
            </a:r>
            <a:endParaRPr lang="en-AU" dirty="0"/>
          </a:p>
          <a:p>
            <a:pPr lvl="0"/>
            <a:r>
              <a:rPr lang="en-US" dirty="0" smtClean="0"/>
              <a:t>Assist in the MOU preparation</a:t>
            </a:r>
            <a:endParaRPr lang="en-AU" dirty="0" smtClean="0"/>
          </a:p>
          <a:p>
            <a:pPr lvl="0"/>
            <a:r>
              <a:rPr lang="en-US" dirty="0" smtClean="0"/>
              <a:t>Receive</a:t>
            </a:r>
            <a:r>
              <a:rPr lang="en-US" dirty="0"/>
              <a:t>, inspect and control the delivery of the equipment to NMCTH</a:t>
            </a:r>
            <a:endParaRPr lang="en-AU" dirty="0"/>
          </a:p>
          <a:p>
            <a:pPr lvl="0"/>
            <a:r>
              <a:rPr lang="en-US" dirty="0"/>
              <a:t>Apply for the removal of 5% customs tax (13% VAT will apply)</a:t>
            </a:r>
            <a:endParaRPr lang="en-AU" dirty="0"/>
          </a:p>
          <a:p>
            <a:pPr lvl="0"/>
            <a:r>
              <a:rPr lang="en-US" dirty="0"/>
              <a:t>See that all accounts have been received and paid</a:t>
            </a:r>
            <a:endParaRPr lang="en-AU" dirty="0"/>
          </a:p>
          <a:p>
            <a:pPr lvl="0"/>
            <a:r>
              <a:rPr lang="en-US" dirty="0"/>
              <a:t>Monitor and follow up on agreed reporting deadlines</a:t>
            </a:r>
            <a:endParaRPr lang="en-AU" dirty="0"/>
          </a:p>
          <a:p>
            <a:pPr lvl="0"/>
            <a:r>
              <a:rPr lang="en-US" dirty="0"/>
              <a:t>Assist in final report preparation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20-01-27 at 7.4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91" y="990757"/>
            <a:ext cx="2228553" cy="29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4. Project Beneficiaries                                       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The provision of molecular methods (PCR), equipment and professional</a:t>
            </a:r>
          </a:p>
          <a:p>
            <a:pPr marL="0" indent="0">
              <a:buNone/>
            </a:pPr>
            <a:r>
              <a:rPr lang="en-US" b="1" i="1" dirty="0" smtClean="0"/>
              <a:t> in-house training by Professor Tim </a:t>
            </a:r>
            <a:r>
              <a:rPr lang="en-US" b="1" i="1" dirty="0" err="1" smtClean="0"/>
              <a:t>Inglis</a:t>
            </a:r>
            <a:r>
              <a:rPr lang="en-US" b="1" i="1" dirty="0" smtClean="0"/>
              <a:t> and PhD student</a:t>
            </a:r>
          </a:p>
          <a:p>
            <a:pPr marL="0" indent="0">
              <a:buNone/>
            </a:pPr>
            <a:r>
              <a:rPr lang="en-US" b="1" i="1" dirty="0" err="1" smtClean="0"/>
              <a:t>Subha</a:t>
            </a:r>
            <a:r>
              <a:rPr lang="en-US" b="1" i="1" dirty="0" smtClean="0"/>
              <a:t> </a:t>
            </a:r>
            <a:r>
              <a:rPr lang="en-US" b="1" i="1" dirty="0" err="1" smtClean="0"/>
              <a:t>Shrestha</a:t>
            </a:r>
            <a:r>
              <a:rPr lang="en-US" b="1" i="1" dirty="0" smtClean="0"/>
              <a:t> will ensure rapid detection of AMR drug resistant infections. </a:t>
            </a:r>
          </a:p>
          <a:p>
            <a:pPr marL="0" indent="0">
              <a:buNone/>
            </a:pPr>
            <a:r>
              <a:rPr lang="en-US" dirty="0" smtClean="0"/>
              <a:t>Beneficiaries: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b="1" dirty="0" smtClean="0"/>
              <a:t>Nepalese people </a:t>
            </a:r>
            <a:r>
              <a:rPr lang="en-US" dirty="0" smtClean="0"/>
              <a:t>– hundreds every year will receive faster and more accurate diagnosis and treatment of  sepsis and antibiotic resistant infections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Technicians</a:t>
            </a:r>
            <a:r>
              <a:rPr lang="en-US" dirty="0" smtClean="0"/>
              <a:t> – initially 3 medical/microbiology professionals will be trained in the use of the PCR equipment at NMCTH. Staff will train others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b="1" dirty="0" smtClean="0"/>
              <a:t>Medical Researchers </a:t>
            </a:r>
            <a:r>
              <a:rPr lang="en-US" dirty="0" smtClean="0"/>
              <a:t>– data collected on a genetic level will provide doctors with guidance for proper antibiotic treatment 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5641" y="1255321"/>
            <a:ext cx="2123935" cy="15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. 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9-12-01 at 1.0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95" y="1011616"/>
            <a:ext cx="2316715" cy="338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5410" y="4368139"/>
            <a:ext cx="3034414" cy="2216482"/>
          </a:xfrm>
          <a:prstGeom prst="rect">
            <a:avLst/>
          </a:prstGeom>
        </p:spPr>
      </p:pic>
      <p:pic>
        <p:nvPicPr>
          <p:cNvPr id="7" name="Picture 6" descr="Screen Shot 2020-01-27 at 9.19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7" y="2109862"/>
            <a:ext cx="7671824" cy="30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sz="3200" b="1" dirty="0" smtClean="0"/>
              <a:t>Background </a:t>
            </a:r>
          </a:p>
          <a:p>
            <a:pPr marL="0" indent="0">
              <a:buNone/>
            </a:pPr>
            <a:r>
              <a:rPr lang="en-US" sz="3200" b="1" dirty="0" smtClean="0"/>
              <a:t>2. Nepal AMR Project Description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3. Nepal Feasibility Study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4. Project Beneficiaries                                  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5. Next </a:t>
            </a:r>
            <a:r>
              <a:rPr lang="en-US" sz="3200" b="1" dirty="0"/>
              <a:t>Steps </a:t>
            </a:r>
          </a:p>
          <a:p>
            <a:endParaRPr lang="en-US" dirty="0"/>
          </a:p>
        </p:txBody>
      </p:sp>
      <p:pic>
        <p:nvPicPr>
          <p:cNvPr id="4" name="Picture 3" descr="Screen Shot 2019-12-01 at 10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24" y="1011210"/>
            <a:ext cx="2129859" cy="2627886"/>
          </a:xfrm>
          <a:prstGeom prst="rect">
            <a:avLst/>
          </a:prstGeom>
        </p:spPr>
      </p:pic>
      <p:pic>
        <p:nvPicPr>
          <p:cNvPr id="5" name="Picture 2" descr="Image result for antimicrobial res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78" y="3949589"/>
            <a:ext cx="3081076" cy="23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. Background - One Health Initiative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sz="2000" dirty="0" smtClean="0"/>
              <a:t>Increase in people taking antibiotics for the wrong reasons, primarily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for viral infections</a:t>
            </a:r>
          </a:p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sz="2000" dirty="0" smtClean="0"/>
              <a:t>Bacteria are now producing multiple resistance to almost all antibiotics on the market</a:t>
            </a: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Estimated that by 2050, 10 million people a year will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die from infections that cannot be cured by antibiotics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sz="2000" dirty="0" smtClean="0"/>
              <a:t>RCA is preparing to launch a Rotary Action Group – One Health Initiative to enable Rotarians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around the world to become part of this life saving medical awareness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sz="2000" dirty="0" smtClean="0"/>
              <a:t>Concept of “One Health” promotes a way of considering health problems in a holistic manner,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appreciating the interconnectivity of human, animal and the environmental health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 descr="Screen Shot 2019-12-01 at 10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73" y="1024042"/>
            <a:ext cx="1693397" cy="20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3272"/>
            <a:ext cx="10515600" cy="1150369"/>
          </a:xfrm>
        </p:spPr>
        <p:txBody>
          <a:bodyPr>
            <a:norm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. Background - Nepal AMR Project</a:t>
            </a:r>
            <a:r>
              <a:rPr lang="en-US" sz="2200" i="1" dirty="0"/>
              <a:t/>
            </a:r>
            <a:br>
              <a:rPr lang="en-US" sz="2200" i="1" dirty="0"/>
            </a:br>
            <a:r>
              <a:rPr lang="en-US" sz="2200" i="1" dirty="0" smtClean="0"/>
              <a:t>    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161" y="2183641"/>
            <a:ext cx="10515600" cy="39933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i="1" dirty="0" smtClean="0"/>
              <a:t>Why?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 Nepal infant mortality rate high compared to other South Asian countries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239 maternal deaths/100,000 live births (2016) in Nepal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6-8 maternal deaths/100,000 live births (2012-2014) in Australia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Sepsis is one of the leading causes of maternal and infant deaths in Nepal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Most of bacteria causing septicemia are reported to be multi drug resistant.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The burden of AMR is high in Nepal due to inappropriate use of antibiotics, poor health hygiene and sanitation, poor infection control programs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Most of the laboratories in Nepal are equipped to diagnose drug resistant infections by conventional methods (3-10 days)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Screen Shot 2019-12-01 at 10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663" y="1024042"/>
            <a:ext cx="2127208" cy="26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Background - Recent Club Global Grant Projects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2016 – Pathology Lab Equipment &amp; Training Sri Lanka</a:t>
            </a:r>
          </a:p>
          <a:p>
            <a:pPr marL="0" indent="0">
              <a:buNone/>
            </a:pPr>
            <a:r>
              <a:rPr lang="en-US" sz="2000" dirty="0" smtClean="0"/>
              <a:t>Provision of equipment and training to hospitals and staff in Sri Lanka to </a:t>
            </a:r>
          </a:p>
          <a:p>
            <a:pPr marL="0" indent="0">
              <a:buNone/>
            </a:pPr>
            <a:r>
              <a:rPr lang="en-US" sz="2000" dirty="0" smtClean="0"/>
              <a:t>enable them to test for infectious diseases in a rapid and timely manner and</a:t>
            </a:r>
          </a:p>
          <a:p>
            <a:pPr marL="0" indent="0">
              <a:buNone/>
            </a:pPr>
            <a:r>
              <a:rPr lang="en-US" sz="2000" dirty="0" smtClean="0"/>
              <a:t>thus direct appropriate treatment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i="1" dirty="0" smtClean="0"/>
              <a:t>2017 – Cambodian Hospital Hygiene Project</a:t>
            </a:r>
          </a:p>
          <a:p>
            <a:pPr marL="0" indent="0">
              <a:buNone/>
            </a:pPr>
            <a:r>
              <a:rPr lang="en-US" sz="2000" dirty="0" smtClean="0"/>
              <a:t>Install hand basins and other equipment in a Cambodian Hospital to reduce </a:t>
            </a:r>
          </a:p>
          <a:p>
            <a:pPr marL="0" indent="0">
              <a:buNone/>
            </a:pPr>
            <a:r>
              <a:rPr lang="en-US" sz="2000" dirty="0" smtClean="0"/>
              <a:t>the risk of transmission of infectious diseases and death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Club has experience in these type of projects 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9-12-01 at 10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29" y="992102"/>
            <a:ext cx="1085982" cy="1339918"/>
          </a:xfrm>
          <a:prstGeom prst="rect">
            <a:avLst/>
          </a:prstGeom>
        </p:spPr>
      </p:pic>
      <p:pic>
        <p:nvPicPr>
          <p:cNvPr id="5" name="Picture 4" descr="Screen Shot 2019-12-02 at 11.0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15" y="2568318"/>
            <a:ext cx="2534067" cy="1922395"/>
          </a:xfrm>
          <a:prstGeom prst="rect">
            <a:avLst/>
          </a:prstGeom>
        </p:spPr>
      </p:pic>
      <p:pic>
        <p:nvPicPr>
          <p:cNvPr id="6" name="Picture 5" descr="Screen Shot 2019-12-02 at 10.58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14" y="4572318"/>
            <a:ext cx="2596582" cy="19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2. Project Description                                           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Sepsis </a:t>
            </a:r>
            <a:r>
              <a:rPr lang="en-US" dirty="0"/>
              <a:t>is one of the leading causes of maternal and infant deaths in </a:t>
            </a:r>
            <a:r>
              <a:rPr lang="en-US" dirty="0" smtClean="0"/>
              <a:t>Nepal. Prompt </a:t>
            </a:r>
            <a:r>
              <a:rPr lang="en-US" dirty="0"/>
              <a:t>diagnosis and appropriate treatment are crucially important in reducing sepsis </a:t>
            </a:r>
            <a:r>
              <a:rPr lang="en-US" dirty="0" smtClean="0"/>
              <a:t>mortality.</a:t>
            </a:r>
          </a:p>
          <a:p>
            <a:pPr marL="0" indent="0">
              <a:buNone/>
            </a:pPr>
            <a:r>
              <a:rPr lang="en-US" b="1" i="1" dirty="0" smtClean="0"/>
              <a:t>Proposal</a:t>
            </a:r>
            <a:r>
              <a:rPr lang="en-US" i="1" dirty="0" smtClean="0"/>
              <a:t> 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planned to establish molecular methods (PCR), provide equipment and professional in-house training for rapid detection of AMR drug resistant infections. Molecular methods will provide results in </a:t>
            </a:r>
            <a:r>
              <a:rPr lang="en-US" b="1" dirty="0">
                <a:solidFill>
                  <a:srgbClr val="FF0000"/>
                </a:solidFill>
              </a:rPr>
              <a:t>10 hours </a:t>
            </a:r>
            <a:r>
              <a:rPr lang="en-US" dirty="0"/>
              <a:t>as opposed to </a:t>
            </a:r>
            <a:r>
              <a:rPr lang="en-US" b="1" dirty="0">
                <a:solidFill>
                  <a:srgbClr val="FF0000"/>
                </a:solidFill>
              </a:rPr>
              <a:t>3-10 days </a:t>
            </a:r>
            <a:r>
              <a:rPr lang="en-US" dirty="0"/>
              <a:t>using conventional culture-dependent methods. 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0677" y="972144"/>
            <a:ext cx="1704162" cy="12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Nepal Feasibility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Feasibility </a:t>
            </a:r>
            <a:r>
              <a:rPr lang="en-US" b="1" i="1" dirty="0"/>
              <a:t>Study </a:t>
            </a:r>
            <a:r>
              <a:rPr lang="en-US" i="1" dirty="0"/>
              <a:t>was conducted 4-6 December </a:t>
            </a:r>
            <a:r>
              <a:rPr lang="en-US" i="1" dirty="0" smtClean="0"/>
              <a:t>2019</a:t>
            </a:r>
          </a:p>
          <a:p>
            <a:pPr marL="0" indent="0">
              <a:buNone/>
            </a:pPr>
            <a:r>
              <a:rPr lang="en-US" i="1" dirty="0" smtClean="0"/>
              <a:t>in </a:t>
            </a:r>
            <a:r>
              <a:rPr lang="en-US" i="1" dirty="0"/>
              <a:t>Kathmandu </a:t>
            </a:r>
            <a:r>
              <a:rPr lang="en-US" i="1" dirty="0" smtClean="0"/>
              <a:t>to:</a:t>
            </a:r>
          </a:p>
          <a:p>
            <a:pPr marL="0" indent="0">
              <a:buNone/>
            </a:pPr>
            <a:endParaRPr lang="en-AU" dirty="0"/>
          </a:p>
          <a:p>
            <a:pPr lvl="0">
              <a:buFont typeface="Wingdings" charset="2"/>
              <a:buChar char="ü"/>
            </a:pPr>
            <a:r>
              <a:rPr lang="en-US" dirty="0" smtClean="0"/>
              <a:t>Confirm the benefits of the project </a:t>
            </a:r>
            <a:endParaRPr lang="en-AU" dirty="0" smtClean="0"/>
          </a:p>
          <a:p>
            <a:pPr lvl="0">
              <a:buFont typeface="Wingdings" charset="2"/>
              <a:buChar char="ü"/>
            </a:pPr>
            <a:r>
              <a:rPr lang="en-US" dirty="0" smtClean="0"/>
              <a:t>Confirm </a:t>
            </a:r>
            <a:r>
              <a:rPr lang="en-US" dirty="0"/>
              <a:t>the support of the Rotary Club of </a:t>
            </a:r>
            <a:r>
              <a:rPr lang="en-US" dirty="0" err="1"/>
              <a:t>Kasthamandap</a:t>
            </a:r>
            <a:r>
              <a:rPr lang="en-US" dirty="0"/>
              <a:t> (RCK) as Primary Host Sponsor</a:t>
            </a:r>
            <a:endParaRPr lang="en-AU" dirty="0"/>
          </a:p>
          <a:p>
            <a:pPr lvl="0">
              <a:buFont typeface="Wingdings" charset="2"/>
              <a:buChar char="ü"/>
            </a:pPr>
            <a:r>
              <a:rPr lang="en-US" dirty="0" smtClean="0"/>
              <a:t>Confirm the support of Nepal Medical College &amp; Teaching Hospital (NMCTH) as Cooperating </a:t>
            </a:r>
            <a:r>
              <a:rPr lang="en-US" dirty="0" err="1" smtClean="0"/>
              <a:t>Organisation</a:t>
            </a:r>
            <a:endParaRPr lang="en-A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20-01-27 at 6.0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59476" y="1008450"/>
            <a:ext cx="3186378" cy="31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Nepal Feasibility Study</a:t>
            </a:r>
            <a:endParaRPr lang="en-US" sz="3600" dirty="0"/>
          </a:p>
        </p:txBody>
      </p:sp>
      <p:pic>
        <p:nvPicPr>
          <p:cNvPr id="4" name="Picture 3" descr="Screen Shot 2020-01-27 at 6.0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61" y="971044"/>
            <a:ext cx="2204048" cy="279561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Meetings &amp; Visits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Rtn</a:t>
            </a:r>
            <a:r>
              <a:rPr lang="en-US" dirty="0" smtClean="0"/>
              <a:t> Professor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Manohar</a:t>
            </a:r>
            <a:r>
              <a:rPr lang="en-US" dirty="0" smtClean="0"/>
              <a:t>, Head of Surgery, NMCTH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Nepal Medical College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Professor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Pramod</a:t>
            </a:r>
            <a:r>
              <a:rPr lang="en-US" dirty="0" smtClean="0"/>
              <a:t>, Principal Nepal Medical College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Nepal Teaching Hospital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RCK Planning Committee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RCK Weekly Meeting                                                                        </a:t>
            </a:r>
          </a:p>
        </p:txBody>
      </p:sp>
      <p:pic>
        <p:nvPicPr>
          <p:cNvPr id="9" name="Picture 8" descr="Screen Shot 2020-01-27 at 6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54" y="4275955"/>
            <a:ext cx="3164377" cy="23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Nepal Feasibility Study                                   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Outcomes</a:t>
            </a:r>
          </a:p>
          <a:p>
            <a:pPr marL="0" indent="0">
              <a:buNone/>
            </a:pPr>
            <a:r>
              <a:rPr lang="en-US" dirty="0" smtClean="0"/>
              <a:t>There was unequivocal support and commitment to the project.</a:t>
            </a:r>
          </a:p>
          <a:p>
            <a:pPr marL="0" indent="0">
              <a:buNone/>
            </a:pPr>
            <a:r>
              <a:rPr lang="en-US" dirty="0" smtClean="0"/>
              <a:t>Both RCK and NMCTH requested that the global grant application be broadened to cover all people in Nepal, with a focus on women and children.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NMCTH agreed to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en-AU" dirty="0"/>
          </a:p>
          <a:p>
            <a:pPr lvl="0"/>
            <a:r>
              <a:rPr lang="en-US" dirty="0"/>
              <a:t>Provide a dedicated research laboratory </a:t>
            </a:r>
            <a:r>
              <a:rPr lang="en-US" dirty="0" smtClean="0"/>
              <a:t>(see photo)</a:t>
            </a:r>
            <a:endParaRPr lang="en-AU" dirty="0"/>
          </a:p>
          <a:p>
            <a:pPr lvl="0"/>
            <a:r>
              <a:rPr lang="en-US" dirty="0"/>
              <a:t>Provide replacement reagents on an ongoing basis</a:t>
            </a:r>
            <a:endParaRPr lang="en-AU" dirty="0"/>
          </a:p>
          <a:p>
            <a:pPr lvl="0"/>
            <a:r>
              <a:rPr lang="en-US" dirty="0"/>
              <a:t>Provide staff for training, testing and </a:t>
            </a:r>
            <a:r>
              <a:rPr lang="en-US" dirty="0" smtClean="0"/>
              <a:t>research at their cost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20-01-14 at 10.3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35" y="3878472"/>
            <a:ext cx="2389427" cy="1780656"/>
          </a:xfrm>
          <a:prstGeom prst="rect">
            <a:avLst/>
          </a:prstGeom>
        </p:spPr>
      </p:pic>
      <p:pic>
        <p:nvPicPr>
          <p:cNvPr id="6" name="Picture 5" descr="Screen Shot 2019-12-01 at 10.0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023" y="1152744"/>
            <a:ext cx="1124188" cy="13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plecross Rotary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3B407B9F-DC62-4B9F-B003-B5ED6382F6B5}" vid="{7A3B1946-FE7C-40D5-A9C9-430D48AEC68C}"/>
    </a:ext>
  </a:extLst>
</a:theme>
</file>

<file path=ppt/theme/theme2.xml><?xml version="1.0" encoding="utf-8"?>
<a:theme xmlns:a="http://schemas.openxmlformats.org/drawingml/2006/main" name="8_7.6.9_PowerPoint Template_Masterbrand_1600x1200px_V4 Colour MARK1">
  <a:themeElements>
    <a:clrScheme name="Markets">
      <a:dk1>
        <a:srgbClr val="776F65"/>
      </a:dk1>
      <a:lt1>
        <a:srgbClr val="333333"/>
      </a:lt1>
      <a:dk2>
        <a:srgbClr val="165788"/>
      </a:dk2>
      <a:lt2>
        <a:srgbClr val="FFFFFF"/>
      </a:lt2>
      <a:accent1>
        <a:srgbClr val="003150"/>
      </a:accent1>
      <a:accent2>
        <a:srgbClr val="B7D2E3"/>
      </a:accent2>
      <a:accent3>
        <a:srgbClr val="0083BE"/>
      </a:accent3>
      <a:accent4>
        <a:srgbClr val="D6E342"/>
      </a:accent4>
      <a:accent5>
        <a:srgbClr val="93B1CC"/>
      </a:accent5>
      <a:accent6>
        <a:srgbClr val="A8B400"/>
      </a:accent6>
      <a:hlink>
        <a:srgbClr val="404A29"/>
      </a:hlink>
      <a:folHlink>
        <a:srgbClr val="404A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4D832EFF04544A015BF9FE40306A6" ma:contentTypeVersion="10" ma:contentTypeDescription="Create a new document." ma:contentTypeScope="" ma:versionID="fc233748d4731a3acd00176c8d32a56c">
  <xsd:schema xmlns:xsd="http://www.w3.org/2001/XMLSchema" xmlns:xs="http://www.w3.org/2001/XMLSchema" xmlns:p="http://schemas.microsoft.com/office/2006/metadata/properties" xmlns:ns2="c8be17f8-a4cb-48c7-9a69-319ff76f795a" targetNamespace="http://schemas.microsoft.com/office/2006/metadata/properties" ma:root="true" ma:fieldsID="e5135bb76deb54f91aec3e6a5e1e12da" ns2:_="">
    <xsd:import namespace="c8be17f8-a4cb-48c7-9a69-319ff76f7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e17f8-a4cb-48c7-9a69-319ff76f7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4E803C-70E6-4D19-8EA0-DC70026E5770}"/>
</file>

<file path=customXml/itemProps2.xml><?xml version="1.0" encoding="utf-8"?>
<ds:datastoreItem xmlns:ds="http://schemas.openxmlformats.org/officeDocument/2006/customXml" ds:itemID="{4D67C37C-E37B-4201-B938-2229C0D1369D}"/>
</file>

<file path=customXml/itemProps3.xml><?xml version="1.0" encoding="utf-8"?>
<ds:datastoreItem xmlns:ds="http://schemas.openxmlformats.org/officeDocument/2006/customXml" ds:itemID="{58A2008C-D2FF-4B67-9BA1-D5A2721BE536}"/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776</Words>
  <Application>Microsoft Macintosh PowerPoint</Application>
  <PresentationFormat>Custom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Applecross Rotary </vt:lpstr>
      <vt:lpstr>8_7.6.9_PowerPoint Template_Masterbrand_1600x1200px_V4 Colour MARK1</vt:lpstr>
      <vt:lpstr>PowerPoint Presentation</vt:lpstr>
      <vt:lpstr>AGENDA</vt:lpstr>
      <vt:lpstr>1. Background - One Health Initiative</vt:lpstr>
      <vt:lpstr>1. Background - Nepal AMR Project      </vt:lpstr>
      <vt:lpstr>1. Background - Recent Club Global Grant Projects</vt:lpstr>
      <vt:lpstr>2. Project Description                                                     </vt:lpstr>
      <vt:lpstr>3. Nepal Feasibility Study</vt:lpstr>
      <vt:lpstr>3. Nepal Feasibility Study</vt:lpstr>
      <vt:lpstr>3. Nepal Feasibility Study                                             </vt:lpstr>
      <vt:lpstr>3. Nepal Feasibility Study                                           </vt:lpstr>
      <vt:lpstr>4. Project Beneficiaries                                                 </vt:lpstr>
      <vt:lpstr>5.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Ray Philp</dc:creator>
  <cp:lastModifiedBy>Peter McEwen</cp:lastModifiedBy>
  <cp:revision>87</cp:revision>
  <cp:lastPrinted>2019-12-01T16:41:27Z</cp:lastPrinted>
  <dcterms:created xsi:type="dcterms:W3CDTF">2019-08-19T11:54:32Z</dcterms:created>
  <dcterms:modified xsi:type="dcterms:W3CDTF">2020-01-27T13:54:19Z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0x0101002674D832EFF04544A015BF9FE40306A6</vt:lpwstr>
  </property>
</Properties>
</file>