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 Hittle" userId="cae3d1cd-d331-4474-8888-3b1f95f67bfa" providerId="ADAL" clId="{488E1165-6F84-4530-9FB8-36403EC4964A}"/>
    <pc:docChg chg="undo custSel modSld">
      <pc:chgData name="Karl Hittle" userId="cae3d1cd-d331-4474-8888-3b1f95f67bfa" providerId="ADAL" clId="{488E1165-6F84-4530-9FB8-36403EC4964A}" dt="2026-03-10T15:06:50.362" v="182" actId="1038"/>
      <pc:docMkLst>
        <pc:docMk/>
      </pc:docMkLst>
      <pc:sldChg chg="addSp delSp modSp mod">
        <pc:chgData name="Karl Hittle" userId="cae3d1cd-d331-4474-8888-3b1f95f67bfa" providerId="ADAL" clId="{488E1165-6F84-4530-9FB8-36403EC4964A}" dt="2026-03-10T15:06:50.362" v="182" actId="1038"/>
        <pc:sldMkLst>
          <pc:docMk/>
          <pc:sldMk cId="649093154" sldId="256"/>
        </pc:sldMkLst>
        <pc:spChg chg="add del mod">
          <ac:chgData name="Karl Hittle" userId="cae3d1cd-d331-4474-8888-3b1f95f67bfa" providerId="ADAL" clId="{488E1165-6F84-4530-9FB8-36403EC4964A}" dt="2026-03-10T15:03:06.900" v="13" actId="478"/>
          <ac:spMkLst>
            <pc:docMk/>
            <pc:sldMk cId="649093154" sldId="256"/>
            <ac:spMk id="4" creationId="{84AE1784-7C00-6A0A-12F4-381544F668BE}"/>
          </ac:spMkLst>
        </pc:spChg>
        <pc:spChg chg="mod ord">
          <ac:chgData name="Karl Hittle" userId="cae3d1cd-d331-4474-8888-3b1f95f67bfa" providerId="ADAL" clId="{488E1165-6F84-4530-9FB8-36403EC4964A}" dt="2026-03-10T15:05:03.895" v="91" actId="170"/>
          <ac:spMkLst>
            <pc:docMk/>
            <pc:sldMk cId="649093154" sldId="256"/>
            <ac:spMk id="5" creationId="{4B7A1B44-0A8F-393F-6622-A15D1F132660}"/>
          </ac:spMkLst>
        </pc:spChg>
        <pc:spChg chg="add mod">
          <ac:chgData name="Karl Hittle" userId="cae3d1cd-d331-4474-8888-3b1f95f67bfa" providerId="ADAL" clId="{488E1165-6F84-4530-9FB8-36403EC4964A}" dt="2026-03-10T15:06:29.535" v="141" actId="1038"/>
          <ac:spMkLst>
            <pc:docMk/>
            <pc:sldMk cId="649093154" sldId="256"/>
            <ac:spMk id="6" creationId="{870AA694-AA6B-CAB2-0226-A3ADFF2B6BEC}"/>
          </ac:spMkLst>
        </pc:spChg>
        <pc:spChg chg="add mod">
          <ac:chgData name="Karl Hittle" userId="cae3d1cd-d331-4474-8888-3b1f95f67bfa" providerId="ADAL" clId="{488E1165-6F84-4530-9FB8-36403EC4964A}" dt="2026-03-10T15:06:50.362" v="182" actId="1038"/>
          <ac:spMkLst>
            <pc:docMk/>
            <pc:sldMk cId="649093154" sldId="256"/>
            <ac:spMk id="8" creationId="{120E323E-21E0-1D0D-0864-9CE261CEDFE7}"/>
          </ac:spMkLst>
        </pc:spChg>
        <pc:cxnChg chg="add mod">
          <ac:chgData name="Karl Hittle" userId="cae3d1cd-d331-4474-8888-3b1f95f67bfa" providerId="ADAL" clId="{488E1165-6F84-4530-9FB8-36403EC4964A}" dt="2026-03-10T15:02:12.622" v="4" actId="1035"/>
          <ac:cxnSpMkLst>
            <pc:docMk/>
            <pc:sldMk cId="649093154" sldId="256"/>
            <ac:cxnSpMk id="3" creationId="{D187E5C1-0F26-542D-DBE3-3163E61BB42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E0D4C-DF9D-366D-31B6-41D647333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F4A3CC-54E9-139A-7B4A-E30BD50A3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FF585-A78F-DFD7-BBAD-C2DF6C494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41B2A-1355-3B92-A590-D2CDDD6F4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05A39-2B01-FB5F-EF46-77A7E2272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A28A0-13A8-1C16-0D4D-1B8E44661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C9D27E-34BD-DCC4-BF6A-746F64E67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89D76-01B5-ED21-75C4-934DF87F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448B2-92FD-3037-83F6-26B03717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F2756-CCA4-2B9E-C745-DB0A9557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7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E816C1-F38D-5336-A04F-65E9E310A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5E7B68-EA6D-C711-6D5C-7A69FE204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FFBFF-51C1-FEFE-5AA1-B238F1F83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54DFF-E7C7-16A8-1162-35D6C81F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8B9D2-705A-7E0B-421C-18E6728F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5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2CFE-C9E5-3AEF-EAF3-7BE111B5C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EEDD3-9496-D876-7E8B-4B7FADE28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70A18-CEE4-844F-FEAC-5727935F4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9FFEA-706A-9BB9-6B9B-CAB9EC32A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09B0F-809F-AC26-A26F-9140F1D2C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3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F084-9224-7BA2-6F72-3F75B1059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86C4F-750E-A4A7-B525-2BE6E6B5E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E7A55-8A9A-79ED-4BC6-46A913EA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E80AB-5F29-7705-613A-2DC03036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3CC64-322E-0293-B75B-EB5DF09D6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52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D113-D5C2-7448-0470-BC55BCBEA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887D8-1B63-A86E-5C6C-C9B1F61D9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8F450B-83EE-3A85-F5F7-B1CA2132E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E7400-8030-2303-0F81-F3543F82E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85BD5-4C99-BEE4-85DF-42483C20F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7960C-FF97-ADFB-A98D-C61438CA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841A2-EAFF-4001-0A1C-2B2F5BF56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25512-0F4F-E69D-6F5F-385408356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E50DA-BD64-4E89-6593-E85C09805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B0B704-B662-3B5E-5792-2FCA458D1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26B1A-5EEB-DD9C-B26E-1B9851E0A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EDB2A3-E9AE-217E-C784-4B7C5C9B9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EF55F-93C7-C173-DF71-C9451B54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93A0DE-5F6D-71AF-C07A-66DE486D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79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CA097-68CA-5E63-530C-CF9E06E60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4DAB11-8DA5-2E6E-F129-18267C9AB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BA7867-8E2A-C88B-75A8-89DCF3B68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4BE741-DC97-EA0F-F01E-935AF526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4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8CF746-3AF5-F824-1492-FD9830D0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6B23DA-8788-97A2-DA24-D28DB9A2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AD669-CE0F-6ADC-4065-BC608E3C9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7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D66B8-B623-1863-1165-2B3E34540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01250-78E8-0C8D-64F2-083968EF7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45AA7-6DB8-2C29-D84B-C195F936B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3CE896-D2BE-51DF-C1B3-60F86BB6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76893-26BF-97E0-A764-0089076D0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90F75-7CFF-D233-8834-0A3C03284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E597C-0F8B-76C5-CD66-73CFD545F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D435F2-8201-9F65-1D0A-E07544FCD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BCEBB-416B-5692-799F-D95D06B3F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558FE-B3F6-5145-A241-E8DD6A8E0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903A8-9340-85CD-B2EB-5989B6A88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8F254-0DFD-09B1-A5F9-F5D1A796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15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5C6C8F-B0DB-6391-5EB2-0D8F58D2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2EA88-BC35-C798-4424-4C98BEDF3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8FC56-E163-0FAE-CFB5-0EA16406A6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A3E194-6B35-4565-8F68-A2EF24BBA991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573F0-78D0-4EC1-8FEC-63C945E4E4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9CF60-37D3-8EC7-332C-15D370D85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75969-9DCD-4D59-9670-8AAB82953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18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DEFE7E1-9BC3-9368-5265-3C70DCC8A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126" y="1780945"/>
            <a:ext cx="7687748" cy="329611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C70386-5B6D-F256-BFC1-6F19FAACC376}"/>
              </a:ext>
            </a:extLst>
          </p:cNvPr>
          <p:cNvCxnSpPr>
            <a:cxnSpLocks/>
          </p:cNvCxnSpPr>
          <p:nvPr/>
        </p:nvCxnSpPr>
        <p:spPr>
          <a:xfrm>
            <a:off x="4206240" y="3081528"/>
            <a:ext cx="832104" cy="201168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B7A1B44-0A8F-393F-6622-A15D1F132660}"/>
              </a:ext>
            </a:extLst>
          </p:cNvPr>
          <p:cNvSpPr txBox="1"/>
          <p:nvPr/>
        </p:nvSpPr>
        <p:spPr>
          <a:xfrm>
            <a:off x="1404366" y="2543175"/>
            <a:ext cx="2952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Handicap Parking for Poker</a:t>
            </a:r>
          </a:p>
          <a:p>
            <a:r>
              <a:rPr lang="en-US" dirty="0">
                <a:solidFill>
                  <a:srgbClr val="C00000"/>
                </a:solidFill>
              </a:rPr>
              <a:t>                               	    Gate 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87E5C1-0F26-542D-DBE3-3163E61BB429}"/>
              </a:ext>
            </a:extLst>
          </p:cNvPr>
          <p:cNvCxnSpPr/>
          <p:nvPr/>
        </p:nvCxnSpPr>
        <p:spPr>
          <a:xfrm flipH="1">
            <a:off x="2252126" y="3520440"/>
            <a:ext cx="1954114" cy="1645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Arc 5">
            <a:extLst>
              <a:ext uri="{FF2B5EF4-FFF2-40B4-BE49-F238E27FC236}">
                <a16:creationId xmlns:a16="http://schemas.microsoft.com/office/drawing/2014/main" id="{870AA694-AA6B-CAB2-0226-A3ADFF2B6BEC}"/>
              </a:ext>
            </a:extLst>
          </p:cNvPr>
          <p:cNvSpPr/>
          <p:nvPr/>
        </p:nvSpPr>
        <p:spPr>
          <a:xfrm rot="13311940">
            <a:off x="2832129" y="-54864"/>
            <a:ext cx="3364812" cy="5833872"/>
          </a:xfrm>
          <a:prstGeom prst="arc">
            <a:avLst>
              <a:gd name="adj1" fmla="val 16099454"/>
              <a:gd name="adj2" fmla="val 21279432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0E323E-21E0-1D0D-0864-9CE261CEDFE7}"/>
              </a:ext>
            </a:extLst>
          </p:cNvPr>
          <p:cNvSpPr txBox="1"/>
          <p:nvPr/>
        </p:nvSpPr>
        <p:spPr>
          <a:xfrm rot="16830660">
            <a:off x="1481328" y="3479498"/>
            <a:ext cx="117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Loop 337</a:t>
            </a:r>
          </a:p>
        </p:txBody>
      </p:sp>
    </p:spTree>
    <p:extLst>
      <p:ext uri="{BB962C8B-B14F-4D97-AF65-F5344CB8AC3E}">
        <p14:creationId xmlns:p14="http://schemas.microsoft.com/office/powerpoint/2010/main" val="64909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Karl Hittle</dc:creator>
  <cp:lastModifiedBy>Karl Hittle</cp:lastModifiedBy>
  <cp:revision>1</cp:revision>
  <dcterms:created xsi:type="dcterms:W3CDTF">2026-03-09T14:12:22Z</dcterms:created>
  <dcterms:modified xsi:type="dcterms:W3CDTF">2026-03-10T15:07:12Z</dcterms:modified>
</cp:coreProperties>
</file>