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BE36-8717-0C48-B58D-FCE2DDCAE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4D83-7095-654F-9AD7-073593D6F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6400800" cy="9636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ROTARY CLUB OF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NEW CANAAN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4724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6400" u="sng" dirty="0" smtClean="0">
                <a:solidFill>
                  <a:schemeClr val="tx1"/>
                </a:solidFill>
              </a:rPr>
              <a:t>GOLD SPONSOR: $3,000  </a:t>
            </a:r>
          </a:p>
          <a:p>
            <a:pPr algn="l">
              <a:buFont typeface="Arial"/>
              <a:buChar char="•"/>
            </a:pPr>
            <a:r>
              <a:rPr lang="en-US" sz="6400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Primary sponsor (large logo) on all NC Rotary marketing materials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posters, flyers &amp; announcements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1</a:t>
            </a:r>
            <a:r>
              <a:rPr lang="en-US" sz="6000" baseline="30000" dirty="0" smtClean="0">
                <a:solidFill>
                  <a:schemeClr val="tx1"/>
                </a:solidFill>
              </a:rPr>
              <a:t>st</a:t>
            </a:r>
            <a:r>
              <a:rPr lang="en-US" sz="6000" dirty="0" smtClean="0">
                <a:solidFill>
                  <a:schemeClr val="tx1"/>
                </a:solidFill>
              </a:rPr>
              <a:t> or 10</a:t>
            </a:r>
            <a:r>
              <a:rPr lang="en-US" sz="6000" baseline="30000" dirty="0" smtClean="0">
                <a:solidFill>
                  <a:schemeClr val="tx1"/>
                </a:solidFill>
              </a:rPr>
              <a:t>th</a:t>
            </a:r>
            <a:r>
              <a:rPr lang="en-US" sz="6000" dirty="0" smtClean="0">
                <a:solidFill>
                  <a:schemeClr val="tx1"/>
                </a:solidFill>
              </a:rPr>
              <a:t> Tee Sponsor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Lobsterfest posters/flyers and Advertiser ¼ page ad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Lobsterfest tent banner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 event posters, flyers &amp; announcements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Recognition at other Rotary events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Mention as sponsor in Rotary Club event PR </a:t>
            </a:r>
            <a:r>
              <a:rPr lang="en-US" sz="6000" i="1" dirty="0" smtClean="0">
                <a:solidFill>
                  <a:schemeClr val="tx1"/>
                </a:solidFill>
              </a:rPr>
              <a:t>(The Advertiser, News Review, and NewCanaanite</a:t>
            </a:r>
            <a:r>
              <a:rPr lang="en-US" sz="600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 Event Participation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Foursome in Rotary Club of New Canaan Spring Golf outing at CCNC: 4 players @ </a:t>
            </a:r>
            <a:r>
              <a:rPr lang="en-US" sz="6000" dirty="0" smtClean="0">
                <a:solidFill>
                  <a:schemeClr val="tx1"/>
                </a:solidFill>
              </a:rPr>
              <a:t>$300= </a:t>
            </a:r>
            <a:r>
              <a:rPr lang="en-US" sz="6000" dirty="0" smtClean="0">
                <a:solidFill>
                  <a:schemeClr val="tx1"/>
                </a:solidFill>
              </a:rPr>
              <a:t>$</a:t>
            </a:r>
            <a:r>
              <a:rPr lang="en-US" sz="6000" dirty="0" smtClean="0">
                <a:solidFill>
                  <a:schemeClr val="tx1"/>
                </a:solidFill>
              </a:rPr>
              <a:t>1,200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September Lobster Fest Tickets: 8 tickets @ </a:t>
            </a:r>
            <a:r>
              <a:rPr lang="en-US" sz="6000" dirty="0" smtClean="0">
                <a:solidFill>
                  <a:schemeClr val="tx1"/>
                </a:solidFill>
              </a:rPr>
              <a:t>$40 </a:t>
            </a:r>
            <a:r>
              <a:rPr lang="en-US" sz="6000" dirty="0" smtClean="0">
                <a:solidFill>
                  <a:schemeClr val="tx1"/>
                </a:solidFill>
              </a:rPr>
              <a:t>= </a:t>
            </a:r>
            <a:r>
              <a:rPr lang="en-US" sz="6000" dirty="0" smtClean="0">
                <a:solidFill>
                  <a:schemeClr val="tx1"/>
                </a:solidFill>
              </a:rPr>
              <a:t>$320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Tasting: 6 tickets @ $35= $210 </a:t>
            </a:r>
          </a:p>
          <a:p>
            <a:pPr lvl="1" algn="l"/>
            <a:endParaRPr lang="en-US" sz="56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endParaRPr lang="en-US" sz="56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6000" dirty="0">
                <a:solidFill>
                  <a:schemeClr val="tx1"/>
                </a:solidFill>
              </a:rPr>
              <a:t>100% of sponsorship money goes directly to The Rotary Club Foundation of New Canaan for annual grant distributions to local non-profit organizations.  </a:t>
            </a:r>
          </a:p>
          <a:p>
            <a:pPr algn="l"/>
            <a:endParaRPr lang="en-US" sz="6000" u="sng" dirty="0" smtClean="0">
              <a:solidFill>
                <a:schemeClr val="tx1"/>
              </a:solidFill>
            </a:endParaRPr>
          </a:p>
          <a:p>
            <a:pPr algn="l"/>
            <a:endParaRPr lang="en-US" sz="6000" dirty="0" smtClean="0">
              <a:solidFill>
                <a:schemeClr val="tx1"/>
              </a:solidFill>
            </a:endParaRPr>
          </a:p>
          <a:p>
            <a:pPr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5600" dirty="0" smtClean="0">
                <a:solidFill>
                  <a:schemeClr val="tx1"/>
                </a:solidFill>
              </a:rPr>
              <a:t>   </a:t>
            </a:r>
            <a:endParaRPr lang="en-US" sz="5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0"/>
            <a:ext cx="1295400" cy="12954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6400800" cy="9636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ROTARY CLUB OF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NEW CANAAN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1905000"/>
          </a:xfrm>
        </p:spPr>
        <p:txBody>
          <a:bodyPr>
            <a:normAutofit fontScale="25000" lnSpcReduction="20000"/>
          </a:bodyPr>
          <a:lstStyle/>
          <a:p>
            <a:pPr lvl="1" algn="l">
              <a:buFont typeface="Arial"/>
              <a:buChar char="•"/>
            </a:pPr>
            <a:endParaRPr lang="en-US" sz="5600" dirty="0" smtClean="0">
              <a:solidFill>
                <a:schemeClr val="tx1"/>
              </a:solidFill>
            </a:endParaRPr>
          </a:p>
          <a:p>
            <a:pPr algn="l"/>
            <a:endParaRPr lang="en-US" sz="60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6400" u="sng" dirty="0" smtClean="0">
                <a:solidFill>
                  <a:schemeClr val="tx1"/>
                </a:solidFill>
              </a:rPr>
              <a:t>BLUE SPONSOR: $1,000</a:t>
            </a:r>
          </a:p>
          <a:p>
            <a:pPr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Secondary sponsor (logo) on all NC Rotary marketing materials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posters &amp; flyers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Tee Sponsor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Lobsterfest posters/flyers and Advertiser ad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Lobsterfest tent banner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 event posters &amp; flyers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Mention as sponsor in all Rotary Club event PR </a:t>
            </a:r>
            <a:r>
              <a:rPr lang="en-US" sz="6000" i="1" dirty="0">
                <a:solidFill>
                  <a:schemeClr val="tx1"/>
                </a:solidFill>
              </a:rPr>
              <a:t>(The Advertiser, News Review, and NewCanaanite</a:t>
            </a:r>
            <a:r>
              <a:rPr lang="en-US" sz="6000" dirty="0">
                <a:solidFill>
                  <a:schemeClr val="tx1"/>
                </a:solidFill>
              </a:rPr>
              <a:t>)</a:t>
            </a:r>
          </a:p>
          <a:p>
            <a:pPr lvl="1" algn="l">
              <a:buFont typeface="Arial"/>
              <a:buChar char="•"/>
            </a:pPr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 Event Participation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Twosome in Rotary Club of New Canaan Spring Golf outing at CCNC: 2 players @ </a:t>
            </a:r>
            <a:r>
              <a:rPr lang="en-US" sz="6000" dirty="0" smtClean="0">
                <a:solidFill>
                  <a:schemeClr val="tx1"/>
                </a:solidFill>
              </a:rPr>
              <a:t>$300= $600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September Lobster Fest Tickets: 4 tickets @ </a:t>
            </a:r>
            <a:r>
              <a:rPr lang="en-US" sz="6000" dirty="0" smtClean="0">
                <a:solidFill>
                  <a:schemeClr val="tx1"/>
                </a:solidFill>
              </a:rPr>
              <a:t>$40 </a:t>
            </a:r>
            <a:r>
              <a:rPr lang="en-US" sz="6000" dirty="0" smtClean="0">
                <a:solidFill>
                  <a:schemeClr val="tx1"/>
                </a:solidFill>
              </a:rPr>
              <a:t>= $</a:t>
            </a:r>
            <a:r>
              <a:rPr lang="en-US" sz="6000" dirty="0" smtClean="0">
                <a:solidFill>
                  <a:schemeClr val="tx1"/>
                </a:solidFill>
              </a:rPr>
              <a:t>160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Tasting: 2 tickets @$35 = $70</a:t>
            </a:r>
          </a:p>
          <a:p>
            <a:pPr lvl="1" algn="l">
              <a:buFont typeface="Arial"/>
              <a:buChar char="•"/>
            </a:pPr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/>
            <a:r>
              <a:rPr lang="en-US" sz="6000" dirty="0" smtClean="0">
                <a:solidFill>
                  <a:schemeClr val="tx1"/>
                </a:solidFill>
              </a:rPr>
              <a:t>100% of sponsorship money goes directly to The Rotary Club Foundation of New Canaan for annual grant distributions to local non-profit organizations.  </a:t>
            </a:r>
          </a:p>
          <a:p>
            <a:pPr lvl="1" algn="l"/>
            <a:endParaRPr lang="en-US" sz="5600" dirty="0" smtClean="0">
              <a:solidFill>
                <a:schemeClr val="tx1"/>
              </a:solidFill>
            </a:endParaRPr>
          </a:p>
          <a:p>
            <a:pPr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5600" dirty="0" smtClean="0">
                <a:solidFill>
                  <a:schemeClr val="tx1"/>
                </a:solidFill>
              </a:rPr>
              <a:t>   </a:t>
            </a:r>
            <a:endParaRPr lang="en-US" sz="5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0"/>
            <a:ext cx="1295400" cy="12954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6400800" cy="9636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ROTARY CLUB OF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NEW CANAAN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1905000"/>
          </a:xfrm>
        </p:spPr>
        <p:txBody>
          <a:bodyPr>
            <a:normAutofit fontScale="25000" lnSpcReduction="20000"/>
          </a:bodyPr>
          <a:lstStyle/>
          <a:p>
            <a:pPr lvl="1" algn="l">
              <a:buFont typeface="Arial"/>
              <a:buChar char="•"/>
            </a:pPr>
            <a:endParaRPr lang="en-US" sz="5600" dirty="0" smtClean="0">
              <a:solidFill>
                <a:schemeClr val="tx1"/>
              </a:solidFill>
            </a:endParaRPr>
          </a:p>
          <a:p>
            <a:pPr algn="l"/>
            <a:endParaRPr lang="en-US" sz="60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6400" u="sng" dirty="0" smtClean="0">
                <a:solidFill>
                  <a:schemeClr val="tx1"/>
                </a:solidFill>
              </a:rPr>
              <a:t>SPONSOR: $500</a:t>
            </a:r>
          </a:p>
          <a:p>
            <a:pPr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Logo on all NC Rotary marketing materials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posters &amp; flyers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Golf Outing Tee Sponsor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 Fest posters/flyers and Advertiser ad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Lobster Fest tent banner(smaller)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 event posters &amp; flyers</a:t>
            </a: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 Event Participation</a:t>
            </a: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1 in Rotary Club of New Canaan Spring Golf outing at CCNC: 1 player @ </a:t>
            </a:r>
            <a:r>
              <a:rPr lang="en-US" sz="6000" dirty="0" smtClean="0">
                <a:solidFill>
                  <a:schemeClr val="tx1"/>
                </a:solidFill>
              </a:rPr>
              <a:t>$300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September Lobster Fest Tickets: 2 tickets @ </a:t>
            </a:r>
            <a:r>
              <a:rPr lang="en-US" sz="6000" dirty="0" smtClean="0">
                <a:solidFill>
                  <a:schemeClr val="tx1"/>
                </a:solidFill>
              </a:rPr>
              <a:t>$40 </a:t>
            </a:r>
            <a:r>
              <a:rPr lang="en-US" sz="6000" dirty="0" smtClean="0">
                <a:solidFill>
                  <a:schemeClr val="tx1"/>
                </a:solidFill>
              </a:rPr>
              <a:t>= </a:t>
            </a:r>
            <a:r>
              <a:rPr lang="en-US" sz="6000" dirty="0" smtClean="0">
                <a:solidFill>
                  <a:schemeClr val="tx1"/>
                </a:solidFill>
              </a:rPr>
              <a:t>$80</a:t>
            </a:r>
            <a:endParaRPr lang="en-US" sz="6000" dirty="0" smtClean="0">
              <a:solidFill>
                <a:schemeClr val="tx1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Carriage Barn Wine &amp; Cheese Tasting: 1 tickets @$35</a:t>
            </a:r>
          </a:p>
          <a:p>
            <a:pPr lvl="1" algn="l">
              <a:buFont typeface="Arial"/>
              <a:buChar char="•"/>
            </a:pPr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endParaRPr lang="en-US" sz="6000" dirty="0" smtClean="0">
              <a:solidFill>
                <a:schemeClr val="tx1"/>
              </a:solidFill>
            </a:endParaRPr>
          </a:p>
          <a:p>
            <a:pPr lvl="1"/>
            <a:r>
              <a:rPr lang="en-US" sz="6000" dirty="0" smtClean="0">
                <a:solidFill>
                  <a:schemeClr val="tx1"/>
                </a:solidFill>
              </a:rPr>
              <a:t>100% of sponsorship money goes directly to The Rotary Club Foundation of New Canaan for annual grant distributions to local non-profit organizations.  </a:t>
            </a:r>
          </a:p>
          <a:p>
            <a:pPr lvl="1" algn="l"/>
            <a:endParaRPr lang="en-US" sz="5600" dirty="0" smtClean="0">
              <a:solidFill>
                <a:schemeClr val="tx1"/>
              </a:solidFill>
            </a:endParaRPr>
          </a:p>
          <a:p>
            <a:pPr algn="l"/>
            <a:endParaRPr lang="en-US" sz="60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5600" dirty="0" smtClean="0">
                <a:solidFill>
                  <a:schemeClr val="tx1"/>
                </a:solidFill>
              </a:rPr>
              <a:t>   </a:t>
            </a:r>
            <a:endParaRPr lang="en-US" sz="5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72400" y="0"/>
            <a:ext cx="1295400" cy="12954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13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5152</TotalTime>
  <Words>415</Words>
  <Application>Microsoft Office PowerPoint</Application>
  <PresentationFormat>On-screen Show (4:3)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THE ROTARY CLUB OF  NEW CANAAN</vt:lpstr>
      <vt:lpstr>THE ROTARY CLUB OF  NEW CANAAN</vt:lpstr>
      <vt:lpstr>THE ROTARY CLUB OF  NEW CANAAN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ROTARY CLUB OF  NEW CANAAN</dc:title>
  <dc:creator>Thomas Cronin</dc:creator>
  <cp:lastModifiedBy>Leo Karl III</cp:lastModifiedBy>
  <cp:revision>34</cp:revision>
  <cp:lastPrinted>2014-07-10T15:27:28Z</cp:lastPrinted>
  <dcterms:created xsi:type="dcterms:W3CDTF">2014-07-10T15:26:40Z</dcterms:created>
  <dcterms:modified xsi:type="dcterms:W3CDTF">2017-04-17T22:20:27Z</dcterms:modified>
</cp:coreProperties>
</file>