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FACB-E7A0-C162-161C-7456A177E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60E1D-60BD-B3EE-CFE0-1735A729E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ABED4-3342-ECCE-AE87-5089EEAF6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72105-1F63-0BBB-8E01-49300453F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9A5F2-2B10-EFCC-65AF-ADA3A02A3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7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1FFFB-B19D-B994-BD2C-1AB2C0D1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A2372-B0BE-DEF6-42A5-25FEA058B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1D35D-463E-41CA-718D-7EA7AB5A0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5D803-094C-6F45-3FA7-59BA93056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69619-EA07-5B21-0A91-3E0FA022F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25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7899F-CAA7-9FF3-7153-1EA540758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22017D-16C2-227C-5199-4578BE6BF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3DAA0-989B-F8B1-8C36-2CCC5B8B2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8F976-9493-DC89-93FF-2B6A1344E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85DEF-C29A-1EAD-5CB4-30379C81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4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B4108-B5FF-498A-3C6E-30A8FECD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2C9EB-C4CD-DF07-34B1-98925AAE1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499AC-63E4-E85C-15CD-9E892308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D1DA0-CA9E-AECB-FCC6-EEFC40C6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94E72-0A79-AE4E-6C12-DE50CCFB2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4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CFAE7-BE70-5688-1497-AB6EDC821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F6EDB-4DE2-2908-A67B-8EAE0D9F0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9A15D-820A-A2DE-94FF-90B1AE37D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5DD3B-5EC5-CC32-F97F-F9949D6E0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61570-39D5-6372-3A8E-CBAFF2E2D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36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FBBE9-8639-F201-0A7C-6E2DCFDF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6D88E-23C2-7175-0B02-AF3B680850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BBC56-ED01-EB7B-3C45-CCEEAEBC8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F291F-A274-7DC4-4FD3-8E5583B4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D004D-AC4F-1586-4C86-7518F8E84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10569-0107-D0A9-2A90-04EA2570C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0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EFF38-11FD-178C-8428-4A9101B84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F02F0-F850-63F1-5787-C5489F0D5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B25FC-A802-60A4-3EAE-CD642118D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AE3D58-AB9F-E431-F39E-99C6AF7E99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B4E134-0B97-DD76-3E12-63B8A9934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F058CE-430B-D54B-1A5B-DB7BC721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7D1CB2-FA78-C48C-C232-15356187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1A4E72-6F04-35B2-B77B-2863F51B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0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C5333-6CEF-6447-164E-760C5BA74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F60316-516D-378F-D6F8-69CEB10DD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2872C-77A5-AD05-BE09-A6F7CBB4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6D157-DE3C-7B5F-2B48-9817D82F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2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8715E6-2819-DB4F-83BB-7E309E976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6872BD-1B17-3225-2C9A-E5652181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A69F2-A8D7-4B23-9E68-1399BAE0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39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B2891-2B59-2820-00FE-53D8289E5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ECDE2-8243-016C-DD35-60494EFFE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4787FA-57FD-B8CE-C872-BEB0B2CE1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42BBB-DB2B-5117-3AD2-36954244D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A6B03-CA2D-C065-A0B2-B2C4FDB97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EE6F4-22F0-9B21-CF3F-3734CAC64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46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84C7-466C-55C3-818A-D7BADE14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999C09-DE10-C40F-8806-FC6AE6F47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426BB-6B49-CD92-435A-7A1419327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FB13A-E0E5-3AAB-7AE8-6764B5D9C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82D03-5838-085F-9BB5-6DF54209F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42391-D94C-12D7-A178-924D97EA4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7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5D5355-AB43-12D0-C878-A8D304D51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D38AE-4CA6-5B47-E51C-C8A30C7F1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3C8F3-24DA-2DDF-82F9-3FD72A79CE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BA0C4-474B-49E0-8888-962BD312CB3F}" type="datetimeFigureOut">
              <a:rPr lang="en-US" smtClean="0"/>
              <a:t>1/25/2023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93A53-8BFC-DF7A-E643-933A57359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BFE75-7509-544B-01A7-34E4BFAA0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AD32D-5222-4E49-9D4D-1E088945D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8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9B14458-750C-4C61-0316-776198991634}"/>
              </a:ext>
            </a:extLst>
          </p:cNvPr>
          <p:cNvSpPr txBox="1"/>
          <p:nvPr/>
        </p:nvSpPr>
        <p:spPr>
          <a:xfrm>
            <a:off x="2808749" y="1393487"/>
            <a:ext cx="6094638" cy="833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Rotary Club of Grass Valley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1993 – May 2012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5CBBE7-6621-E17D-9ACC-C7C76262E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37" y="2605370"/>
            <a:ext cx="3402020" cy="405193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C31953C-35DF-0C6A-3FAD-BCBEA9B320E3}"/>
              </a:ext>
            </a:extLst>
          </p:cNvPr>
          <p:cNvSpPr txBox="1"/>
          <p:nvPr/>
        </p:nvSpPr>
        <p:spPr>
          <a:xfrm>
            <a:off x="4629744" y="2515199"/>
            <a:ext cx="7356020" cy="4214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Youth Services (New Generations) Chair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Managed club RYLA Program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Established REGLE participation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Coordinated district RYLA </a:t>
            </a: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REGLE activities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Supported Rotary Youth Exchange (RYE)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Wrote and presented Child Protection Procedures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1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Lyman Gilmore Middle School projects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F60387E-A3A0-1373-82D2-6CAC173FE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519" y="120893"/>
            <a:ext cx="1593876" cy="156877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8B92C08-433B-3529-AEAB-9871E9E277EA}"/>
              </a:ext>
            </a:extLst>
          </p:cNvPr>
          <p:cNvSpPr txBox="1"/>
          <p:nvPr/>
        </p:nvSpPr>
        <p:spPr>
          <a:xfrm>
            <a:off x="3779092" y="370007"/>
            <a:ext cx="42963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Mike Johnson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76C861C-3D66-3D7D-8032-A17E6E4BF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0740" y="127993"/>
            <a:ext cx="1591194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348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Ward</dc:creator>
  <cp:lastModifiedBy>Melissa Collins</cp:lastModifiedBy>
  <cp:revision>2</cp:revision>
  <dcterms:created xsi:type="dcterms:W3CDTF">2023-01-19T20:25:28Z</dcterms:created>
  <dcterms:modified xsi:type="dcterms:W3CDTF">2023-01-25T21:23:46Z</dcterms:modified>
</cp:coreProperties>
</file>