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FE676-3795-467B-AA0F-3DE32164A98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4B780ED-36D5-4229-A9E9-9574CE1A2BE7}">
      <dgm:prSet phldrT="[Text]"/>
      <dgm:spPr/>
      <dgm:t>
        <a:bodyPr/>
        <a:lstStyle/>
        <a:p>
          <a:r>
            <a:rPr lang="en-US" dirty="0"/>
            <a:t>Nov 2022 Strategic Visioning</a:t>
          </a:r>
        </a:p>
      </dgm:t>
    </dgm:pt>
    <dgm:pt modelId="{14729BC8-E5E1-4A03-B8CA-5F358DF01E78}" type="parTrans" cxnId="{B65297C3-C975-4608-B5A7-92C104AB689B}">
      <dgm:prSet/>
      <dgm:spPr/>
      <dgm:t>
        <a:bodyPr/>
        <a:lstStyle/>
        <a:p>
          <a:endParaRPr lang="en-US"/>
        </a:p>
      </dgm:t>
    </dgm:pt>
    <dgm:pt modelId="{1747B53D-1C45-4AEF-96B3-BD8B03E71228}" type="sibTrans" cxnId="{B65297C3-C975-4608-B5A7-92C104AB689B}">
      <dgm:prSet/>
      <dgm:spPr/>
      <dgm:t>
        <a:bodyPr/>
        <a:lstStyle/>
        <a:p>
          <a:endParaRPr lang="en-US"/>
        </a:p>
      </dgm:t>
    </dgm:pt>
    <dgm:pt modelId="{4C05B55A-3F0C-4F09-81CB-EC4BDA6EC771}">
      <dgm:prSet phldrT="[Text]"/>
      <dgm:spPr/>
      <dgm:t>
        <a:bodyPr/>
        <a:lstStyle/>
        <a:p>
          <a:r>
            <a:rPr lang="en-US" dirty="0"/>
            <a:t>Feb 2023 Input from Club on Strategic Visioning</a:t>
          </a:r>
        </a:p>
      </dgm:t>
    </dgm:pt>
    <dgm:pt modelId="{D7AE2E0B-0596-4DF2-8064-40860DA998F4}" type="parTrans" cxnId="{1BB51613-AE1C-4809-84D8-48939A36B270}">
      <dgm:prSet/>
      <dgm:spPr/>
      <dgm:t>
        <a:bodyPr/>
        <a:lstStyle/>
        <a:p>
          <a:endParaRPr lang="en-US"/>
        </a:p>
      </dgm:t>
    </dgm:pt>
    <dgm:pt modelId="{33B57E3A-3C63-432C-B185-8849495F6665}" type="sibTrans" cxnId="{1BB51613-AE1C-4809-84D8-48939A36B270}">
      <dgm:prSet/>
      <dgm:spPr/>
      <dgm:t>
        <a:bodyPr/>
        <a:lstStyle/>
        <a:p>
          <a:endParaRPr lang="en-US"/>
        </a:p>
      </dgm:t>
    </dgm:pt>
    <dgm:pt modelId="{6B7B546A-C037-4B44-BB78-CFEE9E0C53A1}">
      <dgm:prSet phldrT="[Text]"/>
      <dgm:spPr/>
      <dgm:t>
        <a:bodyPr/>
        <a:lstStyle/>
        <a:p>
          <a:r>
            <a:rPr lang="en-US" dirty="0"/>
            <a:t>Mar 2023 Incoming Board Retreat and development of Ascertainment Interview</a:t>
          </a:r>
        </a:p>
      </dgm:t>
    </dgm:pt>
    <dgm:pt modelId="{7C2433B2-5B82-4140-8101-4413DF204411}" type="parTrans" cxnId="{12B9A8CD-DE8D-4E38-9706-F26A9AEF0F8D}">
      <dgm:prSet/>
      <dgm:spPr/>
      <dgm:t>
        <a:bodyPr/>
        <a:lstStyle/>
        <a:p>
          <a:endParaRPr lang="en-US"/>
        </a:p>
      </dgm:t>
    </dgm:pt>
    <dgm:pt modelId="{454DECE6-E00F-481C-950E-ADE509FA6D10}" type="sibTrans" cxnId="{12B9A8CD-DE8D-4E38-9706-F26A9AEF0F8D}">
      <dgm:prSet/>
      <dgm:spPr/>
      <dgm:t>
        <a:bodyPr/>
        <a:lstStyle/>
        <a:p>
          <a:endParaRPr lang="en-US"/>
        </a:p>
      </dgm:t>
    </dgm:pt>
    <dgm:pt modelId="{4BA954B8-DA4F-4082-8E93-61BCA4FCD2E9}">
      <dgm:prSet phldrT="[Text]"/>
      <dgm:spPr/>
      <dgm:t>
        <a:bodyPr/>
        <a:lstStyle/>
        <a:p>
          <a:r>
            <a:rPr lang="en-US" dirty="0"/>
            <a:t>Jun/Jul 2023 75% of membership participated in 1:1 interviews</a:t>
          </a:r>
        </a:p>
      </dgm:t>
    </dgm:pt>
    <dgm:pt modelId="{C6203674-5F8E-4153-A392-6F40758EA778}" type="parTrans" cxnId="{23580768-EB8A-4278-9350-9B71AC1E8679}">
      <dgm:prSet/>
      <dgm:spPr/>
      <dgm:t>
        <a:bodyPr/>
        <a:lstStyle/>
        <a:p>
          <a:endParaRPr lang="en-US"/>
        </a:p>
      </dgm:t>
    </dgm:pt>
    <dgm:pt modelId="{7B07EC25-300D-475A-BB02-FE394B720F08}" type="sibTrans" cxnId="{23580768-EB8A-4278-9350-9B71AC1E8679}">
      <dgm:prSet/>
      <dgm:spPr/>
      <dgm:t>
        <a:bodyPr/>
        <a:lstStyle/>
        <a:p>
          <a:endParaRPr lang="en-US"/>
        </a:p>
      </dgm:t>
    </dgm:pt>
    <dgm:pt modelId="{C9C24645-B77A-4FFF-9166-5F6E0A5D41D0}" type="pres">
      <dgm:prSet presAssocID="{EC5FE676-3795-467B-AA0F-3DE32164A981}" presName="Name0" presStyleCnt="0">
        <dgm:presLayoutVars>
          <dgm:dir/>
          <dgm:resizeHandles val="exact"/>
        </dgm:presLayoutVars>
      </dgm:prSet>
      <dgm:spPr/>
    </dgm:pt>
    <dgm:pt modelId="{A4584BED-D72E-4832-8FE3-F1980C9983F2}" type="pres">
      <dgm:prSet presAssocID="{EC5FE676-3795-467B-AA0F-3DE32164A981}" presName="arrow" presStyleLbl="bgShp" presStyleIdx="0" presStyleCnt="1"/>
      <dgm:spPr/>
    </dgm:pt>
    <dgm:pt modelId="{FE3B48C9-7E71-4C32-A412-8C321BB86423}" type="pres">
      <dgm:prSet presAssocID="{EC5FE676-3795-467B-AA0F-3DE32164A981}" presName="points" presStyleCnt="0"/>
      <dgm:spPr/>
    </dgm:pt>
    <dgm:pt modelId="{F8640173-B814-4FF9-843B-175D3DA0C5A9}" type="pres">
      <dgm:prSet presAssocID="{64B780ED-36D5-4229-A9E9-9574CE1A2BE7}" presName="compositeA" presStyleCnt="0"/>
      <dgm:spPr/>
    </dgm:pt>
    <dgm:pt modelId="{4ADD870B-33BA-4B54-902F-B4A11511884D}" type="pres">
      <dgm:prSet presAssocID="{64B780ED-36D5-4229-A9E9-9574CE1A2BE7}" presName="textA" presStyleLbl="revTx" presStyleIdx="0" presStyleCnt="4">
        <dgm:presLayoutVars>
          <dgm:bulletEnabled val="1"/>
        </dgm:presLayoutVars>
      </dgm:prSet>
      <dgm:spPr/>
    </dgm:pt>
    <dgm:pt modelId="{607341C6-DF2F-4E60-982A-BFD6391AFF97}" type="pres">
      <dgm:prSet presAssocID="{64B780ED-36D5-4229-A9E9-9574CE1A2BE7}" presName="circleA" presStyleLbl="node1" presStyleIdx="0" presStyleCnt="4"/>
      <dgm:spPr/>
    </dgm:pt>
    <dgm:pt modelId="{FCDB65EE-56CE-45E3-A8E6-02840A8C8057}" type="pres">
      <dgm:prSet presAssocID="{64B780ED-36D5-4229-A9E9-9574CE1A2BE7}" presName="spaceA" presStyleCnt="0"/>
      <dgm:spPr/>
    </dgm:pt>
    <dgm:pt modelId="{FD813617-9ACC-4F27-95B6-F039590D759C}" type="pres">
      <dgm:prSet presAssocID="{1747B53D-1C45-4AEF-96B3-BD8B03E71228}" presName="space" presStyleCnt="0"/>
      <dgm:spPr/>
    </dgm:pt>
    <dgm:pt modelId="{F65CDC3A-8B1E-44DC-A630-F66ED44F187F}" type="pres">
      <dgm:prSet presAssocID="{4C05B55A-3F0C-4F09-81CB-EC4BDA6EC771}" presName="compositeB" presStyleCnt="0"/>
      <dgm:spPr/>
    </dgm:pt>
    <dgm:pt modelId="{22F98264-D023-4E0F-A8F3-B1D25170C912}" type="pres">
      <dgm:prSet presAssocID="{4C05B55A-3F0C-4F09-81CB-EC4BDA6EC771}" presName="textB" presStyleLbl="revTx" presStyleIdx="1" presStyleCnt="4">
        <dgm:presLayoutVars>
          <dgm:bulletEnabled val="1"/>
        </dgm:presLayoutVars>
      </dgm:prSet>
      <dgm:spPr/>
    </dgm:pt>
    <dgm:pt modelId="{F3031F66-45A6-44ED-B44F-4697D3CBE0A1}" type="pres">
      <dgm:prSet presAssocID="{4C05B55A-3F0C-4F09-81CB-EC4BDA6EC771}" presName="circleB" presStyleLbl="node1" presStyleIdx="1" presStyleCnt="4"/>
      <dgm:spPr/>
    </dgm:pt>
    <dgm:pt modelId="{25AC9107-183F-4320-90D3-15E77BB415AF}" type="pres">
      <dgm:prSet presAssocID="{4C05B55A-3F0C-4F09-81CB-EC4BDA6EC771}" presName="spaceB" presStyleCnt="0"/>
      <dgm:spPr/>
    </dgm:pt>
    <dgm:pt modelId="{AE191F05-5283-45A4-9544-254FA4DE6B98}" type="pres">
      <dgm:prSet presAssocID="{33B57E3A-3C63-432C-B185-8849495F6665}" presName="space" presStyleCnt="0"/>
      <dgm:spPr/>
    </dgm:pt>
    <dgm:pt modelId="{49BB6C53-8283-4F1E-9C96-AF54F14612AE}" type="pres">
      <dgm:prSet presAssocID="{6B7B546A-C037-4B44-BB78-CFEE9E0C53A1}" presName="compositeA" presStyleCnt="0"/>
      <dgm:spPr/>
    </dgm:pt>
    <dgm:pt modelId="{9360DCDC-BEB7-470C-8500-0E391B4381DB}" type="pres">
      <dgm:prSet presAssocID="{6B7B546A-C037-4B44-BB78-CFEE9E0C53A1}" presName="textA" presStyleLbl="revTx" presStyleIdx="2" presStyleCnt="4">
        <dgm:presLayoutVars>
          <dgm:bulletEnabled val="1"/>
        </dgm:presLayoutVars>
      </dgm:prSet>
      <dgm:spPr/>
    </dgm:pt>
    <dgm:pt modelId="{A3EEF6B3-6E90-4D0D-A71F-B613A429A989}" type="pres">
      <dgm:prSet presAssocID="{6B7B546A-C037-4B44-BB78-CFEE9E0C53A1}" presName="circleA" presStyleLbl="node1" presStyleIdx="2" presStyleCnt="4"/>
      <dgm:spPr/>
    </dgm:pt>
    <dgm:pt modelId="{20C0AFCB-3234-4703-ADC3-0D3F853F22AF}" type="pres">
      <dgm:prSet presAssocID="{6B7B546A-C037-4B44-BB78-CFEE9E0C53A1}" presName="spaceA" presStyleCnt="0"/>
      <dgm:spPr/>
    </dgm:pt>
    <dgm:pt modelId="{724DFDB4-AF0C-417A-941C-7B14E662FB62}" type="pres">
      <dgm:prSet presAssocID="{454DECE6-E00F-481C-950E-ADE509FA6D10}" presName="space" presStyleCnt="0"/>
      <dgm:spPr/>
    </dgm:pt>
    <dgm:pt modelId="{4282548E-DF08-48C8-A1EB-90B048365466}" type="pres">
      <dgm:prSet presAssocID="{4BA954B8-DA4F-4082-8E93-61BCA4FCD2E9}" presName="compositeB" presStyleCnt="0"/>
      <dgm:spPr/>
    </dgm:pt>
    <dgm:pt modelId="{1A626922-D2B4-40BD-9D5E-1086A841F055}" type="pres">
      <dgm:prSet presAssocID="{4BA954B8-DA4F-4082-8E93-61BCA4FCD2E9}" presName="textB" presStyleLbl="revTx" presStyleIdx="3" presStyleCnt="4">
        <dgm:presLayoutVars>
          <dgm:bulletEnabled val="1"/>
        </dgm:presLayoutVars>
      </dgm:prSet>
      <dgm:spPr/>
    </dgm:pt>
    <dgm:pt modelId="{22FFA992-0339-4A63-A611-32CABBC5E311}" type="pres">
      <dgm:prSet presAssocID="{4BA954B8-DA4F-4082-8E93-61BCA4FCD2E9}" presName="circleB" presStyleLbl="node1" presStyleIdx="3" presStyleCnt="4"/>
      <dgm:spPr/>
    </dgm:pt>
    <dgm:pt modelId="{03E5E27C-AE3E-4E0E-BC40-98D2D61CC411}" type="pres">
      <dgm:prSet presAssocID="{4BA954B8-DA4F-4082-8E93-61BCA4FCD2E9}" presName="spaceB" presStyleCnt="0"/>
      <dgm:spPr/>
    </dgm:pt>
  </dgm:ptLst>
  <dgm:cxnLst>
    <dgm:cxn modelId="{1BB51613-AE1C-4809-84D8-48939A36B270}" srcId="{EC5FE676-3795-467B-AA0F-3DE32164A981}" destId="{4C05B55A-3F0C-4F09-81CB-EC4BDA6EC771}" srcOrd="1" destOrd="0" parTransId="{D7AE2E0B-0596-4DF2-8064-40860DA998F4}" sibTransId="{33B57E3A-3C63-432C-B185-8849495F6665}"/>
    <dgm:cxn modelId="{65688718-1104-4C01-AEF7-E3505659D6AE}" type="presOf" srcId="{EC5FE676-3795-467B-AA0F-3DE32164A981}" destId="{C9C24645-B77A-4FFF-9166-5F6E0A5D41D0}" srcOrd="0" destOrd="0" presId="urn:microsoft.com/office/officeart/2005/8/layout/hProcess11"/>
    <dgm:cxn modelId="{332F391C-58E9-4A41-9CDE-312004BD2C89}" type="presOf" srcId="{4C05B55A-3F0C-4F09-81CB-EC4BDA6EC771}" destId="{22F98264-D023-4E0F-A8F3-B1D25170C912}" srcOrd="0" destOrd="0" presId="urn:microsoft.com/office/officeart/2005/8/layout/hProcess11"/>
    <dgm:cxn modelId="{23580768-EB8A-4278-9350-9B71AC1E8679}" srcId="{EC5FE676-3795-467B-AA0F-3DE32164A981}" destId="{4BA954B8-DA4F-4082-8E93-61BCA4FCD2E9}" srcOrd="3" destOrd="0" parTransId="{C6203674-5F8E-4153-A392-6F40758EA778}" sibTransId="{7B07EC25-300D-475A-BB02-FE394B720F08}"/>
    <dgm:cxn modelId="{DB0C1B84-DBB4-4A86-BFD8-456D9BF31004}" type="presOf" srcId="{6B7B546A-C037-4B44-BB78-CFEE9E0C53A1}" destId="{9360DCDC-BEB7-470C-8500-0E391B4381DB}" srcOrd="0" destOrd="0" presId="urn:microsoft.com/office/officeart/2005/8/layout/hProcess11"/>
    <dgm:cxn modelId="{B65297C3-C975-4608-B5A7-92C104AB689B}" srcId="{EC5FE676-3795-467B-AA0F-3DE32164A981}" destId="{64B780ED-36D5-4229-A9E9-9574CE1A2BE7}" srcOrd="0" destOrd="0" parTransId="{14729BC8-E5E1-4A03-B8CA-5F358DF01E78}" sibTransId="{1747B53D-1C45-4AEF-96B3-BD8B03E71228}"/>
    <dgm:cxn modelId="{12B9A8CD-DE8D-4E38-9706-F26A9AEF0F8D}" srcId="{EC5FE676-3795-467B-AA0F-3DE32164A981}" destId="{6B7B546A-C037-4B44-BB78-CFEE9E0C53A1}" srcOrd="2" destOrd="0" parTransId="{7C2433B2-5B82-4140-8101-4413DF204411}" sibTransId="{454DECE6-E00F-481C-950E-ADE509FA6D10}"/>
    <dgm:cxn modelId="{D1F938D2-116F-4799-94D2-6104CE5EC478}" type="presOf" srcId="{64B780ED-36D5-4229-A9E9-9574CE1A2BE7}" destId="{4ADD870B-33BA-4B54-902F-B4A11511884D}" srcOrd="0" destOrd="0" presId="urn:microsoft.com/office/officeart/2005/8/layout/hProcess11"/>
    <dgm:cxn modelId="{5BFC6AFE-3411-4F2E-A1AE-437503CC8FD7}" type="presOf" srcId="{4BA954B8-DA4F-4082-8E93-61BCA4FCD2E9}" destId="{1A626922-D2B4-40BD-9D5E-1086A841F055}" srcOrd="0" destOrd="0" presId="urn:microsoft.com/office/officeart/2005/8/layout/hProcess11"/>
    <dgm:cxn modelId="{7CEB6892-7871-4197-8786-713FC54017A0}" type="presParOf" srcId="{C9C24645-B77A-4FFF-9166-5F6E0A5D41D0}" destId="{A4584BED-D72E-4832-8FE3-F1980C9983F2}" srcOrd="0" destOrd="0" presId="urn:microsoft.com/office/officeart/2005/8/layout/hProcess11"/>
    <dgm:cxn modelId="{5C861F30-7D92-4662-AD71-51FCFA553643}" type="presParOf" srcId="{C9C24645-B77A-4FFF-9166-5F6E0A5D41D0}" destId="{FE3B48C9-7E71-4C32-A412-8C321BB86423}" srcOrd="1" destOrd="0" presId="urn:microsoft.com/office/officeart/2005/8/layout/hProcess11"/>
    <dgm:cxn modelId="{0E81C9AE-41DA-43AA-BD69-030E1D977123}" type="presParOf" srcId="{FE3B48C9-7E71-4C32-A412-8C321BB86423}" destId="{F8640173-B814-4FF9-843B-175D3DA0C5A9}" srcOrd="0" destOrd="0" presId="urn:microsoft.com/office/officeart/2005/8/layout/hProcess11"/>
    <dgm:cxn modelId="{0513A8A0-FC9A-463C-BF94-19A419179565}" type="presParOf" srcId="{F8640173-B814-4FF9-843B-175D3DA0C5A9}" destId="{4ADD870B-33BA-4B54-902F-B4A11511884D}" srcOrd="0" destOrd="0" presId="urn:microsoft.com/office/officeart/2005/8/layout/hProcess11"/>
    <dgm:cxn modelId="{DC8A045E-CF12-4C6E-9242-45D6A3002F55}" type="presParOf" srcId="{F8640173-B814-4FF9-843B-175D3DA0C5A9}" destId="{607341C6-DF2F-4E60-982A-BFD6391AFF97}" srcOrd="1" destOrd="0" presId="urn:microsoft.com/office/officeart/2005/8/layout/hProcess11"/>
    <dgm:cxn modelId="{B957EB62-B83A-440E-9B63-D4E1C6D27A65}" type="presParOf" srcId="{F8640173-B814-4FF9-843B-175D3DA0C5A9}" destId="{FCDB65EE-56CE-45E3-A8E6-02840A8C8057}" srcOrd="2" destOrd="0" presId="urn:microsoft.com/office/officeart/2005/8/layout/hProcess11"/>
    <dgm:cxn modelId="{6B679457-9A62-48FF-970C-B34995C2AB4F}" type="presParOf" srcId="{FE3B48C9-7E71-4C32-A412-8C321BB86423}" destId="{FD813617-9ACC-4F27-95B6-F039590D759C}" srcOrd="1" destOrd="0" presId="urn:microsoft.com/office/officeart/2005/8/layout/hProcess11"/>
    <dgm:cxn modelId="{3A0B3D63-C4CB-44B8-8717-2CBAB09BCABA}" type="presParOf" srcId="{FE3B48C9-7E71-4C32-A412-8C321BB86423}" destId="{F65CDC3A-8B1E-44DC-A630-F66ED44F187F}" srcOrd="2" destOrd="0" presId="urn:microsoft.com/office/officeart/2005/8/layout/hProcess11"/>
    <dgm:cxn modelId="{5816BDB9-64A2-4158-A0F7-89B7954F9489}" type="presParOf" srcId="{F65CDC3A-8B1E-44DC-A630-F66ED44F187F}" destId="{22F98264-D023-4E0F-A8F3-B1D25170C912}" srcOrd="0" destOrd="0" presId="urn:microsoft.com/office/officeart/2005/8/layout/hProcess11"/>
    <dgm:cxn modelId="{98A4378E-6543-4168-A293-B474EDB41F36}" type="presParOf" srcId="{F65CDC3A-8B1E-44DC-A630-F66ED44F187F}" destId="{F3031F66-45A6-44ED-B44F-4697D3CBE0A1}" srcOrd="1" destOrd="0" presId="urn:microsoft.com/office/officeart/2005/8/layout/hProcess11"/>
    <dgm:cxn modelId="{E354A3FF-FBD3-4B16-9E86-FDDF7F03B600}" type="presParOf" srcId="{F65CDC3A-8B1E-44DC-A630-F66ED44F187F}" destId="{25AC9107-183F-4320-90D3-15E77BB415AF}" srcOrd="2" destOrd="0" presId="urn:microsoft.com/office/officeart/2005/8/layout/hProcess11"/>
    <dgm:cxn modelId="{F2C8BEEE-D3AD-481E-A6B5-605993764C93}" type="presParOf" srcId="{FE3B48C9-7E71-4C32-A412-8C321BB86423}" destId="{AE191F05-5283-45A4-9544-254FA4DE6B98}" srcOrd="3" destOrd="0" presId="urn:microsoft.com/office/officeart/2005/8/layout/hProcess11"/>
    <dgm:cxn modelId="{8CA2503A-2C55-4190-8376-CF2EE6CFF415}" type="presParOf" srcId="{FE3B48C9-7E71-4C32-A412-8C321BB86423}" destId="{49BB6C53-8283-4F1E-9C96-AF54F14612AE}" srcOrd="4" destOrd="0" presId="urn:microsoft.com/office/officeart/2005/8/layout/hProcess11"/>
    <dgm:cxn modelId="{C6F66C02-5957-4AC1-8E3B-813AB05D509F}" type="presParOf" srcId="{49BB6C53-8283-4F1E-9C96-AF54F14612AE}" destId="{9360DCDC-BEB7-470C-8500-0E391B4381DB}" srcOrd="0" destOrd="0" presId="urn:microsoft.com/office/officeart/2005/8/layout/hProcess11"/>
    <dgm:cxn modelId="{6AE7E3DD-9519-49DE-A650-05B6724B3A70}" type="presParOf" srcId="{49BB6C53-8283-4F1E-9C96-AF54F14612AE}" destId="{A3EEF6B3-6E90-4D0D-A71F-B613A429A989}" srcOrd="1" destOrd="0" presId="urn:microsoft.com/office/officeart/2005/8/layout/hProcess11"/>
    <dgm:cxn modelId="{F5BD7E7E-BD53-4593-BB1B-399A4028C59C}" type="presParOf" srcId="{49BB6C53-8283-4F1E-9C96-AF54F14612AE}" destId="{20C0AFCB-3234-4703-ADC3-0D3F853F22AF}" srcOrd="2" destOrd="0" presId="urn:microsoft.com/office/officeart/2005/8/layout/hProcess11"/>
    <dgm:cxn modelId="{67D14DAE-83C3-4D0C-9D0E-387FC1A7976B}" type="presParOf" srcId="{FE3B48C9-7E71-4C32-A412-8C321BB86423}" destId="{724DFDB4-AF0C-417A-941C-7B14E662FB62}" srcOrd="5" destOrd="0" presId="urn:microsoft.com/office/officeart/2005/8/layout/hProcess11"/>
    <dgm:cxn modelId="{D9F834D5-595D-4139-8B3B-DCB394965D96}" type="presParOf" srcId="{FE3B48C9-7E71-4C32-A412-8C321BB86423}" destId="{4282548E-DF08-48C8-A1EB-90B048365466}" srcOrd="6" destOrd="0" presId="urn:microsoft.com/office/officeart/2005/8/layout/hProcess11"/>
    <dgm:cxn modelId="{6C09838F-FA2D-420D-ACCD-F37F5857BF7B}" type="presParOf" srcId="{4282548E-DF08-48C8-A1EB-90B048365466}" destId="{1A626922-D2B4-40BD-9D5E-1086A841F055}" srcOrd="0" destOrd="0" presId="urn:microsoft.com/office/officeart/2005/8/layout/hProcess11"/>
    <dgm:cxn modelId="{55531CDB-43D9-425F-BB9E-DF2A29DD5A43}" type="presParOf" srcId="{4282548E-DF08-48C8-A1EB-90B048365466}" destId="{22FFA992-0339-4A63-A611-32CABBC5E311}" srcOrd="1" destOrd="0" presId="urn:microsoft.com/office/officeart/2005/8/layout/hProcess11"/>
    <dgm:cxn modelId="{6A124558-BB07-41AF-B42B-AEF05671D0D1}" type="presParOf" srcId="{4282548E-DF08-48C8-A1EB-90B048365466}" destId="{03E5E27C-AE3E-4E0E-BC40-98D2D61CC41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84BED-D72E-4832-8FE3-F1980C9983F2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D870B-33BA-4B54-902F-B4A11511884D}">
      <dsp:nvSpPr>
        <dsp:cNvPr id="0" name=""/>
        <dsp:cNvSpPr/>
      </dsp:nvSpPr>
      <dsp:spPr>
        <a:xfrm>
          <a:off x="4736" y="0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Nov 2022 Strategic Visioning</a:t>
          </a:r>
        </a:p>
      </dsp:txBody>
      <dsp:txXfrm>
        <a:off x="4736" y="0"/>
        <a:ext cx="2278208" cy="1740535"/>
      </dsp:txXfrm>
    </dsp:sp>
    <dsp:sp modelId="{607341C6-DF2F-4E60-982A-BFD6391AFF97}">
      <dsp:nvSpPr>
        <dsp:cNvPr id="0" name=""/>
        <dsp:cNvSpPr/>
      </dsp:nvSpPr>
      <dsp:spPr>
        <a:xfrm>
          <a:off x="926274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98264-D023-4E0F-A8F3-B1D25170C912}">
      <dsp:nvSpPr>
        <dsp:cNvPr id="0" name=""/>
        <dsp:cNvSpPr/>
      </dsp:nvSpPr>
      <dsp:spPr>
        <a:xfrm>
          <a:off x="2396855" y="2610802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 2023 Input from Club on Strategic Visioning</a:t>
          </a:r>
        </a:p>
      </dsp:txBody>
      <dsp:txXfrm>
        <a:off x="2396855" y="2610802"/>
        <a:ext cx="2278208" cy="1740535"/>
      </dsp:txXfrm>
    </dsp:sp>
    <dsp:sp modelId="{F3031F66-45A6-44ED-B44F-4697D3CBE0A1}">
      <dsp:nvSpPr>
        <dsp:cNvPr id="0" name=""/>
        <dsp:cNvSpPr/>
      </dsp:nvSpPr>
      <dsp:spPr>
        <a:xfrm>
          <a:off x="3318393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0DCDC-BEB7-470C-8500-0E391B4381DB}">
      <dsp:nvSpPr>
        <dsp:cNvPr id="0" name=""/>
        <dsp:cNvSpPr/>
      </dsp:nvSpPr>
      <dsp:spPr>
        <a:xfrm>
          <a:off x="4788975" y="0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 2023 Incoming Board Retreat and development of Ascertainment Interview</a:t>
          </a:r>
        </a:p>
      </dsp:txBody>
      <dsp:txXfrm>
        <a:off x="4788975" y="0"/>
        <a:ext cx="2278208" cy="1740535"/>
      </dsp:txXfrm>
    </dsp:sp>
    <dsp:sp modelId="{A3EEF6B3-6E90-4D0D-A71F-B613A429A989}">
      <dsp:nvSpPr>
        <dsp:cNvPr id="0" name=""/>
        <dsp:cNvSpPr/>
      </dsp:nvSpPr>
      <dsp:spPr>
        <a:xfrm>
          <a:off x="5710512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26922-D2B4-40BD-9D5E-1086A841F055}">
      <dsp:nvSpPr>
        <dsp:cNvPr id="0" name=""/>
        <dsp:cNvSpPr/>
      </dsp:nvSpPr>
      <dsp:spPr>
        <a:xfrm>
          <a:off x="7181094" y="2610802"/>
          <a:ext cx="2278208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Jun/Jul 2023 75% of membership participated in 1:1 interviews</a:t>
          </a:r>
        </a:p>
      </dsp:txBody>
      <dsp:txXfrm>
        <a:off x="7181094" y="2610802"/>
        <a:ext cx="2278208" cy="1740535"/>
      </dsp:txXfrm>
    </dsp:sp>
    <dsp:sp modelId="{22FFA992-0339-4A63-A611-32CABBC5E311}">
      <dsp:nvSpPr>
        <dsp:cNvPr id="0" name=""/>
        <dsp:cNvSpPr/>
      </dsp:nvSpPr>
      <dsp:spPr>
        <a:xfrm>
          <a:off x="8102632" y="1958102"/>
          <a:ext cx="435133" cy="435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3F49-A4AE-850E-9063-6F6186B9A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E385CA-3B0E-7445-D97D-50F8929A5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ECA7F-0198-6A41-83B2-8A005261D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EB2D5-96F2-F786-DCC1-8B132DB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36D62-113E-AFF5-22B6-F7768540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042B-C8D8-C70E-82C1-C7936DF7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69962-9712-D365-C535-2723CFE55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4DE17-0950-322E-EA2A-14FC302A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9D710-B658-A334-E6C3-C00149E7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1BABE-7477-6115-AB5B-6CE662D0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1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23EC0-98AD-E3F0-153F-2983BB2152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7CFBC-3D2B-0AFF-E228-A4FC3F8EB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9C8B2-8674-72E5-010B-0BFEAC7E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B60FA-81AD-7E1D-9F57-A67188E4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2BE15-56B4-9201-254A-546F6F31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1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AA9F-7A61-73ED-6C7E-A72B2D99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43CB5-4195-5067-FF7D-8DBBE30F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76D11-27F7-F9E5-2184-59759BC4F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72DC7-6180-6D6B-519D-FFA1100D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B83FE-BC58-9ED5-6334-C51850E3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8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7EA49-91D8-045D-4D08-E8993040F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024AC-6130-BEF2-102F-5F0C4E42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97375-9359-482B-8307-C5DC0310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A7E8E-5A38-6A0D-F233-EBD11573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F79A0-90AB-8F93-211A-08D184A1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0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AC12-09C2-7B00-A47F-F769D60A3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27682-CC15-1CB7-4D3C-5219C3E51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8A004-0734-C83F-47D1-E1EF8521F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2BE66-F9B1-BE4A-88D0-07758438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52E8A-A19D-EF6A-8EA1-BF39A62F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86515-AF59-F028-D821-40BC4020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2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E68DA-B779-F8B2-4753-EECD513F0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5D4F6-EC38-6CE3-95BF-B74ED3E5D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293AE-C5E0-1C0C-614B-8CAF2FA2D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FC5EB-13CA-85EE-9A90-E00E669D7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9D5808-3D5A-8E6D-37CE-156A4D710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2EC69-6E39-3382-5949-3B5CA9BB4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EEE05-1B60-CFC4-FB1E-9C275E96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4DB67D-2A69-8A7F-E959-18D20AF85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6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80911-793B-4F10-40ED-463181A27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9E19E-2853-A5A0-402D-C1173A55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24A76A-A501-D354-DC04-4DF8657E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08CAD-DB60-0667-20C9-C842DA21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7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3FC112-0711-FDD6-FCA6-4CDC18F4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8965C-10B8-F314-0B71-50365F9A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F9671-45D4-F38D-A12C-69CC834D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C730-A46A-0F6B-A7D7-8EF09EC6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29EB8-5492-3BF2-1C0F-3CB3D7884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27D9C-E069-75E0-CD63-24D8BCD0D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F67EF-4F5A-5125-A591-9E0E0F8C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15EF4-51F6-F034-E70D-B46DFB980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82050-F91E-7674-7BCB-F3563265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8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DAE8-6E4C-3B64-5A6A-76613E42D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4008C-1AE9-FE9E-2FB5-ED75838C4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C4A65-AE04-4482-5EC9-40248F584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29E63-03A7-7874-4116-BA0B5A05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B7A84-7C66-BB94-82E4-353677458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9A3F-E579-8571-46C1-DD2940DC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0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0597C7-0D2A-664D-7A3B-C71748A40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D84A8-D0A2-9B3C-240C-FDC313AD3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E5432-59B5-0B1C-5567-40553FB73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204E2-8C5C-4F93-A9B1-BE715C6CC0E3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21638-A492-68BE-718C-C214E18BF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A5B65-49C0-86EC-ED6D-87F02FAA0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2D18-9D95-4140-8603-75921FC0D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5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AB16F8-2432-2033-BBA6-1228A84DD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Findings – CHNR Member Survey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242B7F4-878C-6492-B081-ADB9997A0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29793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A82246-DB16-CD9C-18F8-B4F70A1F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F660646-A2D9-C9A7-0B72-07D2551A1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7737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626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3B75B-11AD-D917-9127-E241E07C1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areas explored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BDD3A-3E10-D1CB-2EB7-0F6E4CB5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Rotary meaningful and worthwhile</a:t>
            </a:r>
          </a:p>
          <a:p>
            <a:r>
              <a:rPr lang="en-US" dirty="0"/>
              <a:t>When and how we meet</a:t>
            </a:r>
          </a:p>
          <a:p>
            <a:r>
              <a:rPr lang="en-US" dirty="0"/>
              <a:t>Costs to members</a:t>
            </a:r>
          </a:p>
          <a:p>
            <a:r>
              <a:rPr lang="en-US" dirty="0"/>
              <a:t>Revenue generation</a:t>
            </a:r>
          </a:p>
          <a:p>
            <a:r>
              <a:rPr lang="en-US" dirty="0"/>
              <a:t>Member and community engagement</a:t>
            </a:r>
          </a:p>
          <a:p>
            <a:r>
              <a:rPr lang="en-US" dirty="0"/>
              <a:t>Projects</a:t>
            </a:r>
          </a:p>
          <a:p>
            <a:endParaRPr lang="en-US" dirty="0"/>
          </a:p>
        </p:txBody>
      </p:sp>
      <p:pic>
        <p:nvPicPr>
          <p:cNvPr id="5" name="Picture 4" descr="Two women kissing each other&#10;&#10;Description automatically generated">
            <a:extLst>
              <a:ext uri="{FF2B5EF4-FFF2-40B4-BE49-F238E27FC236}">
                <a16:creationId xmlns:a16="http://schemas.microsoft.com/office/drawing/2014/main" id="{1BCC8D8D-C486-B14D-1AB5-78F36386F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175" y="2965349"/>
            <a:ext cx="3733800" cy="301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9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7649EC-12CA-5AF4-1D7C-7D058F0C1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46" y="299998"/>
            <a:ext cx="11261508" cy="625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2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33FB-2E19-5BFD-54A7-54D643B9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E507C-B4AA-511E-A0F5-49C553C6A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7739"/>
            <a:ext cx="10515600" cy="1148394"/>
          </a:xfrm>
        </p:spPr>
        <p:txBody>
          <a:bodyPr/>
          <a:lstStyle/>
          <a:p>
            <a:r>
              <a:rPr lang="en-US" dirty="0"/>
              <a:t>70% open or neutral to change</a:t>
            </a:r>
          </a:p>
          <a:p>
            <a:r>
              <a:rPr lang="en-US" dirty="0"/>
              <a:t>30% opposed to change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861B03-3485-0458-0927-533E65EB7059}"/>
              </a:ext>
            </a:extLst>
          </p:cNvPr>
          <p:cNvSpPr txBox="1">
            <a:spLocks/>
          </p:cNvSpPr>
          <p:nvPr/>
        </p:nvSpPr>
        <p:spPr>
          <a:xfrm>
            <a:off x="838200" y="4827756"/>
            <a:ext cx="10515600" cy="1148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Lunch costs</a:t>
            </a:r>
          </a:p>
          <a:p>
            <a:pPr lvl="1"/>
            <a:r>
              <a:rPr lang="en-US" dirty="0"/>
              <a:t>Most did not find them a barrier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1B263A-7C32-70AE-385F-D384213292F3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Lunch Costs</a:t>
            </a:r>
          </a:p>
        </p:txBody>
      </p:sp>
    </p:spTree>
    <p:extLst>
      <p:ext uri="{BB962C8B-B14F-4D97-AF65-F5344CB8AC3E}">
        <p14:creationId xmlns:p14="http://schemas.microsoft.com/office/powerpoint/2010/main" val="396991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8E4B-B92D-119F-251C-F3D12369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61619-03E3-A3CA-5925-F170D9EB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Transparency about Club finances</a:t>
            </a:r>
          </a:p>
          <a:p>
            <a:r>
              <a:rPr lang="en-US" dirty="0"/>
              <a:t>Increase recognition for donors</a:t>
            </a:r>
          </a:p>
          <a:p>
            <a:r>
              <a:rPr lang="en-US" dirty="0"/>
              <a:t>Partnerships for fundraisers</a:t>
            </a:r>
          </a:p>
          <a:p>
            <a:r>
              <a:rPr lang="en-US" dirty="0"/>
              <a:t>Raffle</a:t>
            </a:r>
          </a:p>
          <a:p>
            <a:r>
              <a:rPr lang="en-US" dirty="0"/>
              <a:t>Do things differently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5377-3319-91DA-43FA-0F18622A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and Community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2C9BD-AD63-0D77-CD57-CB47CC720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</a:t>
            </a:r>
            <a:r>
              <a:rPr lang="en-US" u="sng" dirty="0"/>
              <a:t>lots</a:t>
            </a:r>
            <a:r>
              <a:rPr lang="en-US" dirty="0"/>
              <a:t> to offer!</a:t>
            </a:r>
          </a:p>
          <a:p>
            <a:r>
              <a:rPr lang="en-US" dirty="0"/>
              <a:t>Engage new members</a:t>
            </a:r>
          </a:p>
          <a:p>
            <a:r>
              <a:rPr lang="en-US" dirty="0"/>
              <a:t>Family involvement</a:t>
            </a:r>
          </a:p>
          <a:p>
            <a:r>
              <a:rPr lang="en-US" dirty="0"/>
              <a:t>Social &amp; project engagement</a:t>
            </a:r>
          </a:p>
          <a:p>
            <a:r>
              <a:rPr lang="en-US" dirty="0"/>
              <a:t>Corporate memberships</a:t>
            </a:r>
          </a:p>
          <a:p>
            <a:r>
              <a:rPr lang="en-US" dirty="0"/>
              <a:t>Opportunities for everyone to participate</a:t>
            </a:r>
          </a:p>
          <a:p>
            <a:r>
              <a:rPr lang="en-US" dirty="0"/>
              <a:t>Member expertise for mentorships</a:t>
            </a:r>
          </a:p>
        </p:txBody>
      </p:sp>
    </p:spTree>
    <p:extLst>
      <p:ext uri="{BB962C8B-B14F-4D97-AF65-F5344CB8AC3E}">
        <p14:creationId xmlns:p14="http://schemas.microsoft.com/office/powerpoint/2010/main" val="367153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B7B8E-CC85-4B94-B299-66294DD9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34CDD-14AE-45C0-1315-9713A760D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258"/>
            <a:ext cx="10515600" cy="4351338"/>
          </a:xfrm>
        </p:spPr>
        <p:txBody>
          <a:bodyPr/>
          <a:lstStyle/>
          <a:p>
            <a:r>
              <a:rPr lang="en-US" dirty="0"/>
              <a:t>We love projects!</a:t>
            </a:r>
          </a:p>
          <a:p>
            <a:r>
              <a:rPr lang="en-US" dirty="0"/>
              <a:t>Are we doing too many?</a:t>
            </a:r>
          </a:p>
          <a:p>
            <a:r>
              <a:rPr lang="en-US" dirty="0"/>
              <a:t>Prioritize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0BD4CA-AB1B-2DB2-5D50-F815AFEAC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32428"/>
            <a:ext cx="4181278" cy="364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87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191AE-95DA-6BC2-DAC3-87A4BCFA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F2CBF-1E7B-C214-BC36-BB23788B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Member engagement and appreciation</a:t>
            </a:r>
          </a:p>
          <a:p>
            <a:r>
              <a:rPr lang="en-US" dirty="0"/>
              <a:t>Care </a:t>
            </a:r>
            <a:r>
              <a:rPr lang="en-US"/>
              <a:t>about our </a:t>
            </a:r>
            <a:r>
              <a:rPr lang="en-US" dirty="0"/>
              <a:t>Club and its future</a:t>
            </a:r>
          </a:p>
          <a:p>
            <a:r>
              <a:rPr lang="en-US" dirty="0"/>
              <a:t>Desire for more transparency</a:t>
            </a:r>
          </a:p>
          <a:p>
            <a:r>
              <a:rPr lang="en-US" dirty="0"/>
              <a:t>Diversity is good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Mentorship</a:t>
            </a:r>
          </a:p>
          <a:p>
            <a:r>
              <a:rPr lang="en-US" dirty="0"/>
              <a:t>Revenue</a:t>
            </a:r>
          </a:p>
          <a:p>
            <a:r>
              <a:rPr lang="en-US" dirty="0"/>
              <a:t>Rotary International awareness</a:t>
            </a:r>
          </a:p>
          <a:p>
            <a:r>
              <a:rPr lang="en-US" dirty="0"/>
              <a:t>Make projects inclusive</a:t>
            </a:r>
          </a:p>
        </p:txBody>
      </p:sp>
    </p:spTree>
    <p:extLst>
      <p:ext uri="{BB962C8B-B14F-4D97-AF65-F5344CB8AC3E}">
        <p14:creationId xmlns:p14="http://schemas.microsoft.com/office/powerpoint/2010/main" val="102860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180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Summary of Findings – CHNR Member Survey</vt:lpstr>
      <vt:lpstr>Background</vt:lpstr>
      <vt:lpstr>Key areas explored</vt:lpstr>
      <vt:lpstr>PowerPoint Presentation</vt:lpstr>
      <vt:lpstr>Meeting logistics</vt:lpstr>
      <vt:lpstr>Revenue generation</vt:lpstr>
      <vt:lpstr>Member and Community Engagement</vt:lpstr>
      <vt:lpstr>Projects</vt:lpstr>
      <vt:lpstr>Observations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Findings – CHNR Member Survey</dc:title>
  <dc:creator>Jani J</dc:creator>
  <cp:lastModifiedBy>Beth Garrow</cp:lastModifiedBy>
  <cp:revision>4</cp:revision>
  <dcterms:created xsi:type="dcterms:W3CDTF">2023-08-19T19:02:26Z</dcterms:created>
  <dcterms:modified xsi:type="dcterms:W3CDTF">2023-09-10T18:36:01Z</dcterms:modified>
</cp:coreProperties>
</file>