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75" r:id="rId2"/>
    <p:sldId id="257" r:id="rId3"/>
    <p:sldId id="273" r:id="rId4"/>
    <p:sldId id="271" r:id="rId5"/>
    <p:sldId id="272" r:id="rId6"/>
    <p:sldId id="277" r:id="rId7"/>
    <p:sldId id="270" r:id="rId8"/>
    <p:sldId id="261" r:id="rId9"/>
    <p:sldId id="262" r:id="rId10"/>
    <p:sldId id="269" r:id="rId11"/>
    <p:sldId id="264" r:id="rId12"/>
    <p:sldId id="276" r:id="rId13"/>
    <p:sldId id="263" r:id="rId14"/>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ck Huenefeld" initials="RH" lastIdx="1" clrIdx="0">
    <p:extLst>
      <p:ext uri="{19B8F6BF-5375-455C-9EA6-DF929625EA0E}">
        <p15:presenceInfo xmlns:p15="http://schemas.microsoft.com/office/powerpoint/2012/main" userId="896e60d0b011cb2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431" autoAdjust="0"/>
  </p:normalViewPr>
  <p:slideViewPr>
    <p:cSldViewPr snapToGrid="0">
      <p:cViewPr varScale="1">
        <p:scale>
          <a:sx n="104" d="100"/>
          <a:sy n="104" d="100"/>
        </p:scale>
        <p:origin x="870"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hyperlink" Target="https://carlsbadhinoonrotary.org/" TargetMode="External"/><Relationship Id="rId5" Type="http://schemas.openxmlformats.org/officeDocument/2006/relationships/image" Target="../media/image6.svg"/><Relationship Id="rId4" Type="http://schemas.openxmlformats.org/officeDocument/2006/relationships/image" Target="../media/image5.svg"/></Relationships>
</file>

<file path=ppt/diagrams/_rels/drawing1.xml.rels><?xml version="1.0" encoding="UTF-8" standalone="yes"?>
<Relationships xmlns="http://schemas.openxmlformats.org/package/2006/relationships"><Relationship Id="rId3" Type="http://schemas.openxmlformats.org/officeDocument/2006/relationships/hyperlink" Target="https://carlsbadhinoonrotary.org/" TargetMode="External"/><Relationship Id="rId2" Type="http://schemas.openxmlformats.org/officeDocument/2006/relationships/image" Target="../media/image4.svg"/><Relationship Id="rId1" Type="http://schemas.openxmlformats.org/officeDocument/2006/relationships/image" Target="../media/image3.svg"/><Relationship Id="rId5" Type="http://schemas.openxmlformats.org/officeDocument/2006/relationships/image" Target="../media/image6.sv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C2F3F9-8CC6-4776-B7BC-199A5501CFFB}" type="doc">
      <dgm:prSet loTypeId="urn:microsoft.com/office/officeart/2018/2/layout/IconCircleList" loCatId="icon" qsTypeId="urn:microsoft.com/office/officeart/2005/8/quickstyle/simple1#1" qsCatId="simple" csTypeId="urn:microsoft.com/office/officeart/2018/5/colors/Iconchunking_coloredtext_colorful1" csCatId="colorful" phldr="1"/>
      <dgm:spPr/>
      <dgm:t>
        <a:bodyPr/>
        <a:lstStyle/>
        <a:p>
          <a:endParaRPr lang="en-US"/>
        </a:p>
      </dgm:t>
    </dgm:pt>
    <dgm:pt modelId="{67ABDD8C-5556-4EE2-8E05-A3217071A92D}">
      <dgm:prSet custT="1"/>
      <dgm:spPr/>
      <dgm:t>
        <a:bodyPr/>
        <a:lstStyle/>
        <a:p>
          <a:r>
            <a:rPr lang="en-US" sz="1800" dirty="0">
              <a:solidFill>
                <a:schemeClr val="tx1"/>
              </a:solidFill>
            </a:rPr>
            <a:t>Carlsbad Hi-Noon Rotary (CHNR) was founded in 1980.  We are one of two Rotary clubs located in Carlsbad, California, a coastal city of approximately 115,000 residents 35 miles north of San Diego.  </a:t>
          </a:r>
        </a:p>
      </dgm:t>
    </dgm:pt>
    <dgm:pt modelId="{D5B53136-433E-4CBA-BE6F-571F3D7BF8B9}" type="parTrans" cxnId="{6EFBCEFE-84F5-403E-9811-827A7975A89D}">
      <dgm:prSet/>
      <dgm:spPr/>
      <dgm:t>
        <a:bodyPr/>
        <a:lstStyle/>
        <a:p>
          <a:endParaRPr lang="en-US"/>
        </a:p>
      </dgm:t>
    </dgm:pt>
    <dgm:pt modelId="{F22DC640-4902-4D5D-AAE1-351514E0159C}" type="sibTrans" cxnId="{6EFBCEFE-84F5-403E-9811-827A7975A89D}">
      <dgm:prSet/>
      <dgm:spPr/>
      <dgm:t>
        <a:bodyPr/>
        <a:lstStyle/>
        <a:p>
          <a:endParaRPr lang="en-US"/>
        </a:p>
      </dgm:t>
    </dgm:pt>
    <dgm:pt modelId="{73310E70-55AA-4BEA-BDA1-6FEF9A81D794}">
      <dgm:prSet custT="1"/>
      <dgm:spPr/>
      <dgm:t>
        <a:bodyPr/>
        <a:lstStyle/>
        <a:p>
          <a:r>
            <a:rPr lang="en-US" sz="1800" dirty="0">
              <a:solidFill>
                <a:schemeClr val="tx1"/>
              </a:solidFill>
            </a:rPr>
            <a:t>Our club meets every other Monday (except Federal holidays) for lunch.  Our meetings start at 12PM (Hi-Noon).  For specific details regarding our meeting times, locations and speakers see the club webpage at </a:t>
          </a:r>
          <a:r>
            <a:rPr lang="en-US" sz="1800" b="1" dirty="0">
              <a:hlinkClick xmlns:r="http://schemas.openxmlformats.org/officeDocument/2006/relationships" r:id="rId1"/>
            </a:rPr>
            <a:t>(</a:t>
          </a:r>
          <a:r>
            <a:rPr lang="en-US" sz="2000" b="1" dirty="0">
              <a:hlinkClick xmlns:r="http://schemas.openxmlformats.org/officeDocument/2006/relationships" r:id="rId1"/>
            </a:rPr>
            <a:t>carlsbadhinoonrotary.org</a:t>
          </a:r>
          <a:r>
            <a:rPr lang="en-US" sz="1800" b="1" dirty="0">
              <a:hlinkClick xmlns:r="http://schemas.openxmlformats.org/officeDocument/2006/relationships" r:id="rId1"/>
            </a:rPr>
            <a:t>)</a:t>
          </a:r>
          <a:r>
            <a:rPr lang="en-US" sz="1800" b="1" dirty="0"/>
            <a:t> </a:t>
          </a:r>
          <a:r>
            <a:rPr lang="en-US" sz="1800" dirty="0">
              <a:solidFill>
                <a:schemeClr val="tx1"/>
              </a:solidFill>
            </a:rPr>
            <a:t>Follow us on  Facebook: </a:t>
          </a:r>
          <a:r>
            <a:rPr lang="en-US" sz="1800" b="1" i="1" dirty="0">
              <a:solidFill>
                <a:srgbClr val="00B0F0"/>
              </a:solidFill>
            </a:rPr>
            <a:t>Carlsbad Hi-Noon Rotary Club</a:t>
          </a:r>
        </a:p>
      </dgm:t>
    </dgm:pt>
    <dgm:pt modelId="{653564E8-FAFB-4AE5-A224-55A1AE34FFD2}" type="parTrans" cxnId="{4C5C8AC0-91AE-4A48-96FE-1268BB747DBA}">
      <dgm:prSet/>
      <dgm:spPr/>
      <dgm:t>
        <a:bodyPr/>
        <a:lstStyle/>
        <a:p>
          <a:endParaRPr lang="en-US"/>
        </a:p>
      </dgm:t>
    </dgm:pt>
    <dgm:pt modelId="{C46E6683-47AD-4923-AC89-D823DA1A86E6}" type="sibTrans" cxnId="{4C5C8AC0-91AE-4A48-96FE-1268BB747DBA}">
      <dgm:prSet/>
      <dgm:spPr/>
      <dgm:t>
        <a:bodyPr/>
        <a:lstStyle/>
        <a:p>
          <a:endParaRPr lang="en-US"/>
        </a:p>
      </dgm:t>
    </dgm:pt>
    <dgm:pt modelId="{28175DD8-D659-4C96-B52E-4F581DF36C09}">
      <dgm:prSet custT="1"/>
      <dgm:spPr/>
      <dgm:t>
        <a:bodyPr/>
        <a:lstStyle/>
        <a:p>
          <a:r>
            <a:rPr lang="en-US" sz="1800" dirty="0">
              <a:solidFill>
                <a:schemeClr val="tx1"/>
              </a:solidFill>
            </a:rPr>
            <a:t>As of 1 July 2026 we have  51 members – we’re always open to new recruits who want to join us in making a positive difference in our communities—local and worldwide.  </a:t>
          </a:r>
        </a:p>
      </dgm:t>
    </dgm:pt>
    <dgm:pt modelId="{AF38243D-F50A-4934-8E6C-FE20D4C6B31B}" type="parTrans" cxnId="{E320C18F-D2DA-4BD8-8FFF-35E0F66C4255}">
      <dgm:prSet/>
      <dgm:spPr/>
      <dgm:t>
        <a:bodyPr/>
        <a:lstStyle/>
        <a:p>
          <a:endParaRPr lang="en-US"/>
        </a:p>
      </dgm:t>
    </dgm:pt>
    <dgm:pt modelId="{36494DF6-C82E-4952-AEFB-08A03A001349}" type="sibTrans" cxnId="{E320C18F-D2DA-4BD8-8FFF-35E0F66C4255}">
      <dgm:prSet/>
      <dgm:spPr/>
      <dgm:t>
        <a:bodyPr/>
        <a:lstStyle/>
        <a:p>
          <a:endParaRPr lang="en-US"/>
        </a:p>
      </dgm:t>
    </dgm:pt>
    <dgm:pt modelId="{6581B42F-8D1A-406A-9F2E-0AC710D8573B}">
      <dgm:prSet custT="1"/>
      <dgm:spPr/>
      <dgm:t>
        <a:bodyPr/>
        <a:lstStyle/>
        <a:p>
          <a:r>
            <a:rPr lang="en-US" sz="1800" dirty="0">
              <a:solidFill>
                <a:schemeClr val="tx1"/>
              </a:solidFill>
            </a:rPr>
            <a:t>Our current President is  Kori Dolkas and the President-Elect, who will lead the club in 2027-2028  is Bob Stonebrook.</a:t>
          </a:r>
          <a:r>
            <a:rPr lang="en-US" sz="2100" dirty="0"/>
            <a:t>      </a:t>
          </a:r>
        </a:p>
      </dgm:t>
    </dgm:pt>
    <dgm:pt modelId="{77FED7A4-5819-47B5-98ED-ED225641D3FC}" type="parTrans" cxnId="{F3D90773-35D9-4EEE-8387-379C162CE817}">
      <dgm:prSet/>
      <dgm:spPr/>
      <dgm:t>
        <a:bodyPr/>
        <a:lstStyle/>
        <a:p>
          <a:endParaRPr lang="en-US"/>
        </a:p>
      </dgm:t>
    </dgm:pt>
    <dgm:pt modelId="{AA04E245-BF99-490F-8966-0908B866CE98}" type="sibTrans" cxnId="{F3D90773-35D9-4EEE-8387-379C162CE817}">
      <dgm:prSet/>
      <dgm:spPr/>
      <dgm:t>
        <a:bodyPr/>
        <a:lstStyle/>
        <a:p>
          <a:endParaRPr lang="en-US"/>
        </a:p>
      </dgm:t>
    </dgm:pt>
    <dgm:pt modelId="{058BE73E-9EBA-40F0-AC31-AF728C6626D4}" type="pres">
      <dgm:prSet presAssocID="{3BC2F3F9-8CC6-4776-B7BC-199A5501CFFB}" presName="root" presStyleCnt="0">
        <dgm:presLayoutVars>
          <dgm:dir/>
          <dgm:resizeHandles val="exact"/>
        </dgm:presLayoutVars>
      </dgm:prSet>
      <dgm:spPr/>
    </dgm:pt>
    <dgm:pt modelId="{18F489E1-C1CC-4BF9-981A-661BA38AE17D}" type="pres">
      <dgm:prSet presAssocID="{3BC2F3F9-8CC6-4776-B7BC-199A5501CFFB}" presName="container" presStyleCnt="0">
        <dgm:presLayoutVars>
          <dgm:dir/>
          <dgm:resizeHandles val="exact"/>
        </dgm:presLayoutVars>
      </dgm:prSet>
      <dgm:spPr/>
    </dgm:pt>
    <dgm:pt modelId="{FDE680A1-1B33-4631-BF11-05537D8DEA21}" type="pres">
      <dgm:prSet presAssocID="{67ABDD8C-5556-4EE2-8E05-A3217071A92D}" presName="compNode" presStyleCnt="0"/>
      <dgm:spPr/>
    </dgm:pt>
    <dgm:pt modelId="{EBA34C3E-EFA5-43C6-9B0E-4A79BA087AC2}" type="pres">
      <dgm:prSet presAssocID="{67ABDD8C-5556-4EE2-8E05-A3217071A92D}" presName="iconBgRect" presStyleLbl="bgShp" presStyleIdx="0" presStyleCnt="4"/>
      <dgm:spPr/>
    </dgm:pt>
    <dgm:pt modelId="{4FD9161C-DA09-4533-8C85-521631CAB553}" type="pres">
      <dgm:prSet presAssocID="{67ABDD8C-5556-4EE2-8E05-A3217071A92D}" presName="iconRect" presStyleLbl="node1" presStyleIdx="0" presStyleCnt="4" custLinFactNeighborX="860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ampagne Glasses"/>
        </a:ext>
      </dgm:extLst>
    </dgm:pt>
    <dgm:pt modelId="{99F95BF0-6EAC-43F7-A527-92F392FB7A92}" type="pres">
      <dgm:prSet presAssocID="{67ABDD8C-5556-4EE2-8E05-A3217071A92D}" presName="spaceRect" presStyleCnt="0"/>
      <dgm:spPr/>
    </dgm:pt>
    <dgm:pt modelId="{7AC47A9F-4858-4E58-BABE-5375C1935CCE}" type="pres">
      <dgm:prSet presAssocID="{67ABDD8C-5556-4EE2-8E05-A3217071A92D}" presName="textRect" presStyleLbl="revTx" presStyleIdx="0" presStyleCnt="4">
        <dgm:presLayoutVars>
          <dgm:chMax val="1"/>
          <dgm:chPref val="1"/>
        </dgm:presLayoutVars>
      </dgm:prSet>
      <dgm:spPr/>
    </dgm:pt>
    <dgm:pt modelId="{1E271D65-5241-4D85-9036-0E8A85DC60B7}" type="pres">
      <dgm:prSet presAssocID="{F22DC640-4902-4D5D-AAE1-351514E0159C}" presName="sibTrans" presStyleLbl="sibTrans2D1" presStyleIdx="0" presStyleCnt="0"/>
      <dgm:spPr/>
    </dgm:pt>
    <dgm:pt modelId="{BDB11788-705B-4D70-AFDD-B8D6EA7A5469}" type="pres">
      <dgm:prSet presAssocID="{73310E70-55AA-4BEA-BDA1-6FEF9A81D794}" presName="compNode" presStyleCnt="0"/>
      <dgm:spPr/>
    </dgm:pt>
    <dgm:pt modelId="{01A822C3-0F6F-4408-95F4-B909B69E4C67}" type="pres">
      <dgm:prSet presAssocID="{73310E70-55AA-4BEA-BDA1-6FEF9A81D794}" presName="iconBgRect" presStyleLbl="bgShp" presStyleIdx="1" presStyleCnt="4"/>
      <dgm:spPr/>
    </dgm:pt>
    <dgm:pt modelId="{7113B9C9-1FFC-488B-B802-D23C14831121}" type="pres">
      <dgm:prSet presAssocID="{73310E70-55AA-4BEA-BDA1-6FEF9A81D794}"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Meeting"/>
        </a:ext>
      </dgm:extLst>
    </dgm:pt>
    <dgm:pt modelId="{979200C5-449C-4636-8088-F5B62E1B07EB}" type="pres">
      <dgm:prSet presAssocID="{73310E70-55AA-4BEA-BDA1-6FEF9A81D794}" presName="spaceRect" presStyleCnt="0"/>
      <dgm:spPr/>
    </dgm:pt>
    <dgm:pt modelId="{DBABD1C4-3F24-4A7E-8457-548BBE64CA83}" type="pres">
      <dgm:prSet presAssocID="{73310E70-55AA-4BEA-BDA1-6FEF9A81D794}" presName="textRect" presStyleLbl="revTx" presStyleIdx="1" presStyleCnt="4" custScaleX="99907" custScaleY="177939" custLinFactNeighborX="791" custLinFactNeighborY="25359">
        <dgm:presLayoutVars>
          <dgm:chMax val="1"/>
          <dgm:chPref val="1"/>
        </dgm:presLayoutVars>
      </dgm:prSet>
      <dgm:spPr/>
    </dgm:pt>
    <dgm:pt modelId="{E70367C6-FAAF-4DE2-9D98-1B5D283CD9CE}" type="pres">
      <dgm:prSet presAssocID="{C46E6683-47AD-4923-AC89-D823DA1A86E6}" presName="sibTrans" presStyleLbl="sibTrans2D1" presStyleIdx="0" presStyleCnt="0"/>
      <dgm:spPr/>
    </dgm:pt>
    <dgm:pt modelId="{9B5CDE96-0EE8-4418-B62E-06A98E15716F}" type="pres">
      <dgm:prSet presAssocID="{28175DD8-D659-4C96-B52E-4F581DF36C09}" presName="compNode" presStyleCnt="0"/>
      <dgm:spPr/>
    </dgm:pt>
    <dgm:pt modelId="{541D50F1-7FAA-40AD-BC0E-47D99CB21F7A}" type="pres">
      <dgm:prSet presAssocID="{28175DD8-D659-4C96-B52E-4F581DF36C09}" presName="iconBgRect" presStyleLbl="bgShp" presStyleIdx="2" presStyleCnt="4"/>
      <dgm:spPr/>
    </dgm:pt>
    <dgm:pt modelId="{3F5EBB6D-1945-4AEA-AC7A-6152428B21A2}" type="pres">
      <dgm:prSet presAssocID="{28175DD8-D659-4C96-B52E-4F581DF36C09}"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oup of People"/>
        </a:ext>
      </dgm:extLst>
    </dgm:pt>
    <dgm:pt modelId="{FB45CB29-581C-4284-A6E4-CEDD090583E7}" type="pres">
      <dgm:prSet presAssocID="{28175DD8-D659-4C96-B52E-4F581DF36C09}" presName="spaceRect" presStyleCnt="0"/>
      <dgm:spPr/>
    </dgm:pt>
    <dgm:pt modelId="{067B0DC5-1FB6-47A3-9E77-7CC4154AB936}" type="pres">
      <dgm:prSet presAssocID="{28175DD8-D659-4C96-B52E-4F581DF36C09}" presName="textRect" presStyleLbl="revTx" presStyleIdx="2" presStyleCnt="4" custScaleX="105614" custScaleY="130191" custLinFactNeighborY="-9972">
        <dgm:presLayoutVars>
          <dgm:chMax val="1"/>
          <dgm:chPref val="1"/>
        </dgm:presLayoutVars>
      </dgm:prSet>
      <dgm:spPr/>
    </dgm:pt>
    <dgm:pt modelId="{767EC772-C538-47DB-A7D2-34B9F62AED51}" type="pres">
      <dgm:prSet presAssocID="{36494DF6-C82E-4952-AEFB-08A03A001349}" presName="sibTrans" presStyleLbl="sibTrans2D1" presStyleIdx="0" presStyleCnt="0"/>
      <dgm:spPr/>
    </dgm:pt>
    <dgm:pt modelId="{190A6044-6B31-4DAD-9CAF-7F8ACDB329CB}" type="pres">
      <dgm:prSet presAssocID="{6581B42F-8D1A-406A-9F2E-0AC710D8573B}" presName="compNode" presStyleCnt="0"/>
      <dgm:spPr/>
    </dgm:pt>
    <dgm:pt modelId="{037C23C0-DC76-4CA0-9D15-5279D0B5A781}" type="pres">
      <dgm:prSet presAssocID="{6581B42F-8D1A-406A-9F2E-0AC710D8573B}" presName="iconBgRect" presStyleLbl="bgShp" presStyleIdx="3" presStyleCnt="4"/>
      <dgm:spPr/>
    </dgm:pt>
    <dgm:pt modelId="{E1E8230C-D4DE-4B24-A310-22C4A599993C}" type="pres">
      <dgm:prSet presAssocID="{6581B42F-8D1A-406A-9F2E-0AC710D8573B}"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Lecturer"/>
        </a:ext>
      </dgm:extLst>
    </dgm:pt>
    <dgm:pt modelId="{A1354AAF-74D1-4DED-93C3-21E9D0AB4B3B}" type="pres">
      <dgm:prSet presAssocID="{6581B42F-8D1A-406A-9F2E-0AC710D8573B}" presName="spaceRect" presStyleCnt="0"/>
      <dgm:spPr/>
    </dgm:pt>
    <dgm:pt modelId="{B6736E46-554B-4612-B680-759114FC9E2E}" type="pres">
      <dgm:prSet presAssocID="{6581B42F-8D1A-406A-9F2E-0AC710D8573B}" presName="textRect" presStyleLbl="revTx" presStyleIdx="3" presStyleCnt="4">
        <dgm:presLayoutVars>
          <dgm:chMax val="1"/>
          <dgm:chPref val="1"/>
        </dgm:presLayoutVars>
      </dgm:prSet>
      <dgm:spPr/>
    </dgm:pt>
  </dgm:ptLst>
  <dgm:cxnLst>
    <dgm:cxn modelId="{3D949706-D5AB-4D8B-B07D-792511013F1E}" type="presOf" srcId="{28175DD8-D659-4C96-B52E-4F581DF36C09}" destId="{067B0DC5-1FB6-47A3-9E77-7CC4154AB936}" srcOrd="0" destOrd="0" presId="urn:microsoft.com/office/officeart/2018/2/layout/IconCircleList"/>
    <dgm:cxn modelId="{765B314F-6545-4518-AD80-D7E02A104363}" type="presOf" srcId="{3BC2F3F9-8CC6-4776-B7BC-199A5501CFFB}" destId="{058BE73E-9EBA-40F0-AC31-AF728C6626D4}" srcOrd="0" destOrd="0" presId="urn:microsoft.com/office/officeart/2018/2/layout/IconCircleList"/>
    <dgm:cxn modelId="{F3D90773-35D9-4EEE-8387-379C162CE817}" srcId="{3BC2F3F9-8CC6-4776-B7BC-199A5501CFFB}" destId="{6581B42F-8D1A-406A-9F2E-0AC710D8573B}" srcOrd="3" destOrd="0" parTransId="{77FED7A4-5819-47B5-98ED-ED225641D3FC}" sibTransId="{AA04E245-BF99-490F-8966-0908B866CE98}"/>
    <dgm:cxn modelId="{12C59C73-5DFA-4B4C-87F2-C9E685BAAEEC}" type="presOf" srcId="{67ABDD8C-5556-4EE2-8E05-A3217071A92D}" destId="{7AC47A9F-4858-4E58-BABE-5375C1935CCE}" srcOrd="0" destOrd="0" presId="urn:microsoft.com/office/officeart/2018/2/layout/IconCircleList"/>
    <dgm:cxn modelId="{EABE2A74-53CD-4DC1-9AC3-9037148B9071}" type="presOf" srcId="{73310E70-55AA-4BEA-BDA1-6FEF9A81D794}" destId="{DBABD1C4-3F24-4A7E-8457-548BBE64CA83}" srcOrd="0" destOrd="0" presId="urn:microsoft.com/office/officeart/2018/2/layout/IconCircleList"/>
    <dgm:cxn modelId="{E320C18F-D2DA-4BD8-8FFF-35E0F66C4255}" srcId="{3BC2F3F9-8CC6-4776-B7BC-199A5501CFFB}" destId="{28175DD8-D659-4C96-B52E-4F581DF36C09}" srcOrd="2" destOrd="0" parTransId="{AF38243D-F50A-4934-8E6C-FE20D4C6B31B}" sibTransId="{36494DF6-C82E-4952-AEFB-08A03A001349}"/>
    <dgm:cxn modelId="{BEDA9F9E-9661-4E65-94E5-5A0BA1DECCC3}" type="presOf" srcId="{6581B42F-8D1A-406A-9F2E-0AC710D8573B}" destId="{B6736E46-554B-4612-B680-759114FC9E2E}" srcOrd="0" destOrd="0" presId="urn:microsoft.com/office/officeart/2018/2/layout/IconCircleList"/>
    <dgm:cxn modelId="{DA13019F-DD43-476F-A5C1-6648C171CA62}" type="presOf" srcId="{C46E6683-47AD-4923-AC89-D823DA1A86E6}" destId="{E70367C6-FAAF-4DE2-9D98-1B5D283CD9CE}" srcOrd="0" destOrd="0" presId="urn:microsoft.com/office/officeart/2018/2/layout/IconCircleList"/>
    <dgm:cxn modelId="{0FEDDDB3-EFC0-41A2-B966-2795894C9500}" type="presOf" srcId="{36494DF6-C82E-4952-AEFB-08A03A001349}" destId="{767EC772-C538-47DB-A7D2-34B9F62AED51}" srcOrd="0" destOrd="0" presId="urn:microsoft.com/office/officeart/2018/2/layout/IconCircleList"/>
    <dgm:cxn modelId="{4C5C8AC0-91AE-4A48-96FE-1268BB747DBA}" srcId="{3BC2F3F9-8CC6-4776-B7BC-199A5501CFFB}" destId="{73310E70-55AA-4BEA-BDA1-6FEF9A81D794}" srcOrd="1" destOrd="0" parTransId="{653564E8-FAFB-4AE5-A224-55A1AE34FFD2}" sibTransId="{C46E6683-47AD-4923-AC89-D823DA1A86E6}"/>
    <dgm:cxn modelId="{533F00C2-4078-476C-9CBB-EE5C6E23636A}" type="presOf" srcId="{F22DC640-4902-4D5D-AAE1-351514E0159C}" destId="{1E271D65-5241-4D85-9036-0E8A85DC60B7}" srcOrd="0" destOrd="0" presId="urn:microsoft.com/office/officeart/2018/2/layout/IconCircleList"/>
    <dgm:cxn modelId="{6EFBCEFE-84F5-403E-9811-827A7975A89D}" srcId="{3BC2F3F9-8CC6-4776-B7BC-199A5501CFFB}" destId="{67ABDD8C-5556-4EE2-8E05-A3217071A92D}" srcOrd="0" destOrd="0" parTransId="{D5B53136-433E-4CBA-BE6F-571F3D7BF8B9}" sibTransId="{F22DC640-4902-4D5D-AAE1-351514E0159C}"/>
    <dgm:cxn modelId="{831A9CF5-C16B-4804-8C4D-46F1B833DABB}" type="presParOf" srcId="{058BE73E-9EBA-40F0-AC31-AF728C6626D4}" destId="{18F489E1-C1CC-4BF9-981A-661BA38AE17D}" srcOrd="0" destOrd="0" presId="urn:microsoft.com/office/officeart/2018/2/layout/IconCircleList"/>
    <dgm:cxn modelId="{53625199-968B-4CFD-A323-CBA0EBBA4DCC}" type="presParOf" srcId="{18F489E1-C1CC-4BF9-981A-661BA38AE17D}" destId="{FDE680A1-1B33-4631-BF11-05537D8DEA21}" srcOrd="0" destOrd="0" presId="urn:microsoft.com/office/officeart/2018/2/layout/IconCircleList"/>
    <dgm:cxn modelId="{E1B2C001-8AC3-410D-B5DA-17576711C75B}" type="presParOf" srcId="{FDE680A1-1B33-4631-BF11-05537D8DEA21}" destId="{EBA34C3E-EFA5-43C6-9B0E-4A79BA087AC2}" srcOrd="0" destOrd="0" presId="urn:microsoft.com/office/officeart/2018/2/layout/IconCircleList"/>
    <dgm:cxn modelId="{F9593C3D-D5CE-400E-81F9-8E5755C60D7C}" type="presParOf" srcId="{FDE680A1-1B33-4631-BF11-05537D8DEA21}" destId="{4FD9161C-DA09-4533-8C85-521631CAB553}" srcOrd="1" destOrd="0" presId="urn:microsoft.com/office/officeart/2018/2/layout/IconCircleList"/>
    <dgm:cxn modelId="{1E7533EC-4929-4049-8718-A09FE374713E}" type="presParOf" srcId="{FDE680A1-1B33-4631-BF11-05537D8DEA21}" destId="{99F95BF0-6EAC-43F7-A527-92F392FB7A92}" srcOrd="2" destOrd="0" presId="urn:microsoft.com/office/officeart/2018/2/layout/IconCircleList"/>
    <dgm:cxn modelId="{7CDA9C51-9FFD-40C9-BF93-A0595910DF1D}" type="presParOf" srcId="{FDE680A1-1B33-4631-BF11-05537D8DEA21}" destId="{7AC47A9F-4858-4E58-BABE-5375C1935CCE}" srcOrd="3" destOrd="0" presId="urn:microsoft.com/office/officeart/2018/2/layout/IconCircleList"/>
    <dgm:cxn modelId="{A172FDB7-AC1C-4311-8CC6-129250F989D4}" type="presParOf" srcId="{18F489E1-C1CC-4BF9-981A-661BA38AE17D}" destId="{1E271D65-5241-4D85-9036-0E8A85DC60B7}" srcOrd="1" destOrd="0" presId="urn:microsoft.com/office/officeart/2018/2/layout/IconCircleList"/>
    <dgm:cxn modelId="{D0FD65F6-1467-4A17-85FE-EC22950F010D}" type="presParOf" srcId="{18F489E1-C1CC-4BF9-981A-661BA38AE17D}" destId="{BDB11788-705B-4D70-AFDD-B8D6EA7A5469}" srcOrd="2" destOrd="0" presId="urn:microsoft.com/office/officeart/2018/2/layout/IconCircleList"/>
    <dgm:cxn modelId="{C6C1EA52-290B-448F-9D02-A8D6A30E8427}" type="presParOf" srcId="{BDB11788-705B-4D70-AFDD-B8D6EA7A5469}" destId="{01A822C3-0F6F-4408-95F4-B909B69E4C67}" srcOrd="0" destOrd="0" presId="urn:microsoft.com/office/officeart/2018/2/layout/IconCircleList"/>
    <dgm:cxn modelId="{403508B8-6813-4DBA-A1BD-E7B2FC35B570}" type="presParOf" srcId="{BDB11788-705B-4D70-AFDD-B8D6EA7A5469}" destId="{7113B9C9-1FFC-488B-B802-D23C14831121}" srcOrd="1" destOrd="0" presId="urn:microsoft.com/office/officeart/2018/2/layout/IconCircleList"/>
    <dgm:cxn modelId="{2FDA31FF-72B2-4EB2-9CE8-DD879E9C15DE}" type="presParOf" srcId="{BDB11788-705B-4D70-AFDD-B8D6EA7A5469}" destId="{979200C5-449C-4636-8088-F5B62E1B07EB}" srcOrd="2" destOrd="0" presId="urn:microsoft.com/office/officeart/2018/2/layout/IconCircleList"/>
    <dgm:cxn modelId="{E0AF9ECA-6132-4604-A2B8-96BBD7B94801}" type="presParOf" srcId="{BDB11788-705B-4D70-AFDD-B8D6EA7A5469}" destId="{DBABD1C4-3F24-4A7E-8457-548BBE64CA83}" srcOrd="3" destOrd="0" presId="urn:microsoft.com/office/officeart/2018/2/layout/IconCircleList"/>
    <dgm:cxn modelId="{848A6237-C526-4DB6-9BFC-AC9EB58D0BAB}" type="presParOf" srcId="{18F489E1-C1CC-4BF9-981A-661BA38AE17D}" destId="{E70367C6-FAAF-4DE2-9D98-1B5D283CD9CE}" srcOrd="3" destOrd="0" presId="urn:microsoft.com/office/officeart/2018/2/layout/IconCircleList"/>
    <dgm:cxn modelId="{020DEFFE-A451-47A7-BF85-609FC2A1C297}" type="presParOf" srcId="{18F489E1-C1CC-4BF9-981A-661BA38AE17D}" destId="{9B5CDE96-0EE8-4418-B62E-06A98E15716F}" srcOrd="4" destOrd="0" presId="urn:microsoft.com/office/officeart/2018/2/layout/IconCircleList"/>
    <dgm:cxn modelId="{7714CC69-3D30-4935-A959-E78AF88B2C66}" type="presParOf" srcId="{9B5CDE96-0EE8-4418-B62E-06A98E15716F}" destId="{541D50F1-7FAA-40AD-BC0E-47D99CB21F7A}" srcOrd="0" destOrd="0" presId="urn:microsoft.com/office/officeart/2018/2/layout/IconCircleList"/>
    <dgm:cxn modelId="{48F2D39D-B84F-4FC0-A8C2-D53B3C19C6ED}" type="presParOf" srcId="{9B5CDE96-0EE8-4418-B62E-06A98E15716F}" destId="{3F5EBB6D-1945-4AEA-AC7A-6152428B21A2}" srcOrd="1" destOrd="0" presId="urn:microsoft.com/office/officeart/2018/2/layout/IconCircleList"/>
    <dgm:cxn modelId="{C7DD3C1E-EC6E-4F1C-AF89-0459942AD8E8}" type="presParOf" srcId="{9B5CDE96-0EE8-4418-B62E-06A98E15716F}" destId="{FB45CB29-581C-4284-A6E4-CEDD090583E7}" srcOrd="2" destOrd="0" presId="urn:microsoft.com/office/officeart/2018/2/layout/IconCircleList"/>
    <dgm:cxn modelId="{F2794E66-EEEE-490E-9125-AAE7EFA07FDE}" type="presParOf" srcId="{9B5CDE96-0EE8-4418-B62E-06A98E15716F}" destId="{067B0DC5-1FB6-47A3-9E77-7CC4154AB936}" srcOrd="3" destOrd="0" presId="urn:microsoft.com/office/officeart/2018/2/layout/IconCircleList"/>
    <dgm:cxn modelId="{144FB899-FF69-4675-9D64-445AE3AF707C}" type="presParOf" srcId="{18F489E1-C1CC-4BF9-981A-661BA38AE17D}" destId="{767EC772-C538-47DB-A7D2-34B9F62AED51}" srcOrd="5" destOrd="0" presId="urn:microsoft.com/office/officeart/2018/2/layout/IconCircleList"/>
    <dgm:cxn modelId="{FD7A41DE-5129-4054-BD55-CDCC1525A521}" type="presParOf" srcId="{18F489E1-C1CC-4BF9-981A-661BA38AE17D}" destId="{190A6044-6B31-4DAD-9CAF-7F8ACDB329CB}" srcOrd="6" destOrd="0" presId="urn:microsoft.com/office/officeart/2018/2/layout/IconCircleList"/>
    <dgm:cxn modelId="{B59D63C4-6908-4E55-B58D-388F51074D2A}" type="presParOf" srcId="{190A6044-6B31-4DAD-9CAF-7F8ACDB329CB}" destId="{037C23C0-DC76-4CA0-9D15-5279D0B5A781}" srcOrd="0" destOrd="0" presId="urn:microsoft.com/office/officeart/2018/2/layout/IconCircleList"/>
    <dgm:cxn modelId="{088082F3-A0CD-4E27-8B66-D740EBCE0CA7}" type="presParOf" srcId="{190A6044-6B31-4DAD-9CAF-7F8ACDB329CB}" destId="{E1E8230C-D4DE-4B24-A310-22C4A599993C}" srcOrd="1" destOrd="0" presId="urn:microsoft.com/office/officeart/2018/2/layout/IconCircleList"/>
    <dgm:cxn modelId="{F41640E4-D69C-42CF-A387-2B640627B45B}" type="presParOf" srcId="{190A6044-6B31-4DAD-9CAF-7F8ACDB329CB}" destId="{A1354AAF-74D1-4DED-93C3-21E9D0AB4B3B}" srcOrd="2" destOrd="0" presId="urn:microsoft.com/office/officeart/2018/2/layout/IconCircleList"/>
    <dgm:cxn modelId="{BE2C350D-D73F-41AC-A3E9-520DCA804D41}" type="presParOf" srcId="{190A6044-6B31-4DAD-9CAF-7F8ACDB329CB}" destId="{B6736E46-554B-4612-B680-759114FC9E2E}"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01957F0-08D1-44CE-BB0C-76B6195B0C0F}" type="doc">
      <dgm:prSet loTypeId="urn:microsoft.com/office/officeart/2008/layout/LinedList" loCatId="list" qsTypeId="urn:microsoft.com/office/officeart/2005/8/quickstyle/simple1#2" qsCatId="simple" csTypeId="urn:microsoft.com/office/officeart/2005/8/colors/accent1_2#1" csCatId="accent1" phldr="1"/>
      <dgm:spPr/>
      <dgm:t>
        <a:bodyPr/>
        <a:lstStyle/>
        <a:p>
          <a:endParaRPr lang="en-US"/>
        </a:p>
      </dgm:t>
    </dgm:pt>
    <dgm:pt modelId="{2F8F8BF0-300E-4A4B-A50B-B4CE7D5932EA}">
      <dgm:prSet/>
      <dgm:spPr/>
      <dgm:t>
        <a:bodyPr/>
        <a:lstStyle/>
        <a:p>
          <a:endParaRPr lang="en-US" b="1" dirty="0"/>
        </a:p>
      </dgm:t>
    </dgm:pt>
    <dgm:pt modelId="{1A23B766-84F2-4A8F-ACA9-BF73D797E3D8}" type="parTrans" cxnId="{7D9BF1C0-947C-4B80-B660-EC0A416A0A29}">
      <dgm:prSet/>
      <dgm:spPr/>
      <dgm:t>
        <a:bodyPr/>
        <a:lstStyle/>
        <a:p>
          <a:endParaRPr lang="en-US"/>
        </a:p>
      </dgm:t>
    </dgm:pt>
    <dgm:pt modelId="{0CDF58EF-21B2-4A92-BC91-6B8D2EC0D386}" type="sibTrans" cxnId="{7D9BF1C0-947C-4B80-B660-EC0A416A0A29}">
      <dgm:prSet/>
      <dgm:spPr/>
      <dgm:t>
        <a:bodyPr/>
        <a:lstStyle/>
        <a:p>
          <a:endParaRPr lang="en-US"/>
        </a:p>
      </dgm:t>
    </dgm:pt>
    <dgm:pt modelId="{A7FCCC44-4E5B-4296-8978-B7C342B0FC7E}">
      <dgm:prSet/>
      <dgm:spPr/>
      <dgm:t>
        <a:bodyPr/>
        <a:lstStyle/>
        <a:p>
          <a:endParaRPr lang="en-US" dirty="0"/>
        </a:p>
      </dgm:t>
    </dgm:pt>
    <dgm:pt modelId="{4A6F1EB1-6A6D-4AAA-B98B-C1A49F82C708}" type="parTrans" cxnId="{7B2682C0-CFC2-411B-9CE2-EBD5D64A6D8F}">
      <dgm:prSet/>
      <dgm:spPr/>
      <dgm:t>
        <a:bodyPr/>
        <a:lstStyle/>
        <a:p>
          <a:endParaRPr lang="en-US"/>
        </a:p>
      </dgm:t>
    </dgm:pt>
    <dgm:pt modelId="{34608F01-C44C-4951-A2EC-D05C5F99B490}" type="sibTrans" cxnId="{7B2682C0-CFC2-411B-9CE2-EBD5D64A6D8F}">
      <dgm:prSet/>
      <dgm:spPr/>
      <dgm:t>
        <a:bodyPr/>
        <a:lstStyle/>
        <a:p>
          <a:endParaRPr lang="en-US"/>
        </a:p>
      </dgm:t>
    </dgm:pt>
    <dgm:pt modelId="{D4F15457-62E0-4A71-8E07-C90A055C93C3}">
      <dgm:prSet/>
      <dgm:spPr/>
      <dgm:t>
        <a:bodyPr/>
        <a:lstStyle/>
        <a:p>
          <a:endParaRPr lang="en-US" dirty="0"/>
        </a:p>
      </dgm:t>
    </dgm:pt>
    <dgm:pt modelId="{60AB3573-F964-4944-8950-23DE27795360}" type="parTrans" cxnId="{F6397235-CBD0-48D5-AB1E-553C0CC38001}">
      <dgm:prSet/>
      <dgm:spPr/>
      <dgm:t>
        <a:bodyPr/>
        <a:lstStyle/>
        <a:p>
          <a:endParaRPr lang="en-US"/>
        </a:p>
      </dgm:t>
    </dgm:pt>
    <dgm:pt modelId="{9AF283D2-581F-4B1E-991C-49E53DB3EEEA}" type="sibTrans" cxnId="{F6397235-CBD0-48D5-AB1E-553C0CC38001}">
      <dgm:prSet/>
      <dgm:spPr/>
      <dgm:t>
        <a:bodyPr/>
        <a:lstStyle/>
        <a:p>
          <a:endParaRPr lang="en-US"/>
        </a:p>
      </dgm:t>
    </dgm:pt>
    <dgm:pt modelId="{D3713086-EEA7-4268-A073-D567589019B4}">
      <dgm:prSet/>
      <dgm:spPr/>
      <dgm:t>
        <a:bodyPr/>
        <a:lstStyle/>
        <a:p>
          <a:endParaRPr lang="en-US" dirty="0"/>
        </a:p>
      </dgm:t>
    </dgm:pt>
    <dgm:pt modelId="{06EFE0BB-9926-47B5-A7DC-6B8A799DADCF}" type="parTrans" cxnId="{D5E84D04-28E0-49CB-9C17-14ED02467330}">
      <dgm:prSet/>
      <dgm:spPr/>
      <dgm:t>
        <a:bodyPr/>
        <a:lstStyle/>
        <a:p>
          <a:endParaRPr lang="en-US"/>
        </a:p>
      </dgm:t>
    </dgm:pt>
    <dgm:pt modelId="{CFEA544D-6E16-4BFA-8B77-9ADE8E376388}" type="sibTrans" cxnId="{D5E84D04-28E0-49CB-9C17-14ED02467330}">
      <dgm:prSet/>
      <dgm:spPr/>
      <dgm:t>
        <a:bodyPr/>
        <a:lstStyle/>
        <a:p>
          <a:endParaRPr lang="en-US"/>
        </a:p>
      </dgm:t>
    </dgm:pt>
    <dgm:pt modelId="{C234C544-C94A-40D7-ACE4-BD04F017B157}">
      <dgm:prSet/>
      <dgm:spPr/>
      <dgm:t>
        <a:bodyPr/>
        <a:lstStyle/>
        <a:p>
          <a:endParaRPr lang="en-US" dirty="0"/>
        </a:p>
      </dgm:t>
    </dgm:pt>
    <dgm:pt modelId="{B1F0091E-47C0-46E3-B930-DADCBDC0357B}" type="parTrans" cxnId="{8F4D7054-77A2-4A4B-8C63-FA68C0C1B09B}">
      <dgm:prSet/>
      <dgm:spPr/>
      <dgm:t>
        <a:bodyPr/>
        <a:lstStyle/>
        <a:p>
          <a:endParaRPr lang="en-US"/>
        </a:p>
      </dgm:t>
    </dgm:pt>
    <dgm:pt modelId="{F8F3EC2D-FC7C-44C4-A346-4CC5372BA144}" type="sibTrans" cxnId="{8F4D7054-77A2-4A4B-8C63-FA68C0C1B09B}">
      <dgm:prSet/>
      <dgm:spPr/>
      <dgm:t>
        <a:bodyPr/>
        <a:lstStyle/>
        <a:p>
          <a:endParaRPr lang="en-US"/>
        </a:p>
      </dgm:t>
    </dgm:pt>
    <dgm:pt modelId="{C70ACA4C-940B-411A-90B2-EDA89A744069}">
      <dgm:prSet/>
      <dgm:spPr/>
      <dgm:t>
        <a:bodyPr/>
        <a:lstStyle/>
        <a:p>
          <a:endParaRPr lang="en-US" dirty="0"/>
        </a:p>
      </dgm:t>
    </dgm:pt>
    <dgm:pt modelId="{C8FE453D-DA3E-43E3-B07A-072AA800DD03}" type="parTrans" cxnId="{61913114-B30F-42BB-B571-0934B54E2069}">
      <dgm:prSet/>
      <dgm:spPr/>
      <dgm:t>
        <a:bodyPr/>
        <a:lstStyle/>
        <a:p>
          <a:endParaRPr lang="en-US"/>
        </a:p>
      </dgm:t>
    </dgm:pt>
    <dgm:pt modelId="{31DC005A-8978-4F9B-82B6-2BCF37E77281}" type="sibTrans" cxnId="{61913114-B30F-42BB-B571-0934B54E2069}">
      <dgm:prSet/>
      <dgm:spPr/>
      <dgm:t>
        <a:bodyPr/>
        <a:lstStyle/>
        <a:p>
          <a:endParaRPr lang="en-US"/>
        </a:p>
      </dgm:t>
    </dgm:pt>
    <dgm:pt modelId="{B899DE69-410A-4B25-8984-5EE6CACFD39A}">
      <dgm:prSet/>
      <dgm:spPr/>
      <dgm:t>
        <a:bodyPr/>
        <a:lstStyle/>
        <a:p>
          <a:endParaRPr lang="en-US" dirty="0"/>
        </a:p>
      </dgm:t>
    </dgm:pt>
    <dgm:pt modelId="{12DEB8A9-F971-465F-9EE8-59BE474C98F5}" type="parTrans" cxnId="{3AF8C917-C1EE-4EA3-9325-B2580AFACE1E}">
      <dgm:prSet/>
      <dgm:spPr/>
      <dgm:t>
        <a:bodyPr/>
        <a:lstStyle/>
        <a:p>
          <a:endParaRPr lang="en-US"/>
        </a:p>
      </dgm:t>
    </dgm:pt>
    <dgm:pt modelId="{83BC8F1F-63A5-4D02-B0C9-1D4220EB6621}" type="sibTrans" cxnId="{3AF8C917-C1EE-4EA3-9325-B2580AFACE1E}">
      <dgm:prSet/>
      <dgm:spPr/>
      <dgm:t>
        <a:bodyPr/>
        <a:lstStyle/>
        <a:p>
          <a:endParaRPr lang="en-US"/>
        </a:p>
      </dgm:t>
    </dgm:pt>
    <dgm:pt modelId="{AA520EC1-D657-4830-8EFC-DA29D4D64CBA}">
      <dgm:prSet/>
      <dgm:spPr/>
      <dgm:t>
        <a:bodyPr/>
        <a:lstStyle/>
        <a:p>
          <a:endParaRPr lang="en-US" dirty="0"/>
        </a:p>
      </dgm:t>
    </dgm:pt>
    <dgm:pt modelId="{D2007C77-6D57-4590-AB0B-2032FDCB906B}" type="parTrans" cxnId="{F45ADF66-893C-4965-8D67-ACE53836849B}">
      <dgm:prSet/>
      <dgm:spPr/>
      <dgm:t>
        <a:bodyPr/>
        <a:lstStyle/>
        <a:p>
          <a:endParaRPr lang="en-US"/>
        </a:p>
      </dgm:t>
    </dgm:pt>
    <dgm:pt modelId="{33C2B9E4-208E-49C3-A7AF-F8400C99BC75}" type="sibTrans" cxnId="{F45ADF66-893C-4965-8D67-ACE53836849B}">
      <dgm:prSet/>
      <dgm:spPr/>
      <dgm:t>
        <a:bodyPr/>
        <a:lstStyle/>
        <a:p>
          <a:endParaRPr lang="en-US"/>
        </a:p>
      </dgm:t>
    </dgm:pt>
    <dgm:pt modelId="{F6C9B06F-4764-4D42-A79C-C777659CEF40}" type="pres">
      <dgm:prSet presAssocID="{901957F0-08D1-44CE-BB0C-76B6195B0C0F}" presName="vert0" presStyleCnt="0">
        <dgm:presLayoutVars>
          <dgm:dir/>
          <dgm:animOne val="branch"/>
          <dgm:animLvl val="lvl"/>
        </dgm:presLayoutVars>
      </dgm:prSet>
      <dgm:spPr/>
    </dgm:pt>
    <dgm:pt modelId="{FDDD9A36-CB8D-4A1A-B35C-E6E91FD8C10A}" type="pres">
      <dgm:prSet presAssocID="{2F8F8BF0-300E-4A4B-A50B-B4CE7D5932EA}" presName="thickLine" presStyleLbl="alignNode1" presStyleIdx="0" presStyleCnt="1"/>
      <dgm:spPr/>
    </dgm:pt>
    <dgm:pt modelId="{FF0097B4-AF8C-49D3-AAE7-621CBB6BB8B2}" type="pres">
      <dgm:prSet presAssocID="{2F8F8BF0-300E-4A4B-A50B-B4CE7D5932EA}" presName="horz1" presStyleCnt="0"/>
      <dgm:spPr/>
    </dgm:pt>
    <dgm:pt modelId="{C5763CA4-22F4-449B-88C3-98DD6EC70241}" type="pres">
      <dgm:prSet presAssocID="{2F8F8BF0-300E-4A4B-A50B-B4CE7D5932EA}" presName="tx1" presStyleLbl="revTx" presStyleIdx="0" presStyleCnt="8"/>
      <dgm:spPr/>
    </dgm:pt>
    <dgm:pt modelId="{72211092-3B3D-4C61-9E21-D3BE6E46EAF5}" type="pres">
      <dgm:prSet presAssocID="{2F8F8BF0-300E-4A4B-A50B-B4CE7D5932EA}" presName="vert1" presStyleCnt="0"/>
      <dgm:spPr/>
    </dgm:pt>
    <dgm:pt modelId="{86D7D6B1-72B1-412F-9C3B-590AEC5B4C06}" type="pres">
      <dgm:prSet presAssocID="{A7FCCC44-4E5B-4296-8978-B7C342B0FC7E}" presName="vertSpace2a" presStyleCnt="0"/>
      <dgm:spPr/>
    </dgm:pt>
    <dgm:pt modelId="{E9F55EE7-112C-4D5C-A6A6-4EDA497299B4}" type="pres">
      <dgm:prSet presAssocID="{A7FCCC44-4E5B-4296-8978-B7C342B0FC7E}" presName="horz2" presStyleCnt="0"/>
      <dgm:spPr/>
    </dgm:pt>
    <dgm:pt modelId="{6CA37234-C7A7-4015-A3CF-C122F810C88F}" type="pres">
      <dgm:prSet presAssocID="{A7FCCC44-4E5B-4296-8978-B7C342B0FC7E}" presName="horzSpace2" presStyleCnt="0"/>
      <dgm:spPr/>
    </dgm:pt>
    <dgm:pt modelId="{B8F3B841-D339-4AAD-A141-74D3EA6D988D}" type="pres">
      <dgm:prSet presAssocID="{A7FCCC44-4E5B-4296-8978-B7C342B0FC7E}" presName="tx2" presStyleLbl="revTx" presStyleIdx="1" presStyleCnt="8"/>
      <dgm:spPr/>
    </dgm:pt>
    <dgm:pt modelId="{EB3B4A78-FB44-4A3E-B5A0-55FB4C834F74}" type="pres">
      <dgm:prSet presAssocID="{A7FCCC44-4E5B-4296-8978-B7C342B0FC7E}" presName="vert2" presStyleCnt="0"/>
      <dgm:spPr/>
    </dgm:pt>
    <dgm:pt modelId="{90FE990A-7400-4A10-9DDC-9F2725821218}" type="pres">
      <dgm:prSet presAssocID="{A7FCCC44-4E5B-4296-8978-B7C342B0FC7E}" presName="thinLine2b" presStyleLbl="callout" presStyleIdx="0" presStyleCnt="7"/>
      <dgm:spPr/>
    </dgm:pt>
    <dgm:pt modelId="{0EFDDD7D-E461-457E-88AD-8190D2A76BA5}" type="pres">
      <dgm:prSet presAssocID="{A7FCCC44-4E5B-4296-8978-B7C342B0FC7E}" presName="vertSpace2b" presStyleCnt="0"/>
      <dgm:spPr/>
    </dgm:pt>
    <dgm:pt modelId="{1721B55E-85F6-4BAB-BB6F-4C8665DF432E}" type="pres">
      <dgm:prSet presAssocID="{D4F15457-62E0-4A71-8E07-C90A055C93C3}" presName="horz2" presStyleCnt="0"/>
      <dgm:spPr/>
    </dgm:pt>
    <dgm:pt modelId="{7FEB25B1-FFFF-4B14-9F64-7401B504B4A5}" type="pres">
      <dgm:prSet presAssocID="{D4F15457-62E0-4A71-8E07-C90A055C93C3}" presName="horzSpace2" presStyleCnt="0"/>
      <dgm:spPr/>
    </dgm:pt>
    <dgm:pt modelId="{8A7AF3CE-D7B5-408B-BC6B-E00F76511306}" type="pres">
      <dgm:prSet presAssocID="{D4F15457-62E0-4A71-8E07-C90A055C93C3}" presName="tx2" presStyleLbl="revTx" presStyleIdx="2" presStyleCnt="8"/>
      <dgm:spPr/>
    </dgm:pt>
    <dgm:pt modelId="{13DD5483-56FC-4CCE-9865-FA79BBCD4F85}" type="pres">
      <dgm:prSet presAssocID="{D4F15457-62E0-4A71-8E07-C90A055C93C3}" presName="vert2" presStyleCnt="0"/>
      <dgm:spPr/>
    </dgm:pt>
    <dgm:pt modelId="{7ABDF884-9C89-4BAB-8FB8-89DF1421F392}" type="pres">
      <dgm:prSet presAssocID="{D4F15457-62E0-4A71-8E07-C90A055C93C3}" presName="thinLine2b" presStyleLbl="callout" presStyleIdx="1" presStyleCnt="7"/>
      <dgm:spPr/>
    </dgm:pt>
    <dgm:pt modelId="{DBBF1A50-97E0-4465-81D9-D75417A22E21}" type="pres">
      <dgm:prSet presAssocID="{D4F15457-62E0-4A71-8E07-C90A055C93C3}" presName="vertSpace2b" presStyleCnt="0"/>
      <dgm:spPr/>
    </dgm:pt>
    <dgm:pt modelId="{AFFFAB7E-5477-44B9-A877-7E6A9342ABAE}" type="pres">
      <dgm:prSet presAssocID="{D3713086-EEA7-4268-A073-D567589019B4}" presName="horz2" presStyleCnt="0"/>
      <dgm:spPr/>
    </dgm:pt>
    <dgm:pt modelId="{CA45E3FE-E90D-4810-9305-D10EA0C366F7}" type="pres">
      <dgm:prSet presAssocID="{D3713086-EEA7-4268-A073-D567589019B4}" presName="horzSpace2" presStyleCnt="0"/>
      <dgm:spPr/>
    </dgm:pt>
    <dgm:pt modelId="{AB012A82-AA62-47FC-B685-630230BFD48A}" type="pres">
      <dgm:prSet presAssocID="{D3713086-EEA7-4268-A073-D567589019B4}" presName="tx2" presStyleLbl="revTx" presStyleIdx="3" presStyleCnt="8"/>
      <dgm:spPr/>
    </dgm:pt>
    <dgm:pt modelId="{C5ACDA09-5D7A-4C45-A7AF-396E17CE19C7}" type="pres">
      <dgm:prSet presAssocID="{D3713086-EEA7-4268-A073-D567589019B4}" presName="vert2" presStyleCnt="0"/>
      <dgm:spPr/>
    </dgm:pt>
    <dgm:pt modelId="{F72E0A69-EB37-4983-8D5D-4B602A3B6439}" type="pres">
      <dgm:prSet presAssocID="{D3713086-EEA7-4268-A073-D567589019B4}" presName="thinLine2b" presStyleLbl="callout" presStyleIdx="2" presStyleCnt="7"/>
      <dgm:spPr/>
    </dgm:pt>
    <dgm:pt modelId="{51EF5DF4-A4D8-4DFE-91DB-8FB0123C9190}" type="pres">
      <dgm:prSet presAssocID="{D3713086-EEA7-4268-A073-D567589019B4}" presName="vertSpace2b" presStyleCnt="0"/>
      <dgm:spPr/>
    </dgm:pt>
    <dgm:pt modelId="{DC16563F-A5AC-4505-91FB-03A3346F326F}" type="pres">
      <dgm:prSet presAssocID="{C234C544-C94A-40D7-ACE4-BD04F017B157}" presName="horz2" presStyleCnt="0"/>
      <dgm:spPr/>
    </dgm:pt>
    <dgm:pt modelId="{735BBC1C-95DF-44FA-B15E-CC50F33542C4}" type="pres">
      <dgm:prSet presAssocID="{C234C544-C94A-40D7-ACE4-BD04F017B157}" presName="horzSpace2" presStyleCnt="0"/>
      <dgm:spPr/>
    </dgm:pt>
    <dgm:pt modelId="{CBC9E0BE-CEBF-45A2-8B46-F3F98CF0C371}" type="pres">
      <dgm:prSet presAssocID="{C234C544-C94A-40D7-ACE4-BD04F017B157}" presName="tx2" presStyleLbl="revTx" presStyleIdx="4" presStyleCnt="8"/>
      <dgm:spPr/>
    </dgm:pt>
    <dgm:pt modelId="{2668D46C-D231-47A0-8BB9-84E2C4B1BA87}" type="pres">
      <dgm:prSet presAssocID="{C234C544-C94A-40D7-ACE4-BD04F017B157}" presName="vert2" presStyleCnt="0"/>
      <dgm:spPr/>
    </dgm:pt>
    <dgm:pt modelId="{570AC7F5-7444-4325-861E-F37A57C2F575}" type="pres">
      <dgm:prSet presAssocID="{C234C544-C94A-40D7-ACE4-BD04F017B157}" presName="thinLine2b" presStyleLbl="callout" presStyleIdx="3" presStyleCnt="7"/>
      <dgm:spPr/>
    </dgm:pt>
    <dgm:pt modelId="{BB7A990C-8F33-420A-87C6-55ADBF7790C1}" type="pres">
      <dgm:prSet presAssocID="{C234C544-C94A-40D7-ACE4-BD04F017B157}" presName="vertSpace2b" presStyleCnt="0"/>
      <dgm:spPr/>
    </dgm:pt>
    <dgm:pt modelId="{5811AE87-3015-44C1-B999-C7B47ACF9144}" type="pres">
      <dgm:prSet presAssocID="{C70ACA4C-940B-411A-90B2-EDA89A744069}" presName="horz2" presStyleCnt="0"/>
      <dgm:spPr/>
    </dgm:pt>
    <dgm:pt modelId="{035A11A8-04B6-41F2-AC30-B4B10B2DD356}" type="pres">
      <dgm:prSet presAssocID="{C70ACA4C-940B-411A-90B2-EDA89A744069}" presName="horzSpace2" presStyleCnt="0"/>
      <dgm:spPr/>
    </dgm:pt>
    <dgm:pt modelId="{E5AA8533-3591-4401-B4D0-A2D044564197}" type="pres">
      <dgm:prSet presAssocID="{C70ACA4C-940B-411A-90B2-EDA89A744069}" presName="tx2" presStyleLbl="revTx" presStyleIdx="5" presStyleCnt="8"/>
      <dgm:spPr/>
    </dgm:pt>
    <dgm:pt modelId="{88F090F5-F71E-4267-8332-8C5B6F4ADD06}" type="pres">
      <dgm:prSet presAssocID="{C70ACA4C-940B-411A-90B2-EDA89A744069}" presName="vert2" presStyleCnt="0"/>
      <dgm:spPr/>
    </dgm:pt>
    <dgm:pt modelId="{38AC4C58-653D-4E22-94EB-928D1BF5EF9C}" type="pres">
      <dgm:prSet presAssocID="{C70ACA4C-940B-411A-90B2-EDA89A744069}" presName="thinLine2b" presStyleLbl="callout" presStyleIdx="4" presStyleCnt="7"/>
      <dgm:spPr/>
    </dgm:pt>
    <dgm:pt modelId="{BCEEDCAB-BF6D-4013-A1C9-7ADAA63DCA5B}" type="pres">
      <dgm:prSet presAssocID="{C70ACA4C-940B-411A-90B2-EDA89A744069}" presName="vertSpace2b" presStyleCnt="0"/>
      <dgm:spPr/>
    </dgm:pt>
    <dgm:pt modelId="{ABC081FB-8813-4BBB-92AC-25223E7F6D24}" type="pres">
      <dgm:prSet presAssocID="{B899DE69-410A-4B25-8984-5EE6CACFD39A}" presName="horz2" presStyleCnt="0"/>
      <dgm:spPr/>
    </dgm:pt>
    <dgm:pt modelId="{F393D866-CEE2-42AF-A468-881DAADB9E68}" type="pres">
      <dgm:prSet presAssocID="{B899DE69-410A-4B25-8984-5EE6CACFD39A}" presName="horzSpace2" presStyleCnt="0"/>
      <dgm:spPr/>
    </dgm:pt>
    <dgm:pt modelId="{938CAC67-5A8B-43C4-9196-CF50CF4EC785}" type="pres">
      <dgm:prSet presAssocID="{B899DE69-410A-4B25-8984-5EE6CACFD39A}" presName="tx2" presStyleLbl="revTx" presStyleIdx="6" presStyleCnt="8"/>
      <dgm:spPr/>
    </dgm:pt>
    <dgm:pt modelId="{37477DFD-087D-4098-8711-C4D4E5BF6D28}" type="pres">
      <dgm:prSet presAssocID="{B899DE69-410A-4B25-8984-5EE6CACFD39A}" presName="vert2" presStyleCnt="0"/>
      <dgm:spPr/>
    </dgm:pt>
    <dgm:pt modelId="{99E8733F-3E3A-458E-8F11-B91EA56F9076}" type="pres">
      <dgm:prSet presAssocID="{B899DE69-410A-4B25-8984-5EE6CACFD39A}" presName="thinLine2b" presStyleLbl="callout" presStyleIdx="5" presStyleCnt="7"/>
      <dgm:spPr/>
    </dgm:pt>
    <dgm:pt modelId="{6B9E5635-1876-45AE-B3F8-BD88EAC71D3E}" type="pres">
      <dgm:prSet presAssocID="{B899DE69-410A-4B25-8984-5EE6CACFD39A}" presName="vertSpace2b" presStyleCnt="0"/>
      <dgm:spPr/>
    </dgm:pt>
    <dgm:pt modelId="{571F92FA-9890-4DE9-81F6-4305C75E7F42}" type="pres">
      <dgm:prSet presAssocID="{AA520EC1-D657-4830-8EFC-DA29D4D64CBA}" presName="horz2" presStyleCnt="0"/>
      <dgm:spPr/>
    </dgm:pt>
    <dgm:pt modelId="{AF1DD682-0C77-4D8A-AD24-B99F7D6AF0BA}" type="pres">
      <dgm:prSet presAssocID="{AA520EC1-D657-4830-8EFC-DA29D4D64CBA}" presName="horzSpace2" presStyleCnt="0"/>
      <dgm:spPr/>
    </dgm:pt>
    <dgm:pt modelId="{49157533-1582-486A-8B88-678C1CE77A2F}" type="pres">
      <dgm:prSet presAssocID="{AA520EC1-D657-4830-8EFC-DA29D4D64CBA}" presName="tx2" presStyleLbl="revTx" presStyleIdx="7" presStyleCnt="8"/>
      <dgm:spPr/>
    </dgm:pt>
    <dgm:pt modelId="{D4AC1319-1EF2-41A7-8D64-56C824DD9708}" type="pres">
      <dgm:prSet presAssocID="{AA520EC1-D657-4830-8EFC-DA29D4D64CBA}" presName="vert2" presStyleCnt="0"/>
      <dgm:spPr/>
    </dgm:pt>
    <dgm:pt modelId="{E85730C1-B5DC-41C6-9FC9-985537CD32A8}" type="pres">
      <dgm:prSet presAssocID="{AA520EC1-D657-4830-8EFC-DA29D4D64CBA}" presName="thinLine2b" presStyleLbl="callout" presStyleIdx="6" presStyleCnt="7"/>
      <dgm:spPr/>
    </dgm:pt>
    <dgm:pt modelId="{C924BC6D-67B0-45FF-B464-4B2435C7C69E}" type="pres">
      <dgm:prSet presAssocID="{AA520EC1-D657-4830-8EFC-DA29D4D64CBA}" presName="vertSpace2b" presStyleCnt="0"/>
      <dgm:spPr/>
    </dgm:pt>
  </dgm:ptLst>
  <dgm:cxnLst>
    <dgm:cxn modelId="{9E937102-6499-4AC5-B4C4-9985C09E01D7}" type="presOf" srcId="{B899DE69-410A-4B25-8984-5EE6CACFD39A}" destId="{938CAC67-5A8B-43C4-9196-CF50CF4EC785}" srcOrd="0" destOrd="0" presId="urn:microsoft.com/office/officeart/2008/layout/LinedList"/>
    <dgm:cxn modelId="{D5E84D04-28E0-49CB-9C17-14ED02467330}" srcId="{2F8F8BF0-300E-4A4B-A50B-B4CE7D5932EA}" destId="{D3713086-EEA7-4268-A073-D567589019B4}" srcOrd="2" destOrd="0" parTransId="{06EFE0BB-9926-47B5-A7DC-6B8A799DADCF}" sibTransId="{CFEA544D-6E16-4BFA-8B77-9ADE8E376388}"/>
    <dgm:cxn modelId="{61913114-B30F-42BB-B571-0934B54E2069}" srcId="{2F8F8BF0-300E-4A4B-A50B-B4CE7D5932EA}" destId="{C70ACA4C-940B-411A-90B2-EDA89A744069}" srcOrd="4" destOrd="0" parTransId="{C8FE453D-DA3E-43E3-B07A-072AA800DD03}" sibTransId="{31DC005A-8978-4F9B-82B6-2BCF37E77281}"/>
    <dgm:cxn modelId="{3AF8C917-C1EE-4EA3-9325-B2580AFACE1E}" srcId="{2F8F8BF0-300E-4A4B-A50B-B4CE7D5932EA}" destId="{B899DE69-410A-4B25-8984-5EE6CACFD39A}" srcOrd="5" destOrd="0" parTransId="{12DEB8A9-F971-465F-9EE8-59BE474C98F5}" sibTransId="{83BC8F1F-63A5-4D02-B0C9-1D4220EB6621}"/>
    <dgm:cxn modelId="{F6397235-CBD0-48D5-AB1E-553C0CC38001}" srcId="{2F8F8BF0-300E-4A4B-A50B-B4CE7D5932EA}" destId="{D4F15457-62E0-4A71-8E07-C90A055C93C3}" srcOrd="1" destOrd="0" parTransId="{60AB3573-F964-4944-8950-23DE27795360}" sibTransId="{9AF283D2-581F-4B1E-991C-49E53DB3EEEA}"/>
    <dgm:cxn modelId="{F45ADF66-893C-4965-8D67-ACE53836849B}" srcId="{2F8F8BF0-300E-4A4B-A50B-B4CE7D5932EA}" destId="{AA520EC1-D657-4830-8EFC-DA29D4D64CBA}" srcOrd="6" destOrd="0" parTransId="{D2007C77-6D57-4590-AB0B-2032FDCB906B}" sibTransId="{33C2B9E4-208E-49C3-A7AF-F8400C99BC75}"/>
    <dgm:cxn modelId="{BD12DA4C-8AB7-4784-A837-7711C155EA37}" type="presOf" srcId="{901957F0-08D1-44CE-BB0C-76B6195B0C0F}" destId="{F6C9B06F-4764-4D42-A79C-C777659CEF40}" srcOrd="0" destOrd="0" presId="urn:microsoft.com/office/officeart/2008/layout/LinedList"/>
    <dgm:cxn modelId="{5333F44F-954C-49FE-974C-1643ED3098C3}" type="presOf" srcId="{D4F15457-62E0-4A71-8E07-C90A055C93C3}" destId="{8A7AF3CE-D7B5-408B-BC6B-E00F76511306}" srcOrd="0" destOrd="0" presId="urn:microsoft.com/office/officeart/2008/layout/LinedList"/>
    <dgm:cxn modelId="{F1183B52-1E99-49B2-A28B-CD02CFFDE049}" type="presOf" srcId="{C234C544-C94A-40D7-ACE4-BD04F017B157}" destId="{CBC9E0BE-CEBF-45A2-8B46-F3F98CF0C371}" srcOrd="0" destOrd="0" presId="urn:microsoft.com/office/officeart/2008/layout/LinedList"/>
    <dgm:cxn modelId="{8F4D7054-77A2-4A4B-8C63-FA68C0C1B09B}" srcId="{2F8F8BF0-300E-4A4B-A50B-B4CE7D5932EA}" destId="{C234C544-C94A-40D7-ACE4-BD04F017B157}" srcOrd="3" destOrd="0" parTransId="{B1F0091E-47C0-46E3-B930-DADCBDC0357B}" sibTransId="{F8F3EC2D-FC7C-44C4-A346-4CC5372BA144}"/>
    <dgm:cxn modelId="{00BD9E77-222A-469E-BE0C-D8E9BB0EF771}" type="presOf" srcId="{2F8F8BF0-300E-4A4B-A50B-B4CE7D5932EA}" destId="{C5763CA4-22F4-449B-88C3-98DD6EC70241}" srcOrd="0" destOrd="0" presId="urn:microsoft.com/office/officeart/2008/layout/LinedList"/>
    <dgm:cxn modelId="{C61FED9E-217A-48B8-B9A0-52B030D5AB8D}" type="presOf" srcId="{C70ACA4C-940B-411A-90B2-EDA89A744069}" destId="{E5AA8533-3591-4401-B4D0-A2D044564197}" srcOrd="0" destOrd="0" presId="urn:microsoft.com/office/officeart/2008/layout/LinedList"/>
    <dgm:cxn modelId="{4C2B3EAD-6B2E-45B5-879F-C75A44DCDC66}" type="presOf" srcId="{A7FCCC44-4E5B-4296-8978-B7C342B0FC7E}" destId="{B8F3B841-D339-4AAD-A141-74D3EA6D988D}" srcOrd="0" destOrd="0" presId="urn:microsoft.com/office/officeart/2008/layout/LinedList"/>
    <dgm:cxn modelId="{7B2682C0-CFC2-411B-9CE2-EBD5D64A6D8F}" srcId="{2F8F8BF0-300E-4A4B-A50B-B4CE7D5932EA}" destId="{A7FCCC44-4E5B-4296-8978-B7C342B0FC7E}" srcOrd="0" destOrd="0" parTransId="{4A6F1EB1-6A6D-4AAA-B98B-C1A49F82C708}" sibTransId="{34608F01-C44C-4951-A2EC-D05C5F99B490}"/>
    <dgm:cxn modelId="{7D9BF1C0-947C-4B80-B660-EC0A416A0A29}" srcId="{901957F0-08D1-44CE-BB0C-76B6195B0C0F}" destId="{2F8F8BF0-300E-4A4B-A50B-B4CE7D5932EA}" srcOrd="0" destOrd="0" parTransId="{1A23B766-84F2-4A8F-ACA9-BF73D797E3D8}" sibTransId="{0CDF58EF-21B2-4A92-BC91-6B8D2EC0D386}"/>
    <dgm:cxn modelId="{A57D9CCF-13D6-4975-AD16-476FB69CF18D}" type="presOf" srcId="{AA520EC1-D657-4830-8EFC-DA29D4D64CBA}" destId="{49157533-1582-486A-8B88-678C1CE77A2F}" srcOrd="0" destOrd="0" presId="urn:microsoft.com/office/officeart/2008/layout/LinedList"/>
    <dgm:cxn modelId="{9B32C3CF-D9D4-464E-9501-2264B2C5A624}" type="presOf" srcId="{D3713086-EEA7-4268-A073-D567589019B4}" destId="{AB012A82-AA62-47FC-B685-630230BFD48A}" srcOrd="0" destOrd="0" presId="urn:microsoft.com/office/officeart/2008/layout/LinedList"/>
    <dgm:cxn modelId="{AE310BC7-72AD-406B-8682-3AB705105C78}" type="presParOf" srcId="{F6C9B06F-4764-4D42-A79C-C777659CEF40}" destId="{FDDD9A36-CB8D-4A1A-B35C-E6E91FD8C10A}" srcOrd="0" destOrd="0" presId="urn:microsoft.com/office/officeart/2008/layout/LinedList"/>
    <dgm:cxn modelId="{C7388E7F-CD12-4989-9041-0CE48196EF9A}" type="presParOf" srcId="{F6C9B06F-4764-4D42-A79C-C777659CEF40}" destId="{FF0097B4-AF8C-49D3-AAE7-621CBB6BB8B2}" srcOrd="1" destOrd="0" presId="urn:microsoft.com/office/officeart/2008/layout/LinedList"/>
    <dgm:cxn modelId="{B703CA9D-1D79-4203-A688-3B5CA62CE789}" type="presParOf" srcId="{FF0097B4-AF8C-49D3-AAE7-621CBB6BB8B2}" destId="{C5763CA4-22F4-449B-88C3-98DD6EC70241}" srcOrd="0" destOrd="0" presId="urn:microsoft.com/office/officeart/2008/layout/LinedList"/>
    <dgm:cxn modelId="{276B08DB-769F-4BEF-B432-C922C681F516}" type="presParOf" srcId="{FF0097B4-AF8C-49D3-AAE7-621CBB6BB8B2}" destId="{72211092-3B3D-4C61-9E21-D3BE6E46EAF5}" srcOrd="1" destOrd="0" presId="urn:microsoft.com/office/officeart/2008/layout/LinedList"/>
    <dgm:cxn modelId="{921C1AC8-CE3F-4CC5-9A61-7F41C78AC43D}" type="presParOf" srcId="{72211092-3B3D-4C61-9E21-D3BE6E46EAF5}" destId="{86D7D6B1-72B1-412F-9C3B-590AEC5B4C06}" srcOrd="0" destOrd="0" presId="urn:microsoft.com/office/officeart/2008/layout/LinedList"/>
    <dgm:cxn modelId="{5FFE56ED-19A4-4932-961C-A283679DA0E2}" type="presParOf" srcId="{72211092-3B3D-4C61-9E21-D3BE6E46EAF5}" destId="{E9F55EE7-112C-4D5C-A6A6-4EDA497299B4}" srcOrd="1" destOrd="0" presId="urn:microsoft.com/office/officeart/2008/layout/LinedList"/>
    <dgm:cxn modelId="{A98FEBF0-09D3-4621-B4DD-F48E241925DC}" type="presParOf" srcId="{E9F55EE7-112C-4D5C-A6A6-4EDA497299B4}" destId="{6CA37234-C7A7-4015-A3CF-C122F810C88F}" srcOrd="0" destOrd="0" presId="urn:microsoft.com/office/officeart/2008/layout/LinedList"/>
    <dgm:cxn modelId="{86073DB8-B988-4373-9121-29E5AB888100}" type="presParOf" srcId="{E9F55EE7-112C-4D5C-A6A6-4EDA497299B4}" destId="{B8F3B841-D339-4AAD-A141-74D3EA6D988D}" srcOrd="1" destOrd="0" presId="urn:microsoft.com/office/officeart/2008/layout/LinedList"/>
    <dgm:cxn modelId="{E5595CF7-F0BE-40AF-A51E-0ACB61FD56BB}" type="presParOf" srcId="{E9F55EE7-112C-4D5C-A6A6-4EDA497299B4}" destId="{EB3B4A78-FB44-4A3E-B5A0-55FB4C834F74}" srcOrd="2" destOrd="0" presId="urn:microsoft.com/office/officeart/2008/layout/LinedList"/>
    <dgm:cxn modelId="{45D9FCBC-1CA9-4422-B0B5-F5092E11F8F6}" type="presParOf" srcId="{72211092-3B3D-4C61-9E21-D3BE6E46EAF5}" destId="{90FE990A-7400-4A10-9DDC-9F2725821218}" srcOrd="2" destOrd="0" presId="urn:microsoft.com/office/officeart/2008/layout/LinedList"/>
    <dgm:cxn modelId="{8C24A7DE-AC81-4147-98D2-9156A88171FE}" type="presParOf" srcId="{72211092-3B3D-4C61-9E21-D3BE6E46EAF5}" destId="{0EFDDD7D-E461-457E-88AD-8190D2A76BA5}" srcOrd="3" destOrd="0" presId="urn:microsoft.com/office/officeart/2008/layout/LinedList"/>
    <dgm:cxn modelId="{3B43B74C-D951-4F27-951E-B9EA8F3E12A9}" type="presParOf" srcId="{72211092-3B3D-4C61-9E21-D3BE6E46EAF5}" destId="{1721B55E-85F6-4BAB-BB6F-4C8665DF432E}" srcOrd="4" destOrd="0" presId="urn:microsoft.com/office/officeart/2008/layout/LinedList"/>
    <dgm:cxn modelId="{E849FCBF-8294-45B3-8EFB-4E6F3285DF56}" type="presParOf" srcId="{1721B55E-85F6-4BAB-BB6F-4C8665DF432E}" destId="{7FEB25B1-FFFF-4B14-9F64-7401B504B4A5}" srcOrd="0" destOrd="0" presId="urn:microsoft.com/office/officeart/2008/layout/LinedList"/>
    <dgm:cxn modelId="{8B8B60E3-58E6-4DB8-827A-3BD6870BC42C}" type="presParOf" srcId="{1721B55E-85F6-4BAB-BB6F-4C8665DF432E}" destId="{8A7AF3CE-D7B5-408B-BC6B-E00F76511306}" srcOrd="1" destOrd="0" presId="urn:microsoft.com/office/officeart/2008/layout/LinedList"/>
    <dgm:cxn modelId="{4D87A21E-A37B-4B44-AD44-3B1FE90089EA}" type="presParOf" srcId="{1721B55E-85F6-4BAB-BB6F-4C8665DF432E}" destId="{13DD5483-56FC-4CCE-9865-FA79BBCD4F85}" srcOrd="2" destOrd="0" presId="urn:microsoft.com/office/officeart/2008/layout/LinedList"/>
    <dgm:cxn modelId="{648685BD-87FC-4E31-9A4D-6D1096F2AF2A}" type="presParOf" srcId="{72211092-3B3D-4C61-9E21-D3BE6E46EAF5}" destId="{7ABDF884-9C89-4BAB-8FB8-89DF1421F392}" srcOrd="5" destOrd="0" presId="urn:microsoft.com/office/officeart/2008/layout/LinedList"/>
    <dgm:cxn modelId="{91D80072-2096-4DF4-9569-9717D6A19A98}" type="presParOf" srcId="{72211092-3B3D-4C61-9E21-D3BE6E46EAF5}" destId="{DBBF1A50-97E0-4465-81D9-D75417A22E21}" srcOrd="6" destOrd="0" presId="urn:microsoft.com/office/officeart/2008/layout/LinedList"/>
    <dgm:cxn modelId="{265AFD6D-C004-43B8-9103-A7164D41A028}" type="presParOf" srcId="{72211092-3B3D-4C61-9E21-D3BE6E46EAF5}" destId="{AFFFAB7E-5477-44B9-A877-7E6A9342ABAE}" srcOrd="7" destOrd="0" presId="urn:microsoft.com/office/officeart/2008/layout/LinedList"/>
    <dgm:cxn modelId="{0A5162D4-35ED-400D-B02F-EF61F5F715C7}" type="presParOf" srcId="{AFFFAB7E-5477-44B9-A877-7E6A9342ABAE}" destId="{CA45E3FE-E90D-4810-9305-D10EA0C366F7}" srcOrd="0" destOrd="0" presId="urn:microsoft.com/office/officeart/2008/layout/LinedList"/>
    <dgm:cxn modelId="{A436153D-8A7B-46B4-B16C-F407E8A3BE37}" type="presParOf" srcId="{AFFFAB7E-5477-44B9-A877-7E6A9342ABAE}" destId="{AB012A82-AA62-47FC-B685-630230BFD48A}" srcOrd="1" destOrd="0" presId="urn:microsoft.com/office/officeart/2008/layout/LinedList"/>
    <dgm:cxn modelId="{73332B60-1258-495D-B07E-486A1F0D6B33}" type="presParOf" srcId="{AFFFAB7E-5477-44B9-A877-7E6A9342ABAE}" destId="{C5ACDA09-5D7A-4C45-A7AF-396E17CE19C7}" srcOrd="2" destOrd="0" presId="urn:microsoft.com/office/officeart/2008/layout/LinedList"/>
    <dgm:cxn modelId="{EE53DD92-B635-4CB4-8726-B2688C6801ED}" type="presParOf" srcId="{72211092-3B3D-4C61-9E21-D3BE6E46EAF5}" destId="{F72E0A69-EB37-4983-8D5D-4B602A3B6439}" srcOrd="8" destOrd="0" presId="urn:microsoft.com/office/officeart/2008/layout/LinedList"/>
    <dgm:cxn modelId="{5F9384BE-0579-433A-BD2C-43BF7A10B225}" type="presParOf" srcId="{72211092-3B3D-4C61-9E21-D3BE6E46EAF5}" destId="{51EF5DF4-A4D8-4DFE-91DB-8FB0123C9190}" srcOrd="9" destOrd="0" presId="urn:microsoft.com/office/officeart/2008/layout/LinedList"/>
    <dgm:cxn modelId="{14DC84EE-1484-4524-A72A-4862C76075A6}" type="presParOf" srcId="{72211092-3B3D-4C61-9E21-D3BE6E46EAF5}" destId="{DC16563F-A5AC-4505-91FB-03A3346F326F}" srcOrd="10" destOrd="0" presId="urn:microsoft.com/office/officeart/2008/layout/LinedList"/>
    <dgm:cxn modelId="{F94E6850-5565-4DF4-A6FE-1740B25907EC}" type="presParOf" srcId="{DC16563F-A5AC-4505-91FB-03A3346F326F}" destId="{735BBC1C-95DF-44FA-B15E-CC50F33542C4}" srcOrd="0" destOrd="0" presId="urn:microsoft.com/office/officeart/2008/layout/LinedList"/>
    <dgm:cxn modelId="{A1C4C9CB-D12F-4A06-ABFB-D3ED4C5EE3E2}" type="presParOf" srcId="{DC16563F-A5AC-4505-91FB-03A3346F326F}" destId="{CBC9E0BE-CEBF-45A2-8B46-F3F98CF0C371}" srcOrd="1" destOrd="0" presId="urn:microsoft.com/office/officeart/2008/layout/LinedList"/>
    <dgm:cxn modelId="{DD9EF46F-8BC6-4E62-8297-F5955FA07622}" type="presParOf" srcId="{DC16563F-A5AC-4505-91FB-03A3346F326F}" destId="{2668D46C-D231-47A0-8BB9-84E2C4B1BA87}" srcOrd="2" destOrd="0" presId="urn:microsoft.com/office/officeart/2008/layout/LinedList"/>
    <dgm:cxn modelId="{C31ABB1F-DDE9-4B01-88F0-91808A3748BA}" type="presParOf" srcId="{72211092-3B3D-4C61-9E21-D3BE6E46EAF5}" destId="{570AC7F5-7444-4325-861E-F37A57C2F575}" srcOrd="11" destOrd="0" presId="urn:microsoft.com/office/officeart/2008/layout/LinedList"/>
    <dgm:cxn modelId="{85D61597-3EB8-45BA-A366-B108734A740D}" type="presParOf" srcId="{72211092-3B3D-4C61-9E21-D3BE6E46EAF5}" destId="{BB7A990C-8F33-420A-87C6-55ADBF7790C1}" srcOrd="12" destOrd="0" presId="urn:microsoft.com/office/officeart/2008/layout/LinedList"/>
    <dgm:cxn modelId="{A9146DF6-B5EA-44B5-82CB-AAAA195ECB4D}" type="presParOf" srcId="{72211092-3B3D-4C61-9E21-D3BE6E46EAF5}" destId="{5811AE87-3015-44C1-B999-C7B47ACF9144}" srcOrd="13" destOrd="0" presId="urn:microsoft.com/office/officeart/2008/layout/LinedList"/>
    <dgm:cxn modelId="{23FF2A96-750A-465C-9676-BBA750C18C61}" type="presParOf" srcId="{5811AE87-3015-44C1-B999-C7B47ACF9144}" destId="{035A11A8-04B6-41F2-AC30-B4B10B2DD356}" srcOrd="0" destOrd="0" presId="urn:microsoft.com/office/officeart/2008/layout/LinedList"/>
    <dgm:cxn modelId="{582B0739-13AE-4BF8-B503-B4816F11E16B}" type="presParOf" srcId="{5811AE87-3015-44C1-B999-C7B47ACF9144}" destId="{E5AA8533-3591-4401-B4D0-A2D044564197}" srcOrd="1" destOrd="0" presId="urn:microsoft.com/office/officeart/2008/layout/LinedList"/>
    <dgm:cxn modelId="{9D9D9641-ED0A-429D-B624-D5C40C687797}" type="presParOf" srcId="{5811AE87-3015-44C1-B999-C7B47ACF9144}" destId="{88F090F5-F71E-4267-8332-8C5B6F4ADD06}" srcOrd="2" destOrd="0" presId="urn:microsoft.com/office/officeart/2008/layout/LinedList"/>
    <dgm:cxn modelId="{F9A0D4A1-04A5-4467-A6F3-37C4E8688CC2}" type="presParOf" srcId="{72211092-3B3D-4C61-9E21-D3BE6E46EAF5}" destId="{38AC4C58-653D-4E22-94EB-928D1BF5EF9C}" srcOrd="14" destOrd="0" presId="urn:microsoft.com/office/officeart/2008/layout/LinedList"/>
    <dgm:cxn modelId="{0436EE6B-47F1-4B5C-A158-20CC21FE5B06}" type="presParOf" srcId="{72211092-3B3D-4C61-9E21-D3BE6E46EAF5}" destId="{BCEEDCAB-BF6D-4013-A1C9-7ADAA63DCA5B}" srcOrd="15" destOrd="0" presId="urn:microsoft.com/office/officeart/2008/layout/LinedList"/>
    <dgm:cxn modelId="{AA10FCCA-3CB7-4D3F-8767-A7A413FF825A}" type="presParOf" srcId="{72211092-3B3D-4C61-9E21-D3BE6E46EAF5}" destId="{ABC081FB-8813-4BBB-92AC-25223E7F6D24}" srcOrd="16" destOrd="0" presId="urn:microsoft.com/office/officeart/2008/layout/LinedList"/>
    <dgm:cxn modelId="{F118391A-20F2-4359-B961-90D002E994C5}" type="presParOf" srcId="{ABC081FB-8813-4BBB-92AC-25223E7F6D24}" destId="{F393D866-CEE2-42AF-A468-881DAADB9E68}" srcOrd="0" destOrd="0" presId="urn:microsoft.com/office/officeart/2008/layout/LinedList"/>
    <dgm:cxn modelId="{FD34CE1E-AD4E-4A08-97AC-8814F0AF157B}" type="presParOf" srcId="{ABC081FB-8813-4BBB-92AC-25223E7F6D24}" destId="{938CAC67-5A8B-43C4-9196-CF50CF4EC785}" srcOrd="1" destOrd="0" presId="urn:microsoft.com/office/officeart/2008/layout/LinedList"/>
    <dgm:cxn modelId="{2164EB6F-DE75-4A68-8DFF-4A3AC7CF669B}" type="presParOf" srcId="{ABC081FB-8813-4BBB-92AC-25223E7F6D24}" destId="{37477DFD-087D-4098-8711-C4D4E5BF6D28}" srcOrd="2" destOrd="0" presId="urn:microsoft.com/office/officeart/2008/layout/LinedList"/>
    <dgm:cxn modelId="{ACB86B6A-8514-406B-B076-51230B135E08}" type="presParOf" srcId="{72211092-3B3D-4C61-9E21-D3BE6E46EAF5}" destId="{99E8733F-3E3A-458E-8F11-B91EA56F9076}" srcOrd="17" destOrd="0" presId="urn:microsoft.com/office/officeart/2008/layout/LinedList"/>
    <dgm:cxn modelId="{EAE4450F-1F4D-4539-AD13-67FB2D0E74D8}" type="presParOf" srcId="{72211092-3B3D-4C61-9E21-D3BE6E46EAF5}" destId="{6B9E5635-1876-45AE-B3F8-BD88EAC71D3E}" srcOrd="18" destOrd="0" presId="urn:microsoft.com/office/officeart/2008/layout/LinedList"/>
    <dgm:cxn modelId="{DF1CE024-10F5-42EB-9971-419FC038DD15}" type="presParOf" srcId="{72211092-3B3D-4C61-9E21-D3BE6E46EAF5}" destId="{571F92FA-9890-4DE9-81F6-4305C75E7F42}" srcOrd="19" destOrd="0" presId="urn:microsoft.com/office/officeart/2008/layout/LinedList"/>
    <dgm:cxn modelId="{EDC9F5D3-78BA-455F-A5CD-3F2E82E3897D}" type="presParOf" srcId="{571F92FA-9890-4DE9-81F6-4305C75E7F42}" destId="{AF1DD682-0C77-4D8A-AD24-B99F7D6AF0BA}" srcOrd="0" destOrd="0" presId="urn:microsoft.com/office/officeart/2008/layout/LinedList"/>
    <dgm:cxn modelId="{0CA85AF6-DB82-4A88-89C7-6BFDC42AA868}" type="presParOf" srcId="{571F92FA-9890-4DE9-81F6-4305C75E7F42}" destId="{49157533-1582-486A-8B88-678C1CE77A2F}" srcOrd="1" destOrd="0" presId="urn:microsoft.com/office/officeart/2008/layout/LinedList"/>
    <dgm:cxn modelId="{8849CD00-68D3-4EDD-A427-5AC7510DE642}" type="presParOf" srcId="{571F92FA-9890-4DE9-81F6-4305C75E7F42}" destId="{D4AC1319-1EF2-41A7-8D64-56C824DD9708}" srcOrd="2" destOrd="0" presId="urn:microsoft.com/office/officeart/2008/layout/LinedList"/>
    <dgm:cxn modelId="{36B9B8CE-D0A5-4259-AB72-DF5484D0A47B}" type="presParOf" srcId="{72211092-3B3D-4C61-9E21-D3BE6E46EAF5}" destId="{E85730C1-B5DC-41C6-9FC9-985537CD32A8}" srcOrd="20" destOrd="0" presId="urn:microsoft.com/office/officeart/2008/layout/LinedList"/>
    <dgm:cxn modelId="{F1154917-5241-4C33-B918-2C8BB883555D}" type="presParOf" srcId="{72211092-3B3D-4C61-9E21-D3BE6E46EAF5}" destId="{C924BC6D-67B0-45FF-B464-4B2435C7C69E}" srcOrd="2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A34C3E-EFA5-43C6-9B0E-4A79BA087AC2}">
      <dsp:nvSpPr>
        <dsp:cNvPr id="0" name=""/>
        <dsp:cNvSpPr/>
      </dsp:nvSpPr>
      <dsp:spPr>
        <a:xfrm>
          <a:off x="529119" y="546827"/>
          <a:ext cx="1295266" cy="1295266"/>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D9161C-DA09-4533-8C85-521631CAB553}">
      <dsp:nvSpPr>
        <dsp:cNvPr id="0" name=""/>
        <dsp:cNvSpPr/>
      </dsp:nvSpPr>
      <dsp:spPr>
        <a:xfrm>
          <a:off x="865778" y="818833"/>
          <a:ext cx="751254" cy="75125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AC47A9F-4858-4E58-BABE-5375C1935CCE}">
      <dsp:nvSpPr>
        <dsp:cNvPr id="0" name=""/>
        <dsp:cNvSpPr/>
      </dsp:nvSpPr>
      <dsp:spPr>
        <a:xfrm>
          <a:off x="2101943" y="546827"/>
          <a:ext cx="3053128" cy="12952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1"/>
              </a:solidFill>
            </a:rPr>
            <a:t>Carlsbad Hi-Noon Rotary (CHNR) was founded in 1980.  We are one of two Rotary clubs located in Carlsbad, California, a coastal city of approximately 115,000 residents 35 miles north of San Diego.  </a:t>
          </a:r>
        </a:p>
      </dsp:txBody>
      <dsp:txXfrm>
        <a:off x="2101943" y="546827"/>
        <a:ext cx="3053128" cy="1295266"/>
      </dsp:txXfrm>
    </dsp:sp>
    <dsp:sp modelId="{01A822C3-0F6F-4408-95F4-B909B69E4C67}">
      <dsp:nvSpPr>
        <dsp:cNvPr id="0" name=""/>
        <dsp:cNvSpPr/>
      </dsp:nvSpPr>
      <dsp:spPr>
        <a:xfrm>
          <a:off x="5687056" y="546827"/>
          <a:ext cx="1295266" cy="1295266"/>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13B9C9-1FFC-488B-B802-D23C14831121}">
      <dsp:nvSpPr>
        <dsp:cNvPr id="0" name=""/>
        <dsp:cNvSpPr/>
      </dsp:nvSpPr>
      <dsp:spPr>
        <a:xfrm>
          <a:off x="5959062" y="818833"/>
          <a:ext cx="751254" cy="75125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BABD1C4-3F24-4A7E-8457-548BBE64CA83}">
      <dsp:nvSpPr>
        <dsp:cNvPr id="0" name=""/>
        <dsp:cNvSpPr/>
      </dsp:nvSpPr>
      <dsp:spPr>
        <a:xfrm>
          <a:off x="7285449" y="370535"/>
          <a:ext cx="3050288" cy="23047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1"/>
              </a:solidFill>
            </a:rPr>
            <a:t>Our club meets every other Monday (except Federal holidays) for lunch.  Our meetings start at 12PM (Hi-Noon).  For specific details regarding our meeting times, locations and speakers see the club webpage at </a:t>
          </a:r>
          <a:r>
            <a:rPr lang="en-US" sz="1800" b="1" kern="1200" dirty="0">
              <a:hlinkClick xmlns:r="http://schemas.openxmlformats.org/officeDocument/2006/relationships" r:id="rId3"/>
            </a:rPr>
            <a:t>(</a:t>
          </a:r>
          <a:r>
            <a:rPr lang="en-US" sz="2000" b="1" kern="1200" dirty="0">
              <a:hlinkClick xmlns:r="http://schemas.openxmlformats.org/officeDocument/2006/relationships" r:id="rId3"/>
            </a:rPr>
            <a:t>carlsbadhinoonrotary.org</a:t>
          </a:r>
          <a:r>
            <a:rPr lang="en-US" sz="1800" b="1" kern="1200" dirty="0">
              <a:hlinkClick xmlns:r="http://schemas.openxmlformats.org/officeDocument/2006/relationships" r:id="rId3"/>
            </a:rPr>
            <a:t>)</a:t>
          </a:r>
          <a:r>
            <a:rPr lang="en-US" sz="1800" b="1" kern="1200" dirty="0"/>
            <a:t> </a:t>
          </a:r>
          <a:r>
            <a:rPr lang="en-US" sz="1800" kern="1200" dirty="0">
              <a:solidFill>
                <a:schemeClr val="tx1"/>
              </a:solidFill>
            </a:rPr>
            <a:t>Follow us on  Facebook: </a:t>
          </a:r>
          <a:r>
            <a:rPr lang="en-US" sz="1800" b="1" i="1" kern="1200" dirty="0">
              <a:solidFill>
                <a:srgbClr val="00B0F0"/>
              </a:solidFill>
            </a:rPr>
            <a:t>Carlsbad Hi-Noon Rotary Club</a:t>
          </a:r>
        </a:p>
      </dsp:txBody>
      <dsp:txXfrm>
        <a:off x="7285449" y="370535"/>
        <a:ext cx="3050288" cy="2304784"/>
      </dsp:txXfrm>
    </dsp:sp>
    <dsp:sp modelId="{541D50F1-7FAA-40AD-BC0E-47D99CB21F7A}">
      <dsp:nvSpPr>
        <dsp:cNvPr id="0" name=""/>
        <dsp:cNvSpPr/>
      </dsp:nvSpPr>
      <dsp:spPr>
        <a:xfrm>
          <a:off x="529119" y="3377068"/>
          <a:ext cx="1295266" cy="1295266"/>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F5EBB6D-1945-4AEA-AC7A-6152428B21A2}">
      <dsp:nvSpPr>
        <dsp:cNvPr id="0" name=""/>
        <dsp:cNvSpPr/>
      </dsp:nvSpPr>
      <dsp:spPr>
        <a:xfrm>
          <a:off x="801125" y="3649074"/>
          <a:ext cx="751254" cy="75125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67B0DC5-1FB6-47A3-9E77-7CC4154AB936}">
      <dsp:nvSpPr>
        <dsp:cNvPr id="0" name=""/>
        <dsp:cNvSpPr/>
      </dsp:nvSpPr>
      <dsp:spPr>
        <a:xfrm>
          <a:off x="2016242" y="3052377"/>
          <a:ext cx="3224530" cy="1686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1"/>
              </a:solidFill>
            </a:rPr>
            <a:t>As of 1 July 2026 we have  51 members – we’re always open to new recruits who want to join us in making a positive difference in our communities—local and worldwide.  </a:t>
          </a:r>
        </a:p>
      </dsp:txBody>
      <dsp:txXfrm>
        <a:off x="2016242" y="3052377"/>
        <a:ext cx="3224530" cy="1686320"/>
      </dsp:txXfrm>
    </dsp:sp>
    <dsp:sp modelId="{037C23C0-DC76-4CA0-9D15-5279D0B5A781}">
      <dsp:nvSpPr>
        <dsp:cNvPr id="0" name=""/>
        <dsp:cNvSpPr/>
      </dsp:nvSpPr>
      <dsp:spPr>
        <a:xfrm>
          <a:off x="5772757" y="3377068"/>
          <a:ext cx="1295266" cy="1295266"/>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E8230C-D4DE-4B24-A310-22C4A599993C}">
      <dsp:nvSpPr>
        <dsp:cNvPr id="0" name=""/>
        <dsp:cNvSpPr/>
      </dsp:nvSpPr>
      <dsp:spPr>
        <a:xfrm>
          <a:off x="6044763" y="3649074"/>
          <a:ext cx="751254" cy="75125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6736E46-554B-4612-B680-759114FC9E2E}">
      <dsp:nvSpPr>
        <dsp:cNvPr id="0" name=""/>
        <dsp:cNvSpPr/>
      </dsp:nvSpPr>
      <dsp:spPr>
        <a:xfrm>
          <a:off x="7345581" y="3377068"/>
          <a:ext cx="3053128" cy="12952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1"/>
              </a:solidFill>
            </a:rPr>
            <a:t>Our current President is  Kori Dolkas and the President-Elect, who will lead the club in 2027-2028  is Bob Stonebrook.</a:t>
          </a:r>
          <a:r>
            <a:rPr lang="en-US" sz="2100" kern="1200" dirty="0"/>
            <a:t>      </a:t>
          </a:r>
        </a:p>
      </dsp:txBody>
      <dsp:txXfrm>
        <a:off x="7345581" y="3377068"/>
        <a:ext cx="3053128" cy="12952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DD9A36-CB8D-4A1A-B35C-E6E91FD8C10A}">
      <dsp:nvSpPr>
        <dsp:cNvPr id="0" name=""/>
        <dsp:cNvSpPr/>
      </dsp:nvSpPr>
      <dsp:spPr>
        <a:xfrm>
          <a:off x="0" y="0"/>
          <a:ext cx="694745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763CA4-22F4-449B-88C3-98DD6EC70241}">
      <dsp:nvSpPr>
        <dsp:cNvPr id="0" name=""/>
        <dsp:cNvSpPr/>
      </dsp:nvSpPr>
      <dsp:spPr>
        <a:xfrm>
          <a:off x="0" y="0"/>
          <a:ext cx="1389490" cy="143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t" anchorCtr="0">
          <a:noAutofit/>
        </a:bodyPr>
        <a:lstStyle/>
        <a:p>
          <a:pPr marL="0" lvl="0" indent="0" algn="l" defTabSz="266700">
            <a:lnSpc>
              <a:spcPct val="90000"/>
            </a:lnSpc>
            <a:spcBef>
              <a:spcPct val="0"/>
            </a:spcBef>
            <a:spcAft>
              <a:spcPct val="35000"/>
            </a:spcAft>
            <a:buNone/>
          </a:pPr>
          <a:endParaRPr lang="en-US" sz="600" b="1" kern="1200" dirty="0"/>
        </a:p>
      </dsp:txBody>
      <dsp:txXfrm>
        <a:off x="0" y="0"/>
        <a:ext cx="1389490" cy="143985"/>
      </dsp:txXfrm>
    </dsp:sp>
    <dsp:sp modelId="{B8F3B841-D339-4AAD-A141-74D3EA6D988D}">
      <dsp:nvSpPr>
        <dsp:cNvPr id="0" name=""/>
        <dsp:cNvSpPr/>
      </dsp:nvSpPr>
      <dsp:spPr>
        <a:xfrm>
          <a:off x="1493702" y="971"/>
          <a:ext cx="5453749" cy="194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marL="0" lvl="0" indent="0" algn="l" defTabSz="222250">
            <a:lnSpc>
              <a:spcPct val="90000"/>
            </a:lnSpc>
            <a:spcBef>
              <a:spcPct val="0"/>
            </a:spcBef>
            <a:spcAft>
              <a:spcPct val="35000"/>
            </a:spcAft>
            <a:buNone/>
          </a:pPr>
          <a:endParaRPr lang="en-US" sz="500" kern="1200" dirty="0"/>
        </a:p>
      </dsp:txBody>
      <dsp:txXfrm>
        <a:off x="1493702" y="971"/>
        <a:ext cx="5453749" cy="19439"/>
      </dsp:txXfrm>
    </dsp:sp>
    <dsp:sp modelId="{90FE990A-7400-4A10-9DDC-9F2725821218}">
      <dsp:nvSpPr>
        <dsp:cNvPr id="0" name=""/>
        <dsp:cNvSpPr/>
      </dsp:nvSpPr>
      <dsp:spPr>
        <a:xfrm>
          <a:off x="1389490" y="20411"/>
          <a:ext cx="555796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7AF3CE-D7B5-408B-BC6B-E00F76511306}">
      <dsp:nvSpPr>
        <dsp:cNvPr id="0" name=""/>
        <dsp:cNvSpPr/>
      </dsp:nvSpPr>
      <dsp:spPr>
        <a:xfrm>
          <a:off x="1493702" y="21383"/>
          <a:ext cx="5453749" cy="194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marL="0" lvl="0" indent="0" algn="l" defTabSz="222250">
            <a:lnSpc>
              <a:spcPct val="90000"/>
            </a:lnSpc>
            <a:spcBef>
              <a:spcPct val="0"/>
            </a:spcBef>
            <a:spcAft>
              <a:spcPct val="35000"/>
            </a:spcAft>
            <a:buNone/>
          </a:pPr>
          <a:endParaRPr lang="en-US" sz="500" kern="1200" dirty="0"/>
        </a:p>
      </dsp:txBody>
      <dsp:txXfrm>
        <a:off x="1493702" y="21383"/>
        <a:ext cx="5453749" cy="19439"/>
      </dsp:txXfrm>
    </dsp:sp>
    <dsp:sp modelId="{7ABDF884-9C89-4BAB-8FB8-89DF1421F392}">
      <dsp:nvSpPr>
        <dsp:cNvPr id="0" name=""/>
        <dsp:cNvSpPr/>
      </dsp:nvSpPr>
      <dsp:spPr>
        <a:xfrm>
          <a:off x="1389490" y="40822"/>
          <a:ext cx="555796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B012A82-AA62-47FC-B685-630230BFD48A}">
      <dsp:nvSpPr>
        <dsp:cNvPr id="0" name=""/>
        <dsp:cNvSpPr/>
      </dsp:nvSpPr>
      <dsp:spPr>
        <a:xfrm>
          <a:off x="1493702" y="41794"/>
          <a:ext cx="5453749" cy="194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marL="0" lvl="0" indent="0" algn="l" defTabSz="222250">
            <a:lnSpc>
              <a:spcPct val="90000"/>
            </a:lnSpc>
            <a:spcBef>
              <a:spcPct val="0"/>
            </a:spcBef>
            <a:spcAft>
              <a:spcPct val="35000"/>
            </a:spcAft>
            <a:buNone/>
          </a:pPr>
          <a:endParaRPr lang="en-US" sz="500" kern="1200" dirty="0"/>
        </a:p>
      </dsp:txBody>
      <dsp:txXfrm>
        <a:off x="1493702" y="41794"/>
        <a:ext cx="5453749" cy="19439"/>
      </dsp:txXfrm>
    </dsp:sp>
    <dsp:sp modelId="{F72E0A69-EB37-4983-8D5D-4B602A3B6439}">
      <dsp:nvSpPr>
        <dsp:cNvPr id="0" name=""/>
        <dsp:cNvSpPr/>
      </dsp:nvSpPr>
      <dsp:spPr>
        <a:xfrm>
          <a:off x="1389490" y="61234"/>
          <a:ext cx="555796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BC9E0BE-CEBF-45A2-8B46-F3F98CF0C371}">
      <dsp:nvSpPr>
        <dsp:cNvPr id="0" name=""/>
        <dsp:cNvSpPr/>
      </dsp:nvSpPr>
      <dsp:spPr>
        <a:xfrm>
          <a:off x="1493702" y="62206"/>
          <a:ext cx="5453749" cy="194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marL="0" lvl="0" indent="0" algn="l" defTabSz="222250">
            <a:lnSpc>
              <a:spcPct val="90000"/>
            </a:lnSpc>
            <a:spcBef>
              <a:spcPct val="0"/>
            </a:spcBef>
            <a:spcAft>
              <a:spcPct val="35000"/>
            </a:spcAft>
            <a:buNone/>
          </a:pPr>
          <a:endParaRPr lang="en-US" sz="500" kern="1200" dirty="0"/>
        </a:p>
      </dsp:txBody>
      <dsp:txXfrm>
        <a:off x="1493702" y="62206"/>
        <a:ext cx="5453749" cy="19439"/>
      </dsp:txXfrm>
    </dsp:sp>
    <dsp:sp modelId="{570AC7F5-7444-4325-861E-F37A57C2F575}">
      <dsp:nvSpPr>
        <dsp:cNvPr id="0" name=""/>
        <dsp:cNvSpPr/>
      </dsp:nvSpPr>
      <dsp:spPr>
        <a:xfrm>
          <a:off x="1389490" y="81645"/>
          <a:ext cx="555796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5AA8533-3591-4401-B4D0-A2D044564197}">
      <dsp:nvSpPr>
        <dsp:cNvPr id="0" name=""/>
        <dsp:cNvSpPr/>
      </dsp:nvSpPr>
      <dsp:spPr>
        <a:xfrm>
          <a:off x="1493702" y="82617"/>
          <a:ext cx="5453749" cy="194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marL="0" lvl="0" indent="0" algn="l" defTabSz="222250">
            <a:lnSpc>
              <a:spcPct val="90000"/>
            </a:lnSpc>
            <a:spcBef>
              <a:spcPct val="0"/>
            </a:spcBef>
            <a:spcAft>
              <a:spcPct val="35000"/>
            </a:spcAft>
            <a:buNone/>
          </a:pPr>
          <a:endParaRPr lang="en-US" sz="500" kern="1200" dirty="0"/>
        </a:p>
      </dsp:txBody>
      <dsp:txXfrm>
        <a:off x="1493702" y="82617"/>
        <a:ext cx="5453749" cy="19439"/>
      </dsp:txXfrm>
    </dsp:sp>
    <dsp:sp modelId="{38AC4C58-653D-4E22-94EB-928D1BF5EF9C}">
      <dsp:nvSpPr>
        <dsp:cNvPr id="0" name=""/>
        <dsp:cNvSpPr/>
      </dsp:nvSpPr>
      <dsp:spPr>
        <a:xfrm>
          <a:off x="1389490" y="102056"/>
          <a:ext cx="555796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38CAC67-5A8B-43C4-9196-CF50CF4EC785}">
      <dsp:nvSpPr>
        <dsp:cNvPr id="0" name=""/>
        <dsp:cNvSpPr/>
      </dsp:nvSpPr>
      <dsp:spPr>
        <a:xfrm>
          <a:off x="1493702" y="103028"/>
          <a:ext cx="5453749" cy="194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marL="0" lvl="0" indent="0" algn="l" defTabSz="222250">
            <a:lnSpc>
              <a:spcPct val="90000"/>
            </a:lnSpc>
            <a:spcBef>
              <a:spcPct val="0"/>
            </a:spcBef>
            <a:spcAft>
              <a:spcPct val="35000"/>
            </a:spcAft>
            <a:buNone/>
          </a:pPr>
          <a:endParaRPr lang="en-US" sz="500" kern="1200" dirty="0"/>
        </a:p>
      </dsp:txBody>
      <dsp:txXfrm>
        <a:off x="1493702" y="103028"/>
        <a:ext cx="5453749" cy="19439"/>
      </dsp:txXfrm>
    </dsp:sp>
    <dsp:sp modelId="{99E8733F-3E3A-458E-8F11-B91EA56F9076}">
      <dsp:nvSpPr>
        <dsp:cNvPr id="0" name=""/>
        <dsp:cNvSpPr/>
      </dsp:nvSpPr>
      <dsp:spPr>
        <a:xfrm>
          <a:off x="1389490" y="122468"/>
          <a:ext cx="555796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9157533-1582-486A-8B88-678C1CE77A2F}">
      <dsp:nvSpPr>
        <dsp:cNvPr id="0" name=""/>
        <dsp:cNvSpPr/>
      </dsp:nvSpPr>
      <dsp:spPr>
        <a:xfrm>
          <a:off x="1493702" y="123440"/>
          <a:ext cx="5453749" cy="194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marL="0" lvl="0" indent="0" algn="l" defTabSz="222250">
            <a:lnSpc>
              <a:spcPct val="90000"/>
            </a:lnSpc>
            <a:spcBef>
              <a:spcPct val="0"/>
            </a:spcBef>
            <a:spcAft>
              <a:spcPct val="35000"/>
            </a:spcAft>
            <a:buNone/>
          </a:pPr>
          <a:endParaRPr lang="en-US" sz="500" kern="1200" dirty="0"/>
        </a:p>
      </dsp:txBody>
      <dsp:txXfrm>
        <a:off x="1493702" y="123440"/>
        <a:ext cx="5453749" cy="19439"/>
      </dsp:txXfrm>
    </dsp:sp>
    <dsp:sp modelId="{E85730C1-B5DC-41C6-9FC9-985537CD32A8}">
      <dsp:nvSpPr>
        <dsp:cNvPr id="0" name=""/>
        <dsp:cNvSpPr/>
      </dsp:nvSpPr>
      <dsp:spPr>
        <a:xfrm>
          <a:off x="1389490" y="142879"/>
          <a:ext cx="5557961"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705D7C58-7267-405D-821D-C6D1FE337A3C}" type="datetimeFigureOut">
              <a:rPr lang="en-US" smtClean="0"/>
              <a:t>8/26/2026</a:t>
            </a:fld>
            <a:endParaRPr lang="en-US"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6135824E-F71E-4845-859D-A2D78EA5265B}" type="slidenum">
              <a:rPr lang="en-US" smtClean="0"/>
              <a:t>‹#›</a:t>
            </a:fld>
            <a:endParaRPr lang="en-US" dirty="0"/>
          </a:p>
        </p:txBody>
      </p:sp>
    </p:spTree>
    <p:extLst>
      <p:ext uri="{BB962C8B-B14F-4D97-AF65-F5344CB8AC3E}">
        <p14:creationId xmlns:p14="http://schemas.microsoft.com/office/powerpoint/2010/main" val="22962504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35824E-F71E-4845-859D-A2D78EA5265B}" type="slidenum">
              <a:rPr lang="en-US" smtClean="0"/>
              <a:t>5</a:t>
            </a:fld>
            <a:endParaRPr lang="en-US" dirty="0"/>
          </a:p>
        </p:txBody>
      </p:sp>
    </p:spTree>
    <p:extLst>
      <p:ext uri="{BB962C8B-B14F-4D97-AF65-F5344CB8AC3E}">
        <p14:creationId xmlns:p14="http://schemas.microsoft.com/office/powerpoint/2010/main" val="240828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35824E-F71E-4845-859D-A2D78EA5265B}" type="slidenum">
              <a:rPr lang="en-US" smtClean="0"/>
              <a:t>10</a:t>
            </a:fld>
            <a:endParaRPr lang="en-US" dirty="0"/>
          </a:p>
        </p:txBody>
      </p:sp>
    </p:spTree>
    <p:extLst>
      <p:ext uri="{BB962C8B-B14F-4D97-AF65-F5344CB8AC3E}">
        <p14:creationId xmlns:p14="http://schemas.microsoft.com/office/powerpoint/2010/main" val="40656099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132338-4E87-56EF-CD7A-9995A80AC3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E10910-724C-9069-5179-0F59B40C84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3E8555-535C-4605-C77F-DF09DFA9CB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197E538-A43B-70CD-5593-8CCEFA328CD6}"/>
              </a:ext>
            </a:extLst>
          </p:cNvPr>
          <p:cNvSpPr>
            <a:spLocks noGrp="1"/>
          </p:cNvSpPr>
          <p:nvPr>
            <p:ph type="sldNum" sz="quarter" idx="5"/>
          </p:nvPr>
        </p:nvSpPr>
        <p:spPr/>
        <p:txBody>
          <a:bodyPr/>
          <a:lstStyle/>
          <a:p>
            <a:fld id="{6135824E-F71E-4845-859D-A2D78EA5265B}" type="slidenum">
              <a:rPr lang="en-US" smtClean="0"/>
              <a:t>12</a:t>
            </a:fld>
            <a:endParaRPr lang="en-US" dirty="0"/>
          </a:p>
        </p:txBody>
      </p:sp>
    </p:spTree>
    <p:extLst>
      <p:ext uri="{BB962C8B-B14F-4D97-AF65-F5344CB8AC3E}">
        <p14:creationId xmlns:p14="http://schemas.microsoft.com/office/powerpoint/2010/main" val="9783496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35824E-F71E-4845-859D-A2D78EA5265B}" type="slidenum">
              <a:rPr lang="en-US" smtClean="0"/>
              <a:t>13</a:t>
            </a:fld>
            <a:endParaRPr lang="en-US" dirty="0"/>
          </a:p>
        </p:txBody>
      </p:sp>
    </p:spTree>
    <p:extLst>
      <p:ext uri="{BB962C8B-B14F-4D97-AF65-F5344CB8AC3E}">
        <p14:creationId xmlns:p14="http://schemas.microsoft.com/office/powerpoint/2010/main" val="33454778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09B56-7DF9-DF28-C2BD-F5CB42E52B0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562A550-2C9C-F3BB-B51F-A964168025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C1B86DC-4E20-6A4E-2609-8F199F3D327C}"/>
              </a:ext>
            </a:extLst>
          </p:cNvPr>
          <p:cNvSpPr>
            <a:spLocks noGrp="1"/>
          </p:cNvSpPr>
          <p:nvPr>
            <p:ph type="dt" sz="half" idx="10"/>
          </p:nvPr>
        </p:nvSpPr>
        <p:spPr/>
        <p:txBody>
          <a:bodyPr/>
          <a:lstStyle/>
          <a:p>
            <a:fld id="{131529A3-74C6-4E37-8141-91BA9E312D68}" type="datetimeFigureOut">
              <a:rPr lang="en-US" smtClean="0"/>
              <a:t>8/26/2026</a:t>
            </a:fld>
            <a:endParaRPr lang="en-US" dirty="0"/>
          </a:p>
        </p:txBody>
      </p:sp>
      <p:sp>
        <p:nvSpPr>
          <p:cNvPr id="5" name="Footer Placeholder 4">
            <a:extLst>
              <a:ext uri="{FF2B5EF4-FFF2-40B4-BE49-F238E27FC236}">
                <a16:creationId xmlns:a16="http://schemas.microsoft.com/office/drawing/2014/main" id="{C8DAF9D9-13E2-F087-1302-8909442FD4F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7A17373-6E39-8026-8282-65EFB116BE07}"/>
              </a:ext>
            </a:extLst>
          </p:cNvPr>
          <p:cNvSpPr>
            <a:spLocks noGrp="1"/>
          </p:cNvSpPr>
          <p:nvPr>
            <p:ph type="sldNum" sz="quarter" idx="12"/>
          </p:nvPr>
        </p:nvSpPr>
        <p:spPr/>
        <p:txBody>
          <a:bodyPr/>
          <a:lstStyle/>
          <a:p>
            <a:fld id="{680539F2-092C-4C48-BBD8-94D272520A92}" type="slidenum">
              <a:rPr lang="en-US" smtClean="0"/>
              <a:t>‹#›</a:t>
            </a:fld>
            <a:endParaRPr lang="en-US" dirty="0"/>
          </a:p>
        </p:txBody>
      </p:sp>
    </p:spTree>
    <p:extLst>
      <p:ext uri="{BB962C8B-B14F-4D97-AF65-F5344CB8AC3E}">
        <p14:creationId xmlns:p14="http://schemas.microsoft.com/office/powerpoint/2010/main" val="4221462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43787-EAAF-1454-0BDA-590A82C2561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BC08488-8F63-2DC4-A933-4DEB6A87BE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DE4E37-64D3-8FF9-7340-341446879FDA}"/>
              </a:ext>
            </a:extLst>
          </p:cNvPr>
          <p:cNvSpPr>
            <a:spLocks noGrp="1"/>
          </p:cNvSpPr>
          <p:nvPr>
            <p:ph type="dt" sz="half" idx="10"/>
          </p:nvPr>
        </p:nvSpPr>
        <p:spPr/>
        <p:txBody>
          <a:bodyPr/>
          <a:lstStyle/>
          <a:p>
            <a:fld id="{131529A3-74C6-4E37-8141-91BA9E312D68}" type="datetimeFigureOut">
              <a:rPr lang="en-US" smtClean="0"/>
              <a:t>8/26/2026</a:t>
            </a:fld>
            <a:endParaRPr lang="en-US" dirty="0"/>
          </a:p>
        </p:txBody>
      </p:sp>
      <p:sp>
        <p:nvSpPr>
          <p:cNvPr id="5" name="Footer Placeholder 4">
            <a:extLst>
              <a:ext uri="{FF2B5EF4-FFF2-40B4-BE49-F238E27FC236}">
                <a16:creationId xmlns:a16="http://schemas.microsoft.com/office/drawing/2014/main" id="{FCBFCB44-98E0-1370-46CD-58073BF6BF5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F46AD02-899A-D866-F89A-D7447DEA7DAB}"/>
              </a:ext>
            </a:extLst>
          </p:cNvPr>
          <p:cNvSpPr>
            <a:spLocks noGrp="1"/>
          </p:cNvSpPr>
          <p:nvPr>
            <p:ph type="sldNum" sz="quarter" idx="12"/>
          </p:nvPr>
        </p:nvSpPr>
        <p:spPr/>
        <p:txBody>
          <a:bodyPr/>
          <a:lstStyle/>
          <a:p>
            <a:fld id="{680539F2-092C-4C48-BBD8-94D272520A92}" type="slidenum">
              <a:rPr lang="en-US" smtClean="0"/>
              <a:t>‹#›</a:t>
            </a:fld>
            <a:endParaRPr lang="en-US" dirty="0"/>
          </a:p>
        </p:txBody>
      </p:sp>
    </p:spTree>
    <p:extLst>
      <p:ext uri="{BB962C8B-B14F-4D97-AF65-F5344CB8AC3E}">
        <p14:creationId xmlns:p14="http://schemas.microsoft.com/office/powerpoint/2010/main" val="3804901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6A182AE-1E46-D011-3BBC-F30F994992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B0A3014-560C-9418-8DF1-19B86554CB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3E3E2-0807-0BE2-7E98-3AC391E065DD}"/>
              </a:ext>
            </a:extLst>
          </p:cNvPr>
          <p:cNvSpPr>
            <a:spLocks noGrp="1"/>
          </p:cNvSpPr>
          <p:nvPr>
            <p:ph type="dt" sz="half" idx="10"/>
          </p:nvPr>
        </p:nvSpPr>
        <p:spPr/>
        <p:txBody>
          <a:bodyPr/>
          <a:lstStyle/>
          <a:p>
            <a:fld id="{131529A3-74C6-4E37-8141-91BA9E312D68}" type="datetimeFigureOut">
              <a:rPr lang="en-US" smtClean="0"/>
              <a:t>8/26/2026</a:t>
            </a:fld>
            <a:endParaRPr lang="en-US" dirty="0"/>
          </a:p>
        </p:txBody>
      </p:sp>
      <p:sp>
        <p:nvSpPr>
          <p:cNvPr id="5" name="Footer Placeholder 4">
            <a:extLst>
              <a:ext uri="{FF2B5EF4-FFF2-40B4-BE49-F238E27FC236}">
                <a16:creationId xmlns:a16="http://schemas.microsoft.com/office/drawing/2014/main" id="{3631E348-9415-D3EA-1BBB-4D506C33EDD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E07EBE3-F593-F066-2341-EDCEDDA2FEAD}"/>
              </a:ext>
            </a:extLst>
          </p:cNvPr>
          <p:cNvSpPr>
            <a:spLocks noGrp="1"/>
          </p:cNvSpPr>
          <p:nvPr>
            <p:ph type="sldNum" sz="quarter" idx="12"/>
          </p:nvPr>
        </p:nvSpPr>
        <p:spPr/>
        <p:txBody>
          <a:bodyPr/>
          <a:lstStyle/>
          <a:p>
            <a:fld id="{680539F2-092C-4C48-BBD8-94D272520A92}" type="slidenum">
              <a:rPr lang="en-US" smtClean="0"/>
              <a:t>‹#›</a:t>
            </a:fld>
            <a:endParaRPr lang="en-US" dirty="0"/>
          </a:p>
        </p:txBody>
      </p:sp>
    </p:spTree>
    <p:extLst>
      <p:ext uri="{BB962C8B-B14F-4D97-AF65-F5344CB8AC3E}">
        <p14:creationId xmlns:p14="http://schemas.microsoft.com/office/powerpoint/2010/main" val="1651290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AE181-D923-A109-FC95-3B12265492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8DFA280-06C1-935E-B266-9A0EAED6ABB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195DA0-2FFF-D015-9C95-334EEFFF7AE2}"/>
              </a:ext>
            </a:extLst>
          </p:cNvPr>
          <p:cNvSpPr>
            <a:spLocks noGrp="1"/>
          </p:cNvSpPr>
          <p:nvPr>
            <p:ph type="dt" sz="half" idx="10"/>
          </p:nvPr>
        </p:nvSpPr>
        <p:spPr/>
        <p:txBody>
          <a:bodyPr/>
          <a:lstStyle/>
          <a:p>
            <a:fld id="{131529A3-74C6-4E37-8141-91BA9E312D68}" type="datetimeFigureOut">
              <a:rPr lang="en-US" smtClean="0"/>
              <a:t>8/26/2026</a:t>
            </a:fld>
            <a:endParaRPr lang="en-US" dirty="0"/>
          </a:p>
        </p:txBody>
      </p:sp>
      <p:sp>
        <p:nvSpPr>
          <p:cNvPr id="5" name="Footer Placeholder 4">
            <a:extLst>
              <a:ext uri="{FF2B5EF4-FFF2-40B4-BE49-F238E27FC236}">
                <a16:creationId xmlns:a16="http://schemas.microsoft.com/office/drawing/2014/main" id="{B0141279-2650-AEED-B46C-DB915FD1DD1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9D2B03F-5502-0B59-E67A-72EA7809CC90}"/>
              </a:ext>
            </a:extLst>
          </p:cNvPr>
          <p:cNvSpPr>
            <a:spLocks noGrp="1"/>
          </p:cNvSpPr>
          <p:nvPr>
            <p:ph type="sldNum" sz="quarter" idx="12"/>
          </p:nvPr>
        </p:nvSpPr>
        <p:spPr/>
        <p:txBody>
          <a:bodyPr/>
          <a:lstStyle/>
          <a:p>
            <a:fld id="{680539F2-092C-4C48-BBD8-94D272520A92}" type="slidenum">
              <a:rPr lang="en-US" smtClean="0"/>
              <a:t>‹#›</a:t>
            </a:fld>
            <a:endParaRPr lang="en-US" dirty="0"/>
          </a:p>
        </p:txBody>
      </p:sp>
    </p:spTree>
    <p:extLst>
      <p:ext uri="{BB962C8B-B14F-4D97-AF65-F5344CB8AC3E}">
        <p14:creationId xmlns:p14="http://schemas.microsoft.com/office/powerpoint/2010/main" val="1795262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9CAD5-460C-5C0F-8CAC-24734EEA1E5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A7DCF8C-B26B-4444-30AA-3EFCBA75DB8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FB2DB45-60B8-4629-86E5-109C22EEF985}"/>
              </a:ext>
            </a:extLst>
          </p:cNvPr>
          <p:cNvSpPr>
            <a:spLocks noGrp="1"/>
          </p:cNvSpPr>
          <p:nvPr>
            <p:ph type="dt" sz="half" idx="10"/>
          </p:nvPr>
        </p:nvSpPr>
        <p:spPr/>
        <p:txBody>
          <a:bodyPr/>
          <a:lstStyle/>
          <a:p>
            <a:fld id="{131529A3-74C6-4E37-8141-91BA9E312D68}" type="datetimeFigureOut">
              <a:rPr lang="en-US" smtClean="0"/>
              <a:t>8/26/2026</a:t>
            </a:fld>
            <a:endParaRPr lang="en-US" dirty="0"/>
          </a:p>
        </p:txBody>
      </p:sp>
      <p:sp>
        <p:nvSpPr>
          <p:cNvPr id="5" name="Footer Placeholder 4">
            <a:extLst>
              <a:ext uri="{FF2B5EF4-FFF2-40B4-BE49-F238E27FC236}">
                <a16:creationId xmlns:a16="http://schemas.microsoft.com/office/drawing/2014/main" id="{62E2954C-2734-B692-D2D3-1FE47B70F23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8EA8D95-9F57-1495-7D8B-AB38CB18B993}"/>
              </a:ext>
            </a:extLst>
          </p:cNvPr>
          <p:cNvSpPr>
            <a:spLocks noGrp="1"/>
          </p:cNvSpPr>
          <p:nvPr>
            <p:ph type="sldNum" sz="quarter" idx="12"/>
          </p:nvPr>
        </p:nvSpPr>
        <p:spPr/>
        <p:txBody>
          <a:bodyPr/>
          <a:lstStyle/>
          <a:p>
            <a:fld id="{680539F2-092C-4C48-BBD8-94D272520A92}" type="slidenum">
              <a:rPr lang="en-US" smtClean="0"/>
              <a:t>‹#›</a:t>
            </a:fld>
            <a:endParaRPr lang="en-US" dirty="0"/>
          </a:p>
        </p:txBody>
      </p:sp>
    </p:spTree>
    <p:extLst>
      <p:ext uri="{BB962C8B-B14F-4D97-AF65-F5344CB8AC3E}">
        <p14:creationId xmlns:p14="http://schemas.microsoft.com/office/powerpoint/2010/main" val="501329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2A68-1E29-3BFD-A34F-CB99940B7C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B1BD50-9659-5761-DAB2-6941ECB0317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FE01E9B-B63A-486F-77DB-E29D92162EC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1B72A31-083E-2482-6D2C-7492AC07389F}"/>
              </a:ext>
            </a:extLst>
          </p:cNvPr>
          <p:cNvSpPr>
            <a:spLocks noGrp="1"/>
          </p:cNvSpPr>
          <p:nvPr>
            <p:ph type="dt" sz="half" idx="10"/>
          </p:nvPr>
        </p:nvSpPr>
        <p:spPr/>
        <p:txBody>
          <a:bodyPr/>
          <a:lstStyle/>
          <a:p>
            <a:fld id="{131529A3-74C6-4E37-8141-91BA9E312D68}" type="datetimeFigureOut">
              <a:rPr lang="en-US" smtClean="0"/>
              <a:t>8/26/2026</a:t>
            </a:fld>
            <a:endParaRPr lang="en-US" dirty="0"/>
          </a:p>
        </p:txBody>
      </p:sp>
      <p:sp>
        <p:nvSpPr>
          <p:cNvPr id="6" name="Footer Placeholder 5">
            <a:extLst>
              <a:ext uri="{FF2B5EF4-FFF2-40B4-BE49-F238E27FC236}">
                <a16:creationId xmlns:a16="http://schemas.microsoft.com/office/drawing/2014/main" id="{FEA4D216-E886-67C9-FE3C-C863024B466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D15F495-71F1-20FC-17C2-1715EE483FAA}"/>
              </a:ext>
            </a:extLst>
          </p:cNvPr>
          <p:cNvSpPr>
            <a:spLocks noGrp="1"/>
          </p:cNvSpPr>
          <p:nvPr>
            <p:ph type="sldNum" sz="quarter" idx="12"/>
          </p:nvPr>
        </p:nvSpPr>
        <p:spPr/>
        <p:txBody>
          <a:bodyPr/>
          <a:lstStyle/>
          <a:p>
            <a:fld id="{680539F2-092C-4C48-BBD8-94D272520A92}" type="slidenum">
              <a:rPr lang="en-US" smtClean="0"/>
              <a:t>‹#›</a:t>
            </a:fld>
            <a:endParaRPr lang="en-US" dirty="0"/>
          </a:p>
        </p:txBody>
      </p:sp>
    </p:spTree>
    <p:extLst>
      <p:ext uri="{BB962C8B-B14F-4D97-AF65-F5344CB8AC3E}">
        <p14:creationId xmlns:p14="http://schemas.microsoft.com/office/powerpoint/2010/main" val="32281286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CA0C6-B2DF-FF4B-35BF-85F69347C59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D93F288-0AA0-04EF-0A28-B2FD451EF3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2B281C-6457-DAC8-0E71-B180B5873BB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7A18F66-C826-B93D-8E2D-CF1E0B6747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5B4463B-8B1B-E50D-87CF-480E71A68B5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82D5233-D32C-CB50-2CBE-9802D572203F}"/>
              </a:ext>
            </a:extLst>
          </p:cNvPr>
          <p:cNvSpPr>
            <a:spLocks noGrp="1"/>
          </p:cNvSpPr>
          <p:nvPr>
            <p:ph type="dt" sz="half" idx="10"/>
          </p:nvPr>
        </p:nvSpPr>
        <p:spPr/>
        <p:txBody>
          <a:bodyPr/>
          <a:lstStyle/>
          <a:p>
            <a:fld id="{131529A3-74C6-4E37-8141-91BA9E312D68}" type="datetimeFigureOut">
              <a:rPr lang="en-US" smtClean="0"/>
              <a:t>8/26/2026</a:t>
            </a:fld>
            <a:endParaRPr lang="en-US" dirty="0"/>
          </a:p>
        </p:txBody>
      </p:sp>
      <p:sp>
        <p:nvSpPr>
          <p:cNvPr id="8" name="Footer Placeholder 7">
            <a:extLst>
              <a:ext uri="{FF2B5EF4-FFF2-40B4-BE49-F238E27FC236}">
                <a16:creationId xmlns:a16="http://schemas.microsoft.com/office/drawing/2014/main" id="{773B570C-736B-CB94-D63B-5FACE515A0DB}"/>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E33C1F09-96B7-F732-B9EF-A259BB3A08E4}"/>
              </a:ext>
            </a:extLst>
          </p:cNvPr>
          <p:cNvSpPr>
            <a:spLocks noGrp="1"/>
          </p:cNvSpPr>
          <p:nvPr>
            <p:ph type="sldNum" sz="quarter" idx="12"/>
          </p:nvPr>
        </p:nvSpPr>
        <p:spPr/>
        <p:txBody>
          <a:bodyPr/>
          <a:lstStyle/>
          <a:p>
            <a:fld id="{680539F2-092C-4C48-BBD8-94D272520A92}" type="slidenum">
              <a:rPr lang="en-US" smtClean="0"/>
              <a:t>‹#›</a:t>
            </a:fld>
            <a:endParaRPr lang="en-US" dirty="0"/>
          </a:p>
        </p:txBody>
      </p:sp>
    </p:spTree>
    <p:extLst>
      <p:ext uri="{BB962C8B-B14F-4D97-AF65-F5344CB8AC3E}">
        <p14:creationId xmlns:p14="http://schemas.microsoft.com/office/powerpoint/2010/main" val="375457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EC624-4D3B-B1C9-C878-A4D4C2716BD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F0E9824-C295-EDAC-14B2-9576594840D7}"/>
              </a:ext>
            </a:extLst>
          </p:cNvPr>
          <p:cNvSpPr>
            <a:spLocks noGrp="1"/>
          </p:cNvSpPr>
          <p:nvPr>
            <p:ph type="dt" sz="half" idx="10"/>
          </p:nvPr>
        </p:nvSpPr>
        <p:spPr/>
        <p:txBody>
          <a:bodyPr/>
          <a:lstStyle/>
          <a:p>
            <a:fld id="{131529A3-74C6-4E37-8141-91BA9E312D68}" type="datetimeFigureOut">
              <a:rPr lang="en-US" smtClean="0"/>
              <a:t>8/26/2026</a:t>
            </a:fld>
            <a:endParaRPr lang="en-US" dirty="0"/>
          </a:p>
        </p:txBody>
      </p:sp>
      <p:sp>
        <p:nvSpPr>
          <p:cNvPr id="4" name="Footer Placeholder 3">
            <a:extLst>
              <a:ext uri="{FF2B5EF4-FFF2-40B4-BE49-F238E27FC236}">
                <a16:creationId xmlns:a16="http://schemas.microsoft.com/office/drawing/2014/main" id="{F736BFF4-543B-2983-6C15-F8F851529E5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7F75010-F4E5-B86B-9622-C1CC23B6B1D9}"/>
              </a:ext>
            </a:extLst>
          </p:cNvPr>
          <p:cNvSpPr>
            <a:spLocks noGrp="1"/>
          </p:cNvSpPr>
          <p:nvPr>
            <p:ph type="sldNum" sz="quarter" idx="12"/>
          </p:nvPr>
        </p:nvSpPr>
        <p:spPr/>
        <p:txBody>
          <a:bodyPr/>
          <a:lstStyle/>
          <a:p>
            <a:fld id="{680539F2-092C-4C48-BBD8-94D272520A92}" type="slidenum">
              <a:rPr lang="en-US" smtClean="0"/>
              <a:t>‹#›</a:t>
            </a:fld>
            <a:endParaRPr lang="en-US" dirty="0"/>
          </a:p>
        </p:txBody>
      </p:sp>
    </p:spTree>
    <p:extLst>
      <p:ext uri="{BB962C8B-B14F-4D97-AF65-F5344CB8AC3E}">
        <p14:creationId xmlns:p14="http://schemas.microsoft.com/office/powerpoint/2010/main" val="3213228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5A56D97-ECC0-1FE0-4E6D-EB18CDD4A9E6}"/>
              </a:ext>
            </a:extLst>
          </p:cNvPr>
          <p:cNvSpPr>
            <a:spLocks noGrp="1"/>
          </p:cNvSpPr>
          <p:nvPr>
            <p:ph type="dt" sz="half" idx="10"/>
          </p:nvPr>
        </p:nvSpPr>
        <p:spPr/>
        <p:txBody>
          <a:bodyPr/>
          <a:lstStyle/>
          <a:p>
            <a:fld id="{131529A3-74C6-4E37-8141-91BA9E312D68}" type="datetimeFigureOut">
              <a:rPr lang="en-US" smtClean="0"/>
              <a:t>8/26/2026</a:t>
            </a:fld>
            <a:endParaRPr lang="en-US" dirty="0"/>
          </a:p>
        </p:txBody>
      </p:sp>
      <p:sp>
        <p:nvSpPr>
          <p:cNvPr id="3" name="Footer Placeholder 2">
            <a:extLst>
              <a:ext uri="{FF2B5EF4-FFF2-40B4-BE49-F238E27FC236}">
                <a16:creationId xmlns:a16="http://schemas.microsoft.com/office/drawing/2014/main" id="{BE5FEA2F-4D62-F6E7-3DCD-AE0C85BFD990}"/>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0696335A-0BD4-E408-1FF1-751A6D6675BD}"/>
              </a:ext>
            </a:extLst>
          </p:cNvPr>
          <p:cNvSpPr>
            <a:spLocks noGrp="1"/>
          </p:cNvSpPr>
          <p:nvPr>
            <p:ph type="sldNum" sz="quarter" idx="12"/>
          </p:nvPr>
        </p:nvSpPr>
        <p:spPr/>
        <p:txBody>
          <a:bodyPr/>
          <a:lstStyle/>
          <a:p>
            <a:fld id="{680539F2-092C-4C48-BBD8-94D272520A92}" type="slidenum">
              <a:rPr lang="en-US" smtClean="0"/>
              <a:t>‹#›</a:t>
            </a:fld>
            <a:endParaRPr lang="en-US" dirty="0"/>
          </a:p>
        </p:txBody>
      </p:sp>
    </p:spTree>
    <p:extLst>
      <p:ext uri="{BB962C8B-B14F-4D97-AF65-F5344CB8AC3E}">
        <p14:creationId xmlns:p14="http://schemas.microsoft.com/office/powerpoint/2010/main" val="1737546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24241-C35C-0C14-DC44-61E0CED6D3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F663B89-E45D-0528-963E-B9E9BF2E0C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EDCE890-620B-218A-FAF4-3E81AAD055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FE9C2C-E605-D8CC-7D02-D610C52F142B}"/>
              </a:ext>
            </a:extLst>
          </p:cNvPr>
          <p:cNvSpPr>
            <a:spLocks noGrp="1"/>
          </p:cNvSpPr>
          <p:nvPr>
            <p:ph type="dt" sz="half" idx="10"/>
          </p:nvPr>
        </p:nvSpPr>
        <p:spPr/>
        <p:txBody>
          <a:bodyPr/>
          <a:lstStyle/>
          <a:p>
            <a:fld id="{131529A3-74C6-4E37-8141-91BA9E312D68}" type="datetimeFigureOut">
              <a:rPr lang="en-US" smtClean="0"/>
              <a:t>8/26/2026</a:t>
            </a:fld>
            <a:endParaRPr lang="en-US" dirty="0"/>
          </a:p>
        </p:txBody>
      </p:sp>
      <p:sp>
        <p:nvSpPr>
          <p:cNvPr id="6" name="Footer Placeholder 5">
            <a:extLst>
              <a:ext uri="{FF2B5EF4-FFF2-40B4-BE49-F238E27FC236}">
                <a16:creationId xmlns:a16="http://schemas.microsoft.com/office/drawing/2014/main" id="{AB065E73-2428-C6A9-C997-D51BE9BD039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733DA48-B176-AF32-9D7E-1E66255F4C33}"/>
              </a:ext>
            </a:extLst>
          </p:cNvPr>
          <p:cNvSpPr>
            <a:spLocks noGrp="1"/>
          </p:cNvSpPr>
          <p:nvPr>
            <p:ph type="sldNum" sz="quarter" idx="12"/>
          </p:nvPr>
        </p:nvSpPr>
        <p:spPr/>
        <p:txBody>
          <a:bodyPr/>
          <a:lstStyle/>
          <a:p>
            <a:fld id="{680539F2-092C-4C48-BBD8-94D272520A92}" type="slidenum">
              <a:rPr lang="en-US" smtClean="0"/>
              <a:t>‹#›</a:t>
            </a:fld>
            <a:endParaRPr lang="en-US" dirty="0"/>
          </a:p>
        </p:txBody>
      </p:sp>
    </p:spTree>
    <p:extLst>
      <p:ext uri="{BB962C8B-B14F-4D97-AF65-F5344CB8AC3E}">
        <p14:creationId xmlns:p14="http://schemas.microsoft.com/office/powerpoint/2010/main" val="2991620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96384-9E3D-1726-D634-F55D7DF10A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56607A5-5533-E4E3-4E07-F1D0354A3B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F5DAC95A-CCC8-9C22-9806-2663CB9E34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AC4941B-7CD8-EF18-0CB0-9E6B3B1D74B0}"/>
              </a:ext>
            </a:extLst>
          </p:cNvPr>
          <p:cNvSpPr>
            <a:spLocks noGrp="1"/>
          </p:cNvSpPr>
          <p:nvPr>
            <p:ph type="dt" sz="half" idx="10"/>
          </p:nvPr>
        </p:nvSpPr>
        <p:spPr/>
        <p:txBody>
          <a:bodyPr/>
          <a:lstStyle/>
          <a:p>
            <a:fld id="{131529A3-74C6-4E37-8141-91BA9E312D68}" type="datetimeFigureOut">
              <a:rPr lang="en-US" smtClean="0"/>
              <a:t>8/26/2026</a:t>
            </a:fld>
            <a:endParaRPr lang="en-US" dirty="0"/>
          </a:p>
        </p:txBody>
      </p:sp>
      <p:sp>
        <p:nvSpPr>
          <p:cNvPr id="6" name="Footer Placeholder 5">
            <a:extLst>
              <a:ext uri="{FF2B5EF4-FFF2-40B4-BE49-F238E27FC236}">
                <a16:creationId xmlns:a16="http://schemas.microsoft.com/office/drawing/2014/main" id="{95725746-520E-8F7A-2C8C-F3BAE54ECEA6}"/>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4621D59-F137-D4D5-3340-B72E02CDE430}"/>
              </a:ext>
            </a:extLst>
          </p:cNvPr>
          <p:cNvSpPr>
            <a:spLocks noGrp="1"/>
          </p:cNvSpPr>
          <p:nvPr>
            <p:ph type="sldNum" sz="quarter" idx="12"/>
          </p:nvPr>
        </p:nvSpPr>
        <p:spPr/>
        <p:txBody>
          <a:bodyPr/>
          <a:lstStyle/>
          <a:p>
            <a:fld id="{680539F2-092C-4C48-BBD8-94D272520A92}" type="slidenum">
              <a:rPr lang="en-US" smtClean="0"/>
              <a:t>‹#›</a:t>
            </a:fld>
            <a:endParaRPr lang="en-US" dirty="0"/>
          </a:p>
        </p:txBody>
      </p:sp>
    </p:spTree>
    <p:extLst>
      <p:ext uri="{BB962C8B-B14F-4D97-AF65-F5344CB8AC3E}">
        <p14:creationId xmlns:p14="http://schemas.microsoft.com/office/powerpoint/2010/main" val="2733156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340E6B-71A1-D21A-6A3A-DD82F02BBF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C3EAD7C-715C-1227-3399-A7233AD912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084D03-9852-C285-2491-6C87B72A72C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1529A3-74C6-4E37-8141-91BA9E312D68}" type="datetimeFigureOut">
              <a:rPr lang="en-US" smtClean="0"/>
              <a:t>8/26/2026</a:t>
            </a:fld>
            <a:endParaRPr lang="en-US" dirty="0"/>
          </a:p>
        </p:txBody>
      </p:sp>
      <p:sp>
        <p:nvSpPr>
          <p:cNvPr id="5" name="Footer Placeholder 4">
            <a:extLst>
              <a:ext uri="{FF2B5EF4-FFF2-40B4-BE49-F238E27FC236}">
                <a16:creationId xmlns:a16="http://schemas.microsoft.com/office/drawing/2014/main" id="{6334F6EA-98EA-92C7-5686-3536286BF58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942389C9-4465-15E8-C3E1-308AF26327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0539F2-092C-4C48-BBD8-94D272520A92}" type="slidenum">
              <a:rPr lang="en-US" smtClean="0"/>
              <a:t>‹#›</a:t>
            </a:fld>
            <a:endParaRPr lang="en-US" dirty="0"/>
          </a:p>
        </p:txBody>
      </p:sp>
    </p:spTree>
    <p:extLst>
      <p:ext uri="{BB962C8B-B14F-4D97-AF65-F5344CB8AC3E}">
        <p14:creationId xmlns:p14="http://schemas.microsoft.com/office/powerpoint/2010/main" val="39718642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7.PNG"/><Relationship Id="rId7" Type="http://schemas.openxmlformats.org/officeDocument/2006/relationships/image" Target="../media/image26.jpg"/><Relationship Id="rId12" Type="http://schemas.openxmlformats.org/officeDocument/2006/relationships/image" Target="../media/image31.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5.jpg"/><Relationship Id="rId11" Type="http://schemas.openxmlformats.org/officeDocument/2006/relationships/image" Target="../media/image30.jp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35.jpg"/><Relationship Id="rId5" Type="http://schemas.openxmlformats.org/officeDocument/2006/relationships/image" Target="../media/image34.jpeg"/><Relationship Id="rId4" Type="http://schemas.openxmlformats.org/officeDocument/2006/relationships/image" Target="../media/image33.jpg"/></Relationships>
</file>

<file path=ppt/slides/_rels/slide12.xml.rels><?xml version="1.0" encoding="UTF-8" standalone="yes"?>
<Relationships xmlns="http://schemas.openxmlformats.org/package/2006/relationships"><Relationship Id="rId3" Type="http://schemas.openxmlformats.org/officeDocument/2006/relationships/hyperlink" Target="http://www.carlsbadhinoonrotary.or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hyperlink" Target="https://carlsbadhinoonrotary.or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7.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3.jpe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image" Target="../media/image11.jpeg"/><Relationship Id="rId5" Type="http://schemas.openxmlformats.org/officeDocument/2006/relationships/diagramQuickStyle" Target="../diagrams/quickStyle2.xml"/><Relationship Id="rId15" Type="http://schemas.openxmlformats.org/officeDocument/2006/relationships/image" Target="../media/image15.jpeg"/><Relationship Id="rId10" Type="http://schemas.openxmlformats.org/officeDocument/2006/relationships/image" Target="../media/image10.png"/><Relationship Id="rId4" Type="http://schemas.openxmlformats.org/officeDocument/2006/relationships/diagramLayout" Target="../diagrams/layout2.xml"/><Relationship Id="rId9" Type="http://schemas.openxmlformats.org/officeDocument/2006/relationships/image" Target="../media/image9.jpeg"/><Relationship Id="rId1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0.jpe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38D1D-3F00-A1D1-A2FA-F16C4AEF46EF}"/>
              </a:ext>
            </a:extLst>
          </p:cNvPr>
          <p:cNvSpPr>
            <a:spLocks noGrp="1"/>
          </p:cNvSpPr>
          <p:nvPr>
            <p:ph type="title"/>
          </p:nvPr>
        </p:nvSpPr>
        <p:spPr>
          <a:xfrm>
            <a:off x="645459" y="246792"/>
            <a:ext cx="10321066" cy="1083981"/>
          </a:xfrm>
        </p:spPr>
        <p:txBody>
          <a:bodyPr>
            <a:normAutofit/>
          </a:bodyPr>
          <a:lstStyle/>
          <a:p>
            <a:pPr algn="ctr"/>
            <a:r>
              <a:rPr lang="en-US" b="1" i="1" dirty="0">
                <a:solidFill>
                  <a:srgbClr val="C00000"/>
                </a:solidFill>
              </a:rPr>
              <a:t>We Are Carlsbad Hi-Noon Rotary </a:t>
            </a:r>
          </a:p>
        </p:txBody>
      </p:sp>
      <p:sp>
        <p:nvSpPr>
          <p:cNvPr id="9" name="Content Placeholder 8">
            <a:extLst>
              <a:ext uri="{FF2B5EF4-FFF2-40B4-BE49-F238E27FC236}">
                <a16:creationId xmlns:a16="http://schemas.microsoft.com/office/drawing/2014/main" id="{C1ACF867-344B-D1C2-0D8B-E3D0569CFA70}"/>
              </a:ext>
            </a:extLst>
          </p:cNvPr>
          <p:cNvSpPr>
            <a:spLocks noGrp="1"/>
          </p:cNvSpPr>
          <p:nvPr>
            <p:ph idx="1"/>
          </p:nvPr>
        </p:nvSpPr>
        <p:spPr>
          <a:xfrm>
            <a:off x="8563095" y="1381483"/>
            <a:ext cx="4038600" cy="444239"/>
          </a:xfrm>
        </p:spPr>
        <p:txBody>
          <a:bodyPr>
            <a:normAutofit lnSpcReduction="10000"/>
          </a:bodyPr>
          <a:lstStyle/>
          <a:p>
            <a:r>
              <a:rPr lang="en-US" dirty="0"/>
              <a:t>Rotary Year 2026-27</a:t>
            </a:r>
          </a:p>
        </p:txBody>
      </p:sp>
      <p:sp>
        <p:nvSpPr>
          <p:cNvPr id="3" name="AutoShape 2">
            <a:extLst>
              <a:ext uri="{FF2B5EF4-FFF2-40B4-BE49-F238E27FC236}">
                <a16:creationId xmlns:a16="http://schemas.microsoft.com/office/drawing/2014/main" id="{377362D9-C90D-0B69-A1FF-315A3501063B}"/>
              </a:ext>
            </a:extLst>
          </p:cNvPr>
          <p:cNvSpPr>
            <a:spLocks noChangeAspect="1" noChangeArrowheads="1"/>
          </p:cNvSpPr>
          <p:nvPr/>
        </p:nvSpPr>
        <p:spPr bwMode="auto">
          <a:xfrm>
            <a:off x="5943600" y="3276600"/>
            <a:ext cx="2576456" cy="257645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 name="AutoShape 4">
            <a:extLst>
              <a:ext uri="{FF2B5EF4-FFF2-40B4-BE49-F238E27FC236}">
                <a16:creationId xmlns:a16="http://schemas.microsoft.com/office/drawing/2014/main" id="{7E1F4F12-AF59-AD9B-E5C0-EB0E73ADA76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0" name="Picture 9">
            <a:extLst>
              <a:ext uri="{FF2B5EF4-FFF2-40B4-BE49-F238E27FC236}">
                <a16:creationId xmlns:a16="http://schemas.microsoft.com/office/drawing/2014/main" id="{35165F47-FFA7-1CA9-E8F3-3A79588A93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5476" y="1035194"/>
            <a:ext cx="7574280" cy="5412166"/>
          </a:xfrm>
          <a:prstGeom prst="rect">
            <a:avLst/>
          </a:prstGeom>
        </p:spPr>
      </p:pic>
      <p:pic>
        <p:nvPicPr>
          <p:cNvPr id="6" name="Picture 5">
            <a:extLst>
              <a:ext uri="{FF2B5EF4-FFF2-40B4-BE49-F238E27FC236}">
                <a16:creationId xmlns:a16="http://schemas.microsoft.com/office/drawing/2014/main" id="{76EBC7AD-9747-3361-DCB4-C4FF52565E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31957" y="2811860"/>
            <a:ext cx="2983012" cy="3083337"/>
          </a:xfrm>
          <a:prstGeom prst="rect">
            <a:avLst/>
          </a:prstGeom>
        </p:spPr>
      </p:pic>
    </p:spTree>
    <p:extLst>
      <p:ext uri="{BB962C8B-B14F-4D97-AF65-F5344CB8AC3E}">
        <p14:creationId xmlns:p14="http://schemas.microsoft.com/office/powerpoint/2010/main" val="33342805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CF0B526-1D5B-C818-F1BC-553ABC408B8C}"/>
              </a:ext>
            </a:extLst>
          </p:cNvPr>
          <p:cNvSpPr>
            <a:spLocks noGrp="1"/>
          </p:cNvSpPr>
          <p:nvPr>
            <p:ph type="title"/>
          </p:nvPr>
        </p:nvSpPr>
        <p:spPr>
          <a:xfrm>
            <a:off x="466722" y="586855"/>
            <a:ext cx="3201366" cy="3387497"/>
          </a:xfrm>
        </p:spPr>
        <p:txBody>
          <a:bodyPr anchor="b">
            <a:normAutofit/>
          </a:bodyPr>
          <a:lstStyle/>
          <a:p>
            <a:pPr algn="r"/>
            <a:r>
              <a:rPr lang="en-US" sz="4000" dirty="0">
                <a:solidFill>
                  <a:srgbClr val="FFFFFF"/>
                </a:solidFill>
              </a:rPr>
              <a:t>Carlsbad </a:t>
            </a:r>
            <a:br>
              <a:rPr lang="en-US" sz="4000" dirty="0">
                <a:solidFill>
                  <a:srgbClr val="FFFFFF"/>
                </a:solidFill>
              </a:rPr>
            </a:br>
            <a:r>
              <a:rPr lang="en-US" sz="4000" dirty="0">
                <a:solidFill>
                  <a:srgbClr val="FFFFFF"/>
                </a:solidFill>
              </a:rPr>
              <a:t>Hi-Noon Rotary</a:t>
            </a:r>
          </a:p>
        </p:txBody>
      </p:sp>
      <p:sp>
        <p:nvSpPr>
          <p:cNvPr id="15" name="TextBox 14">
            <a:extLst>
              <a:ext uri="{FF2B5EF4-FFF2-40B4-BE49-F238E27FC236}">
                <a16:creationId xmlns:a16="http://schemas.microsoft.com/office/drawing/2014/main" id="{60FD17BB-D8D7-4282-4603-4893570C8B2C}"/>
              </a:ext>
            </a:extLst>
          </p:cNvPr>
          <p:cNvSpPr txBox="1"/>
          <p:nvPr/>
        </p:nvSpPr>
        <p:spPr>
          <a:xfrm>
            <a:off x="-14346" y="3560774"/>
            <a:ext cx="3201366" cy="3416320"/>
          </a:xfrm>
          <a:prstGeom prst="rect">
            <a:avLst/>
          </a:prstGeom>
          <a:noFill/>
        </p:spPr>
        <p:txBody>
          <a:bodyPr wrap="square" rtlCol="0">
            <a:spAutoFit/>
          </a:bodyPr>
          <a:lstStyle/>
          <a:p>
            <a:r>
              <a:rPr lang="en-US" dirty="0">
                <a:solidFill>
                  <a:schemeClr val="bg1"/>
                </a:solidFill>
              </a:rPr>
              <a:t>International Service:</a:t>
            </a:r>
          </a:p>
          <a:p>
            <a:r>
              <a:rPr lang="en-US" dirty="0">
                <a:solidFill>
                  <a:schemeClr val="bg1"/>
                </a:solidFill>
              </a:rPr>
              <a:t>Top left, clockwise. Tijuana Bike Project, Tres Reyes Kids event, El Salvador School rehab, Kibera Girls Soccer Academy water project, Kampala Counseling, Mental Health facility Poland,  Atlantis, S.A. school gardens, El Salvador school activity room.  Center is the emergency generator for Ukrainian hospital. </a:t>
            </a:r>
          </a:p>
        </p:txBody>
      </p:sp>
      <p:pic>
        <p:nvPicPr>
          <p:cNvPr id="3" name="Picture 2">
            <a:extLst>
              <a:ext uri="{FF2B5EF4-FFF2-40B4-BE49-F238E27FC236}">
                <a16:creationId xmlns:a16="http://schemas.microsoft.com/office/drawing/2014/main" id="{92056FB1-4B85-408C-0FF7-40FA57363F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8838" y="377468"/>
            <a:ext cx="1311953" cy="1311953"/>
          </a:xfrm>
          <a:prstGeom prst="rect">
            <a:avLst/>
          </a:prstGeom>
        </p:spPr>
      </p:pic>
      <p:pic>
        <p:nvPicPr>
          <p:cNvPr id="4" name="Picture 2">
            <a:extLst>
              <a:ext uri="{FF2B5EF4-FFF2-40B4-BE49-F238E27FC236}">
                <a16:creationId xmlns:a16="http://schemas.microsoft.com/office/drawing/2014/main" id="{296D72B6-D94B-F190-D0E4-64C78E3750B7}"/>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4049366" y="18827"/>
            <a:ext cx="2120371" cy="258452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7CC04BB9-69CC-4C72-0532-4C8D21E744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91985" y="35847"/>
            <a:ext cx="4123184" cy="190053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1292A2A0-1EF1-D7E0-2693-F8F796CD8D8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43241" y="29587"/>
            <a:ext cx="2334422" cy="2709726"/>
          </a:xfrm>
          <a:prstGeom prst="rect">
            <a:avLst/>
          </a:prstGeom>
        </p:spPr>
      </p:pic>
      <p:pic>
        <p:nvPicPr>
          <p:cNvPr id="9" name="Picture 8">
            <a:extLst>
              <a:ext uri="{FF2B5EF4-FFF2-40B4-BE49-F238E27FC236}">
                <a16:creationId xmlns:a16="http://schemas.microsoft.com/office/drawing/2014/main" id="{BEB0B672-FAE2-63BE-D404-DEFCF665A37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81269" y="1870434"/>
            <a:ext cx="3658924" cy="2346564"/>
          </a:xfrm>
          <a:prstGeom prst="rect">
            <a:avLst/>
          </a:prstGeom>
        </p:spPr>
      </p:pic>
      <p:pic>
        <p:nvPicPr>
          <p:cNvPr id="11" name="Picture 4">
            <a:extLst>
              <a:ext uri="{FF2B5EF4-FFF2-40B4-BE49-F238E27FC236}">
                <a16:creationId xmlns:a16="http://schemas.microsoft.com/office/drawing/2014/main" id="{56D81673-F1DB-4733-4E8B-00291DC7C7E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832028" y="2753955"/>
            <a:ext cx="3365602" cy="204956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a:extLst>
              <a:ext uri="{FF2B5EF4-FFF2-40B4-BE49-F238E27FC236}">
                <a16:creationId xmlns:a16="http://schemas.microsoft.com/office/drawing/2014/main" id="{F377F1A9-CF19-4D14-7FF0-2758DBEF6B5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59379" y="4813663"/>
            <a:ext cx="1843469" cy="203129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a:extLst>
              <a:ext uri="{FF2B5EF4-FFF2-40B4-BE49-F238E27FC236}">
                <a16:creationId xmlns:a16="http://schemas.microsoft.com/office/drawing/2014/main" id="{A8411BF7-1EEC-897A-2BDE-809A0CFA195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608946" y="4807511"/>
            <a:ext cx="3568717" cy="213894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9C61FDB-30AD-82C6-13D8-7B51C79603A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049367" y="2603354"/>
            <a:ext cx="2776250" cy="2200166"/>
          </a:xfrm>
          <a:prstGeom prst="rect">
            <a:avLst/>
          </a:prstGeom>
        </p:spPr>
      </p:pic>
      <p:pic>
        <p:nvPicPr>
          <p:cNvPr id="19" name="Picture 4">
            <a:extLst>
              <a:ext uri="{FF2B5EF4-FFF2-40B4-BE49-F238E27FC236}">
                <a16:creationId xmlns:a16="http://schemas.microsoft.com/office/drawing/2014/main" id="{4052880C-6AF0-281B-D6A2-C13EB37FE79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924393" y="4844528"/>
            <a:ext cx="2681724" cy="1963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6113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50D1C5B3-B60D-4696-AE60-100D5EC8A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5184EE59-3061-456B-9FB5-98A8E0E74B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F7E07B5E-9FB5-4C91-8BE4-6167EB58D0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37524947-EB09-4DD9-973B-9F75BBCD7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D30C8E25-2DD1-45C6-9F04-0F0CBF6660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eeform: Shape 25">
            <a:extLst>
              <a:ext uri="{FF2B5EF4-FFF2-40B4-BE49-F238E27FC236}">
                <a16:creationId xmlns:a16="http://schemas.microsoft.com/office/drawing/2014/main" id="{BC57EA3C-C239-4132-A618-5CBE9F896B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067816E0-5F0F-6D80-84BB-16E5EA4CE71F}"/>
              </a:ext>
            </a:extLst>
          </p:cNvPr>
          <p:cNvSpPr>
            <a:spLocks noGrp="1"/>
          </p:cNvSpPr>
          <p:nvPr>
            <p:ph type="title"/>
          </p:nvPr>
        </p:nvSpPr>
        <p:spPr>
          <a:xfrm>
            <a:off x="498143" y="456345"/>
            <a:ext cx="3179929" cy="3556097"/>
          </a:xfrm>
        </p:spPr>
        <p:txBody>
          <a:bodyPr anchor="b">
            <a:normAutofit/>
          </a:bodyPr>
          <a:lstStyle/>
          <a:p>
            <a:pPr algn="r"/>
            <a:r>
              <a:rPr lang="en-US" sz="4000" dirty="0">
                <a:solidFill>
                  <a:srgbClr val="FFFFFF"/>
                </a:solidFill>
              </a:rPr>
              <a:t>Carlsbad </a:t>
            </a:r>
            <a:br>
              <a:rPr lang="en-US" sz="4000" dirty="0">
                <a:solidFill>
                  <a:srgbClr val="FFFFFF"/>
                </a:solidFill>
              </a:rPr>
            </a:br>
            <a:r>
              <a:rPr lang="en-US" sz="4000" dirty="0">
                <a:solidFill>
                  <a:srgbClr val="FFFFFF"/>
                </a:solidFill>
              </a:rPr>
              <a:t>Hi-Noon Rotary</a:t>
            </a:r>
          </a:p>
        </p:txBody>
      </p:sp>
      <p:sp>
        <p:nvSpPr>
          <p:cNvPr id="3" name="Content Placeholder 2">
            <a:extLst>
              <a:ext uri="{FF2B5EF4-FFF2-40B4-BE49-F238E27FC236}">
                <a16:creationId xmlns:a16="http://schemas.microsoft.com/office/drawing/2014/main" id="{29353015-6F64-D34F-3E54-9ABEB0312D32}"/>
              </a:ext>
            </a:extLst>
          </p:cNvPr>
          <p:cNvSpPr>
            <a:spLocks noGrp="1"/>
          </p:cNvSpPr>
          <p:nvPr>
            <p:ph idx="1"/>
          </p:nvPr>
        </p:nvSpPr>
        <p:spPr>
          <a:xfrm>
            <a:off x="4905052" y="5671553"/>
            <a:ext cx="6483958" cy="1082029"/>
          </a:xfrm>
        </p:spPr>
        <p:txBody>
          <a:bodyPr anchor="ctr">
            <a:normAutofit/>
          </a:bodyPr>
          <a:lstStyle/>
          <a:p>
            <a:pPr marL="0" indent="0">
              <a:buNone/>
            </a:pPr>
            <a:r>
              <a:rPr lang="en-US" sz="2400" b="1" dirty="0"/>
              <a:t>Carlsbad Hi-Noon Rotary – PEOPLE OF ACTION – Who Have a Good Time Doing Good</a:t>
            </a:r>
          </a:p>
        </p:txBody>
      </p:sp>
      <p:sp>
        <p:nvSpPr>
          <p:cNvPr id="4" name="TextBox 3">
            <a:extLst>
              <a:ext uri="{FF2B5EF4-FFF2-40B4-BE49-F238E27FC236}">
                <a16:creationId xmlns:a16="http://schemas.microsoft.com/office/drawing/2014/main" id="{6F499FC8-4590-4FDD-B78F-4099A76AD4FB}"/>
              </a:ext>
            </a:extLst>
          </p:cNvPr>
          <p:cNvSpPr txBox="1"/>
          <p:nvPr/>
        </p:nvSpPr>
        <p:spPr>
          <a:xfrm>
            <a:off x="7553741" y="66575"/>
            <a:ext cx="3230216" cy="369332"/>
          </a:xfrm>
          <a:prstGeom prst="rect">
            <a:avLst/>
          </a:prstGeom>
          <a:noFill/>
        </p:spPr>
        <p:txBody>
          <a:bodyPr wrap="square" rtlCol="0">
            <a:spAutoFit/>
          </a:bodyPr>
          <a:lstStyle/>
          <a:p>
            <a:r>
              <a:rPr lang="en-US" b="1" dirty="0">
                <a:solidFill>
                  <a:schemeClr val="bg1"/>
                </a:solidFill>
              </a:rPr>
              <a:t>Oktoberfest Dance Contest</a:t>
            </a:r>
          </a:p>
        </p:txBody>
      </p:sp>
      <p:pic>
        <p:nvPicPr>
          <p:cNvPr id="5" name="Picture 4">
            <a:extLst>
              <a:ext uri="{FF2B5EF4-FFF2-40B4-BE49-F238E27FC236}">
                <a16:creationId xmlns:a16="http://schemas.microsoft.com/office/drawing/2014/main" id="{F6B805B4-4CBA-270F-7539-6406E4649F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8085" y="442013"/>
            <a:ext cx="1311953" cy="1311953"/>
          </a:xfrm>
          <a:prstGeom prst="rect">
            <a:avLst/>
          </a:prstGeom>
        </p:spPr>
      </p:pic>
      <p:pic>
        <p:nvPicPr>
          <p:cNvPr id="8" name="Picture 7">
            <a:extLst>
              <a:ext uri="{FF2B5EF4-FFF2-40B4-BE49-F238E27FC236}">
                <a16:creationId xmlns:a16="http://schemas.microsoft.com/office/drawing/2014/main" id="{7FC0559B-C6AC-D8A3-616F-FB8434CB17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7783" y="3410179"/>
            <a:ext cx="3230216" cy="2422662"/>
          </a:xfrm>
          <a:prstGeom prst="rect">
            <a:avLst/>
          </a:prstGeom>
        </p:spPr>
      </p:pic>
      <p:pic>
        <p:nvPicPr>
          <p:cNvPr id="11" name="Picture 10">
            <a:extLst>
              <a:ext uri="{FF2B5EF4-FFF2-40B4-BE49-F238E27FC236}">
                <a16:creationId xmlns:a16="http://schemas.microsoft.com/office/drawing/2014/main" id="{7FD252D1-2BF7-2581-5BB2-29057BC9F4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89347" y="183176"/>
            <a:ext cx="4064000" cy="1879600"/>
          </a:xfrm>
          <a:prstGeom prst="rect">
            <a:avLst/>
          </a:prstGeom>
        </p:spPr>
      </p:pic>
      <p:pic>
        <p:nvPicPr>
          <p:cNvPr id="14" name="Picture 13">
            <a:extLst>
              <a:ext uri="{FF2B5EF4-FFF2-40B4-BE49-F238E27FC236}">
                <a16:creationId xmlns:a16="http://schemas.microsoft.com/office/drawing/2014/main" id="{D777E4D6-188C-067E-258D-A51143A9CE9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74321" y="3496231"/>
            <a:ext cx="3179929" cy="2384947"/>
          </a:xfrm>
          <a:prstGeom prst="rect">
            <a:avLst/>
          </a:prstGeom>
        </p:spPr>
      </p:pic>
      <p:pic>
        <p:nvPicPr>
          <p:cNvPr id="17" name="Picture 16">
            <a:extLst>
              <a:ext uri="{FF2B5EF4-FFF2-40B4-BE49-F238E27FC236}">
                <a16:creationId xmlns:a16="http://schemas.microsoft.com/office/drawing/2014/main" id="{45CA9FBD-C929-BDAE-3D96-9760A1D50A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23119" y="432989"/>
            <a:ext cx="3634355" cy="2725766"/>
          </a:xfrm>
          <a:prstGeom prst="rect">
            <a:avLst/>
          </a:prstGeom>
        </p:spPr>
      </p:pic>
      <p:pic>
        <p:nvPicPr>
          <p:cNvPr id="21" name="Picture 20">
            <a:extLst>
              <a:ext uri="{FF2B5EF4-FFF2-40B4-BE49-F238E27FC236}">
                <a16:creationId xmlns:a16="http://schemas.microsoft.com/office/drawing/2014/main" id="{C63C0A15-1D63-83F0-F90F-54548B9EE20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65515" y="2159592"/>
            <a:ext cx="2710939" cy="2033205"/>
          </a:xfrm>
          <a:prstGeom prst="rect">
            <a:avLst/>
          </a:prstGeom>
        </p:spPr>
      </p:pic>
    </p:spTree>
    <p:extLst>
      <p:ext uri="{BB962C8B-B14F-4D97-AF65-F5344CB8AC3E}">
        <p14:creationId xmlns:p14="http://schemas.microsoft.com/office/powerpoint/2010/main" val="1247211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CBDB8FA-C07B-D4F4-98AD-8EA550AC4A0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2D4994B-8FD3-8A87-910F-42FA1CC40B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1AF50FFD-F553-2262-D9CA-EC34413337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93728DD-8BEE-8A02-194E-287C67A5D7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6A87814A-E996-18B1-57C9-4B16767B52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F0DF8836-BBB7-4725-1395-A27608B43E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FC412852-ABCB-BCDB-8CC4-352BB04718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35915569-AD45-D2F7-2F5C-FECED20F3A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47AC43C-90B1-6FC1-12F9-C7F62250C5FC}"/>
              </a:ext>
            </a:extLst>
          </p:cNvPr>
          <p:cNvSpPr>
            <a:spLocks noGrp="1"/>
          </p:cNvSpPr>
          <p:nvPr>
            <p:ph type="title"/>
          </p:nvPr>
        </p:nvSpPr>
        <p:spPr>
          <a:xfrm>
            <a:off x="466722" y="586855"/>
            <a:ext cx="3201366" cy="3387497"/>
          </a:xfrm>
        </p:spPr>
        <p:txBody>
          <a:bodyPr anchor="b">
            <a:normAutofit/>
          </a:bodyPr>
          <a:lstStyle/>
          <a:p>
            <a:pPr algn="r"/>
            <a:r>
              <a:rPr lang="en-US" sz="4000" dirty="0">
                <a:solidFill>
                  <a:srgbClr val="FFFFFF"/>
                </a:solidFill>
              </a:rPr>
              <a:t>Carlsbad </a:t>
            </a:r>
            <a:br>
              <a:rPr lang="en-US" sz="4000" dirty="0">
                <a:solidFill>
                  <a:srgbClr val="FFFFFF"/>
                </a:solidFill>
              </a:rPr>
            </a:br>
            <a:r>
              <a:rPr lang="en-US" sz="4000" dirty="0">
                <a:solidFill>
                  <a:srgbClr val="FFFFFF"/>
                </a:solidFill>
              </a:rPr>
              <a:t>Hi-Noon Rotary</a:t>
            </a:r>
          </a:p>
        </p:txBody>
      </p:sp>
      <p:sp>
        <p:nvSpPr>
          <p:cNvPr id="3" name="Content Placeholder 2">
            <a:extLst>
              <a:ext uri="{FF2B5EF4-FFF2-40B4-BE49-F238E27FC236}">
                <a16:creationId xmlns:a16="http://schemas.microsoft.com/office/drawing/2014/main" id="{9C010BEA-5DDE-F5F4-23BA-5688990BAE90}"/>
              </a:ext>
            </a:extLst>
          </p:cNvPr>
          <p:cNvSpPr>
            <a:spLocks noGrp="1"/>
          </p:cNvSpPr>
          <p:nvPr>
            <p:ph idx="1"/>
          </p:nvPr>
        </p:nvSpPr>
        <p:spPr>
          <a:xfrm>
            <a:off x="4037826" y="10138"/>
            <a:ext cx="8053769" cy="6837723"/>
          </a:xfrm>
        </p:spPr>
        <p:txBody>
          <a:bodyPr anchor="ctr">
            <a:noAutofit/>
          </a:bodyPr>
          <a:lstStyle/>
          <a:p>
            <a:r>
              <a:rPr lang="en-US" sz="1500" b="1" dirty="0"/>
              <a:t>Welcome to Carlsbad Hi-Noon Rotary</a:t>
            </a:r>
            <a:endParaRPr lang="en-US" sz="1500" dirty="0"/>
          </a:p>
          <a:p>
            <a:r>
              <a:rPr lang="en-US" sz="1500" dirty="0"/>
              <a:t>Looking for a meaningful way to give back, build friendships, and create a lasting impact in the Carlsbad community? </a:t>
            </a:r>
            <a:r>
              <a:rPr lang="en-US" sz="1500" b="1" dirty="0"/>
              <a:t>Welcome to the Carlsbad Hi-Noon Rotary Club </a:t>
            </a:r>
            <a:r>
              <a:rPr lang="en-US" sz="1500" dirty="0"/>
              <a:t>— a dynamic group of passionate leaders, professionals, and neighbors united by one mission: </a:t>
            </a:r>
            <a:r>
              <a:rPr lang="en-US" sz="1500" b="1" dirty="0"/>
              <a:t>Service Above Self.</a:t>
            </a:r>
            <a:endParaRPr lang="en-US" sz="1500" dirty="0"/>
          </a:p>
          <a:p>
            <a:r>
              <a:rPr lang="en-US" sz="1500" dirty="0"/>
              <a:t>Since 1980, Carlsbad Hi-Noon Rotary has been changing lives locally and around the world through hands-on service, scholarships, youth leadership programs, community partnerships, and fundraising events that truly make a difference. With more than 5,400 volunteer hours contributed last year alone, our members are people of action — serving seniors, feeding families, supporting students, improving schools, and helping communities across the globe.</a:t>
            </a:r>
          </a:p>
          <a:p>
            <a:r>
              <a:rPr lang="en-US" sz="1500" dirty="0"/>
              <a:t>From sponsoring Carlsbad High School’s Interact Club and awarding college and trade school scholarships, our club combines service, friendship, and fun in everything we do. Whether we’re packaging meals for families in need, mentoring students, supporting local nonprofits, providing volunteers for community projects or working on international humanitarian projects, we believe even small actions can create lasting change.</a:t>
            </a:r>
          </a:p>
          <a:p>
            <a:r>
              <a:rPr lang="en-US" sz="1500" dirty="0"/>
              <a:t>And Rotary isn’t just about volunteering — it’s about connection. Our Monday meetings are welcoming, engaging, and filled with inspiring speakers, community updates, and opportunities to build lasting friendships with people who care deeply about making a positive impact.</a:t>
            </a:r>
          </a:p>
          <a:p>
            <a:r>
              <a:rPr lang="en-US" sz="1500" dirty="0"/>
              <a:t>If you want to grow personally, serve your community, and be part of something bigger than yourself, we invite you to join us.</a:t>
            </a:r>
          </a:p>
          <a:p>
            <a:r>
              <a:rPr lang="en-US" sz="1500" b="1" dirty="0"/>
              <a:t>Come Visit Us</a:t>
            </a:r>
            <a:endParaRPr lang="en-US" sz="1500" dirty="0"/>
          </a:p>
          <a:p>
            <a:r>
              <a:rPr lang="en-US" sz="1500" dirty="0"/>
              <a:t>Carlsbad Hi-Noon Rotary meets two Mondays each month at noon at the Holiday Inn in Carlsbad, off Palomar Airport Road. Visitors are always welcome.</a:t>
            </a:r>
          </a:p>
          <a:p>
            <a:r>
              <a:rPr lang="en-US" sz="1500" dirty="0"/>
              <a:t>Explore membership opportunities, upcoming events and meeting dates at: </a:t>
            </a:r>
            <a:r>
              <a:rPr lang="en-US" sz="1500" b="1" dirty="0">
                <a:hlinkClick r:id="rId3"/>
              </a:rPr>
              <a:t>www</a:t>
            </a:r>
            <a:r>
              <a:rPr lang="en-US" sz="1500" dirty="0">
                <a:hlinkClick r:id="rId3"/>
              </a:rPr>
              <a:t>.</a:t>
            </a:r>
            <a:r>
              <a:rPr lang="en-US" sz="1500" b="1" dirty="0">
                <a:hlinkClick r:id="rId3"/>
              </a:rPr>
              <a:t>carlsbadhinoonrotary.org</a:t>
            </a:r>
            <a:r>
              <a:rPr lang="en-US" sz="1500" b="1" dirty="0"/>
              <a:t>.</a:t>
            </a:r>
            <a:endParaRPr lang="en-US" sz="1500" dirty="0"/>
          </a:p>
          <a:p>
            <a:r>
              <a:rPr lang="en-US" sz="1500" dirty="0"/>
              <a:t>Come see why so many members say Rotary has changed their lives — and discover how you can help change lives too.</a:t>
            </a:r>
            <a:endParaRPr lang="en-US" sz="1500" dirty="0">
              <a:solidFill>
                <a:srgbClr val="FF0000"/>
              </a:solidFill>
            </a:endParaRPr>
          </a:p>
        </p:txBody>
      </p:sp>
      <p:pic>
        <p:nvPicPr>
          <p:cNvPr id="4" name="Picture 3">
            <a:extLst>
              <a:ext uri="{FF2B5EF4-FFF2-40B4-BE49-F238E27FC236}">
                <a16:creationId xmlns:a16="http://schemas.microsoft.com/office/drawing/2014/main" id="{CA93E9A8-A44E-803E-B852-527A3AF5D8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1262" y="560344"/>
            <a:ext cx="1311953" cy="1311953"/>
          </a:xfrm>
          <a:prstGeom prst="rect">
            <a:avLst/>
          </a:prstGeom>
        </p:spPr>
      </p:pic>
    </p:spTree>
    <p:extLst>
      <p:ext uri="{BB962C8B-B14F-4D97-AF65-F5344CB8AC3E}">
        <p14:creationId xmlns:p14="http://schemas.microsoft.com/office/powerpoint/2010/main" val="39973550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44ACE87-A5D7-F07B-A1B7-AF5FC2F03C4B}"/>
              </a:ext>
            </a:extLst>
          </p:cNvPr>
          <p:cNvSpPr>
            <a:spLocks noGrp="1"/>
          </p:cNvSpPr>
          <p:nvPr>
            <p:ph type="title"/>
          </p:nvPr>
        </p:nvSpPr>
        <p:spPr>
          <a:xfrm>
            <a:off x="466722" y="586855"/>
            <a:ext cx="3201366" cy="3387497"/>
          </a:xfrm>
        </p:spPr>
        <p:txBody>
          <a:bodyPr anchor="b">
            <a:normAutofit/>
          </a:bodyPr>
          <a:lstStyle/>
          <a:p>
            <a:pPr algn="r"/>
            <a:r>
              <a:rPr lang="en-US" sz="4000" dirty="0">
                <a:solidFill>
                  <a:srgbClr val="FFFFFF"/>
                </a:solidFill>
              </a:rPr>
              <a:t>Carlsbad </a:t>
            </a:r>
            <a:br>
              <a:rPr lang="en-US" sz="4000" dirty="0">
                <a:solidFill>
                  <a:srgbClr val="FFFFFF"/>
                </a:solidFill>
              </a:rPr>
            </a:br>
            <a:r>
              <a:rPr lang="en-US" sz="4000" dirty="0">
                <a:solidFill>
                  <a:srgbClr val="FFFFFF"/>
                </a:solidFill>
              </a:rPr>
              <a:t>Hi-Noon Rotary</a:t>
            </a:r>
          </a:p>
        </p:txBody>
      </p:sp>
      <p:sp>
        <p:nvSpPr>
          <p:cNvPr id="3" name="Content Placeholder 2">
            <a:extLst>
              <a:ext uri="{FF2B5EF4-FFF2-40B4-BE49-F238E27FC236}">
                <a16:creationId xmlns:a16="http://schemas.microsoft.com/office/drawing/2014/main" id="{76D5E1BC-9909-835F-E522-875F81C7F3F1}"/>
              </a:ext>
            </a:extLst>
          </p:cNvPr>
          <p:cNvSpPr>
            <a:spLocks noGrp="1"/>
          </p:cNvSpPr>
          <p:nvPr>
            <p:ph idx="1"/>
          </p:nvPr>
        </p:nvSpPr>
        <p:spPr>
          <a:xfrm>
            <a:off x="4800599" y="119270"/>
            <a:ext cx="7007087" cy="6470373"/>
          </a:xfrm>
        </p:spPr>
        <p:txBody>
          <a:bodyPr anchor="ctr">
            <a:normAutofit/>
          </a:bodyPr>
          <a:lstStyle/>
          <a:p>
            <a:r>
              <a:rPr lang="en-US" sz="2000" dirty="0"/>
              <a:t>Rotary International’s strength lies in its 1.4 million committed and selfless Rotarians – who focus their energies through dynamic Rotary clubs and Rotary districts – to help make a difference locally and globally.  The challenges, the needs, can seem unsurmountable, and the resources available limited, but that’s where the power of engaged people comes into play.  Individuals and individual clubs make a difference, but they can also leverage their ability and resources with other clubs and community groups in ways that make even the most daunting task manageable. </a:t>
            </a:r>
          </a:p>
          <a:p>
            <a:r>
              <a:rPr lang="en-US" sz="2000" dirty="0"/>
              <a:t>At Carlsbad Hi-Noon Rotary we pride ourselves on what we do, but also on who we do it with.  If you are another club, another community group or business, or even a committed individual and are interested in working with us to make a difference, in Carlsbad, or globally, let us know.  Visit our website at  </a:t>
            </a:r>
            <a:r>
              <a:rPr lang="en-US" sz="2000" dirty="0">
                <a:hlinkClick r:id="rId3"/>
              </a:rPr>
              <a:t>(carlsbadhinoonrotary.org)</a:t>
            </a:r>
            <a:r>
              <a:rPr lang="en-US" sz="2000" dirty="0"/>
              <a:t> or come to </a:t>
            </a:r>
            <a:r>
              <a:rPr lang="en-US" sz="2000"/>
              <a:t>a meeting.</a:t>
            </a:r>
            <a:endParaRPr lang="en-US" sz="1400" dirty="0"/>
          </a:p>
          <a:p>
            <a:r>
              <a:rPr lang="en-US" sz="2000" dirty="0"/>
              <a:t>This year we commit, as part of a vital and vibrant community, to  </a:t>
            </a:r>
            <a:r>
              <a:rPr lang="en-US" sz="2600" dirty="0">
                <a:solidFill>
                  <a:srgbClr val="FF0000"/>
                </a:solidFill>
              </a:rPr>
              <a:t> Create Lasting Impact!</a:t>
            </a:r>
          </a:p>
        </p:txBody>
      </p:sp>
      <p:pic>
        <p:nvPicPr>
          <p:cNvPr id="4" name="Picture 3">
            <a:extLst>
              <a:ext uri="{FF2B5EF4-FFF2-40B4-BE49-F238E27FC236}">
                <a16:creationId xmlns:a16="http://schemas.microsoft.com/office/drawing/2014/main" id="{D86062CE-D323-AFAE-2616-E29A85FD7A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5198" y="291409"/>
            <a:ext cx="1311953" cy="1311953"/>
          </a:xfrm>
          <a:prstGeom prst="rect">
            <a:avLst/>
          </a:prstGeom>
        </p:spPr>
      </p:pic>
    </p:spTree>
    <p:extLst>
      <p:ext uri="{BB962C8B-B14F-4D97-AF65-F5344CB8AC3E}">
        <p14:creationId xmlns:p14="http://schemas.microsoft.com/office/powerpoint/2010/main" val="2255484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E6CCAE2-DE02-608F-70BD-5DCCD754B0A3}"/>
              </a:ext>
            </a:extLst>
          </p:cNvPr>
          <p:cNvSpPr>
            <a:spLocks noGrp="1"/>
          </p:cNvSpPr>
          <p:nvPr>
            <p:ph type="title"/>
          </p:nvPr>
        </p:nvSpPr>
        <p:spPr>
          <a:xfrm>
            <a:off x="1371597" y="348865"/>
            <a:ext cx="10044023" cy="877729"/>
          </a:xfrm>
        </p:spPr>
        <p:txBody>
          <a:bodyPr anchor="ctr">
            <a:normAutofit/>
          </a:bodyPr>
          <a:lstStyle/>
          <a:p>
            <a:r>
              <a:rPr lang="en-US" sz="4000" dirty="0">
                <a:solidFill>
                  <a:srgbClr val="FFFFFF"/>
                </a:solidFill>
              </a:rPr>
              <a:t>Carlsbad Hi-Noon Rotary</a:t>
            </a:r>
          </a:p>
        </p:txBody>
      </p:sp>
      <p:graphicFrame>
        <p:nvGraphicFramePr>
          <p:cNvPr id="5" name="Content Placeholder 2">
            <a:extLst>
              <a:ext uri="{FF2B5EF4-FFF2-40B4-BE49-F238E27FC236}">
                <a16:creationId xmlns:a16="http://schemas.microsoft.com/office/drawing/2014/main" id="{C087AE18-10B9-3AE3-5DB8-642E552C74EE}"/>
              </a:ext>
            </a:extLst>
          </p:cNvPr>
          <p:cNvGraphicFramePr>
            <a:graphicFrameLocks noGrp="1"/>
          </p:cNvGraphicFramePr>
          <p:nvPr>
            <p:ph idx="1"/>
            <p:extLst>
              <p:ext uri="{D42A27DB-BD31-4B8C-83A1-F6EECF244321}">
                <p14:modId xmlns:p14="http://schemas.microsoft.com/office/powerpoint/2010/main" val="699098588"/>
              </p:ext>
            </p:extLst>
          </p:nvPr>
        </p:nvGraphicFramePr>
        <p:xfrm>
          <a:off x="644056" y="1709530"/>
          <a:ext cx="10927829" cy="49099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6511487D-1234-3F23-795A-959ADFB9B6C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11753" y="119281"/>
            <a:ext cx="1311953" cy="1311953"/>
          </a:xfrm>
          <a:prstGeom prst="rect">
            <a:avLst/>
          </a:prstGeom>
        </p:spPr>
      </p:pic>
    </p:spTree>
    <p:extLst>
      <p:ext uri="{BB962C8B-B14F-4D97-AF65-F5344CB8AC3E}">
        <p14:creationId xmlns:p14="http://schemas.microsoft.com/office/powerpoint/2010/main" val="2068934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E6CCAE2-DE02-608F-70BD-5DCCD754B0A3}"/>
              </a:ext>
            </a:extLst>
          </p:cNvPr>
          <p:cNvSpPr>
            <a:spLocks noGrp="1"/>
          </p:cNvSpPr>
          <p:nvPr>
            <p:ph type="title"/>
          </p:nvPr>
        </p:nvSpPr>
        <p:spPr>
          <a:xfrm>
            <a:off x="1371597" y="348865"/>
            <a:ext cx="10044023" cy="877729"/>
          </a:xfrm>
        </p:spPr>
        <p:txBody>
          <a:bodyPr anchor="ctr">
            <a:normAutofit/>
          </a:bodyPr>
          <a:lstStyle/>
          <a:p>
            <a:r>
              <a:rPr lang="en-US" sz="4000" dirty="0">
                <a:solidFill>
                  <a:srgbClr val="FFFFFF"/>
                </a:solidFill>
              </a:rPr>
              <a:t>Carlsbad Hi-Noon Rotary</a:t>
            </a:r>
          </a:p>
        </p:txBody>
      </p:sp>
      <p:sp>
        <p:nvSpPr>
          <p:cNvPr id="4" name="Content Placeholder 3">
            <a:extLst>
              <a:ext uri="{FF2B5EF4-FFF2-40B4-BE49-F238E27FC236}">
                <a16:creationId xmlns:a16="http://schemas.microsoft.com/office/drawing/2014/main" id="{0C80A4CD-3D64-75FB-6A6C-9E5329F5C957}"/>
              </a:ext>
            </a:extLst>
          </p:cNvPr>
          <p:cNvSpPr>
            <a:spLocks noGrp="1"/>
          </p:cNvSpPr>
          <p:nvPr>
            <p:ph idx="1"/>
          </p:nvPr>
        </p:nvSpPr>
        <p:spPr>
          <a:xfrm>
            <a:off x="656216" y="2076230"/>
            <a:ext cx="6380688" cy="4591761"/>
          </a:xfrm>
        </p:spPr>
        <p:txBody>
          <a:bodyPr>
            <a:normAutofit lnSpcReduction="10000"/>
          </a:bodyPr>
          <a:lstStyle/>
          <a:p>
            <a:r>
              <a:rPr lang="en-US" sz="2200" dirty="0"/>
              <a:t>At  Carlsbad Hi-Noon Rotary we pride ourselves on our “Service Above Self.” During  Rotary Year 2025-26 we completed over 50 service projects, accounting for 2,461 volunteer hours coordinated through the following committees:</a:t>
            </a:r>
          </a:p>
          <a:p>
            <a:pPr lvl="1"/>
            <a:r>
              <a:rPr lang="en-US" sz="2200" dirty="0"/>
              <a:t>Community Service</a:t>
            </a:r>
          </a:p>
          <a:p>
            <a:pPr lvl="1"/>
            <a:r>
              <a:rPr lang="en-US" sz="2200" dirty="0"/>
              <a:t>Youth Service</a:t>
            </a:r>
          </a:p>
          <a:p>
            <a:pPr lvl="2"/>
            <a:r>
              <a:rPr lang="en-US" sz="2200" dirty="0"/>
              <a:t>We also sponsor and support a </a:t>
            </a:r>
            <a:r>
              <a:rPr lang="en-US" sz="2200" b="1" dirty="0"/>
              <a:t>Rotary Interact Club</a:t>
            </a:r>
            <a:r>
              <a:rPr lang="en-US" sz="2200" dirty="0"/>
              <a:t> at Carlsbad High School</a:t>
            </a:r>
          </a:p>
          <a:p>
            <a:pPr lvl="1"/>
            <a:r>
              <a:rPr lang="en-US" sz="2200" dirty="0"/>
              <a:t>Vocational Service</a:t>
            </a:r>
          </a:p>
          <a:p>
            <a:pPr lvl="1"/>
            <a:r>
              <a:rPr lang="en-US" sz="2200" dirty="0"/>
              <a:t>International Service</a:t>
            </a:r>
          </a:p>
          <a:p>
            <a:pPr lvl="1"/>
            <a:r>
              <a:rPr lang="en-US" sz="2200" dirty="0"/>
              <a:t>Club Service is an active program focused on team building, club cohesion and morale (fun stuff) enjoying 25 events this past year.</a:t>
            </a:r>
          </a:p>
          <a:p>
            <a:endParaRPr lang="en-US" sz="2000" dirty="0"/>
          </a:p>
        </p:txBody>
      </p:sp>
      <p:pic>
        <p:nvPicPr>
          <p:cNvPr id="8" name="Picture 7" descr="Hands holding each other's wrists and interlinked to form a circle">
            <a:extLst>
              <a:ext uri="{FF2B5EF4-FFF2-40B4-BE49-F238E27FC236}">
                <a16:creationId xmlns:a16="http://schemas.microsoft.com/office/drawing/2014/main" id="{4555E526-FA72-DE0E-2ED3-CC408BD7487B}"/>
              </a:ext>
            </a:extLst>
          </p:cNvPr>
          <p:cNvPicPr>
            <a:picLocks noChangeAspect="1"/>
          </p:cNvPicPr>
          <p:nvPr/>
        </p:nvPicPr>
        <p:blipFill>
          <a:blip r:embed="rId2"/>
          <a:srcRect l="22185" r="18549" b="-1"/>
          <a:stretch/>
        </p:blipFill>
        <p:spPr>
          <a:xfrm>
            <a:off x="7465106" y="1575459"/>
            <a:ext cx="4724390" cy="5321067"/>
          </a:xfrm>
          <a:prstGeom prst="rect">
            <a:avLst/>
          </a:prstGeom>
        </p:spPr>
      </p:pic>
      <p:pic>
        <p:nvPicPr>
          <p:cNvPr id="3" name="Picture 2">
            <a:extLst>
              <a:ext uri="{FF2B5EF4-FFF2-40B4-BE49-F238E27FC236}">
                <a16:creationId xmlns:a16="http://schemas.microsoft.com/office/drawing/2014/main" id="{53EC5FED-4E86-FFA8-5EED-75157EF3F6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54506" y="134290"/>
            <a:ext cx="1265897" cy="1265897"/>
          </a:xfrm>
          <a:prstGeom prst="rect">
            <a:avLst/>
          </a:prstGeom>
        </p:spPr>
      </p:pic>
    </p:spTree>
    <p:extLst>
      <p:ext uri="{BB962C8B-B14F-4D97-AF65-F5344CB8AC3E}">
        <p14:creationId xmlns:p14="http://schemas.microsoft.com/office/powerpoint/2010/main" val="4038446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21F43D7-B9DF-9670-DC0B-CCFEB5ECF928}"/>
              </a:ext>
            </a:extLst>
          </p:cNvPr>
          <p:cNvSpPr>
            <a:spLocks noGrp="1"/>
          </p:cNvSpPr>
          <p:nvPr>
            <p:ph type="title"/>
          </p:nvPr>
        </p:nvSpPr>
        <p:spPr>
          <a:xfrm>
            <a:off x="466722" y="586855"/>
            <a:ext cx="3201366" cy="3387497"/>
          </a:xfrm>
        </p:spPr>
        <p:txBody>
          <a:bodyPr anchor="b">
            <a:normAutofit/>
          </a:bodyPr>
          <a:lstStyle/>
          <a:p>
            <a:pPr algn="r"/>
            <a:r>
              <a:rPr lang="en-US" sz="4000" dirty="0">
                <a:solidFill>
                  <a:srgbClr val="FFFFFF"/>
                </a:solidFill>
              </a:rPr>
              <a:t>Carlsbad </a:t>
            </a:r>
            <a:br>
              <a:rPr lang="en-US" sz="4000" dirty="0">
                <a:solidFill>
                  <a:srgbClr val="FFFFFF"/>
                </a:solidFill>
              </a:rPr>
            </a:br>
            <a:r>
              <a:rPr lang="en-US" sz="4000" dirty="0">
                <a:solidFill>
                  <a:srgbClr val="FFFFFF"/>
                </a:solidFill>
              </a:rPr>
              <a:t>Hi-Noon Rotary</a:t>
            </a:r>
          </a:p>
        </p:txBody>
      </p:sp>
      <p:sp>
        <p:nvSpPr>
          <p:cNvPr id="3" name="Content Placeholder 2">
            <a:extLst>
              <a:ext uri="{FF2B5EF4-FFF2-40B4-BE49-F238E27FC236}">
                <a16:creationId xmlns:a16="http://schemas.microsoft.com/office/drawing/2014/main" id="{142F2C92-5EE2-5795-DB97-9F23E99B1265}"/>
              </a:ext>
            </a:extLst>
          </p:cNvPr>
          <p:cNvSpPr>
            <a:spLocks noGrp="1"/>
          </p:cNvSpPr>
          <p:nvPr>
            <p:ph idx="1"/>
          </p:nvPr>
        </p:nvSpPr>
        <p:spPr>
          <a:xfrm>
            <a:off x="4810259" y="649480"/>
            <a:ext cx="6555347" cy="5546047"/>
          </a:xfrm>
        </p:spPr>
        <p:txBody>
          <a:bodyPr anchor="ctr">
            <a:normAutofit/>
          </a:bodyPr>
          <a:lstStyle/>
          <a:p>
            <a:r>
              <a:rPr lang="en-US" sz="2000" dirty="0"/>
              <a:t>Community Service – Providing hands-on service to organizations impacting the quality of life in Carlsbad. </a:t>
            </a:r>
          </a:p>
          <a:p>
            <a:r>
              <a:rPr lang="en-US" sz="2000" dirty="0"/>
              <a:t> During the 2025-2026 Rotary Year this club participated in 26 community-based  projects involving  625 volunteer hours:</a:t>
            </a:r>
          </a:p>
          <a:p>
            <a:pPr lvl="1"/>
            <a:r>
              <a:rPr lang="en-US" sz="1800" dirty="0">
                <a:latin typeface="Calibri" panose="020F0502020204030204" pitchFamily="34" charset="0"/>
              </a:rPr>
              <a:t>Volunteered at North County Food Bank packing food for those in need (10 events). </a:t>
            </a:r>
          </a:p>
          <a:p>
            <a:pPr lvl="1"/>
            <a:r>
              <a:rPr lang="en-US" sz="1800" dirty="0">
                <a:latin typeface="Calibri" panose="020F0502020204030204" pitchFamily="34" charset="0"/>
              </a:rPr>
              <a:t>Volunteered  at Brother Benno’s serving meals to homeless (12 events). Provided $5,000 grant for sock and underwear for homeless.</a:t>
            </a:r>
          </a:p>
          <a:p>
            <a:pPr lvl="1"/>
            <a:r>
              <a:rPr lang="en-US" sz="1800" dirty="0">
                <a:latin typeface="Calibri" panose="020F0502020204030204" pitchFamily="34" charset="0"/>
              </a:rPr>
              <a:t>Provided holiday gifts for 14 Carlsbad families facing financial hardship.</a:t>
            </a:r>
          </a:p>
          <a:p>
            <a:pPr lvl="1"/>
            <a:r>
              <a:rPr lang="en-US" sz="1800" dirty="0">
                <a:latin typeface="Calibri" panose="020F0502020204030204" pitchFamily="34" charset="0"/>
              </a:rPr>
              <a:t>Planned and coordinated Rotarians at Work Day, a hands-on community support project. This year’s project was a restoration and maintenance project for a local hospice.  </a:t>
            </a:r>
          </a:p>
          <a:p>
            <a:pPr lvl="1"/>
            <a:r>
              <a:rPr lang="en-US" sz="1800" dirty="0">
                <a:latin typeface="Calibri" panose="020F0502020204030204" pitchFamily="34" charset="0"/>
              </a:rPr>
              <a:t>Supported a community cleanup  and refresh of  Carlsbad’s Hosp Park, Carlsbad Hi-Noon Rotary Picnic Area.</a:t>
            </a:r>
          </a:p>
          <a:p>
            <a:pPr lvl="1"/>
            <a:r>
              <a:rPr lang="en-US" sz="1800" dirty="0">
                <a:latin typeface="Calibri" panose="020F0502020204030204" pitchFamily="34" charset="0"/>
              </a:rPr>
              <a:t>Packaged 20,000 meals with Harvest Pack and donated them to North County Food Bank.</a:t>
            </a:r>
          </a:p>
        </p:txBody>
      </p:sp>
      <p:pic>
        <p:nvPicPr>
          <p:cNvPr id="4" name="Picture 3">
            <a:extLst>
              <a:ext uri="{FF2B5EF4-FFF2-40B4-BE49-F238E27FC236}">
                <a16:creationId xmlns:a16="http://schemas.microsoft.com/office/drawing/2014/main" id="{DA2561A4-04CB-2D54-F49D-3EB1599752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5055" y="312925"/>
            <a:ext cx="1311953" cy="1311953"/>
          </a:xfrm>
          <a:prstGeom prst="rect">
            <a:avLst/>
          </a:prstGeom>
        </p:spPr>
      </p:pic>
    </p:spTree>
    <p:extLst>
      <p:ext uri="{BB962C8B-B14F-4D97-AF65-F5344CB8AC3E}">
        <p14:creationId xmlns:p14="http://schemas.microsoft.com/office/powerpoint/2010/main" val="2665010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21F43D7-B9DF-9670-DC0B-CCFEB5ECF928}"/>
              </a:ext>
            </a:extLst>
          </p:cNvPr>
          <p:cNvSpPr>
            <a:spLocks noGrp="1"/>
          </p:cNvSpPr>
          <p:nvPr>
            <p:ph type="title"/>
          </p:nvPr>
        </p:nvSpPr>
        <p:spPr>
          <a:xfrm>
            <a:off x="466721" y="649480"/>
            <a:ext cx="3201366" cy="3387497"/>
          </a:xfrm>
        </p:spPr>
        <p:txBody>
          <a:bodyPr anchor="b">
            <a:normAutofit/>
          </a:bodyPr>
          <a:lstStyle/>
          <a:p>
            <a:pPr algn="r"/>
            <a:r>
              <a:rPr lang="en-US" sz="4000" dirty="0">
                <a:solidFill>
                  <a:srgbClr val="FFFFFF"/>
                </a:solidFill>
              </a:rPr>
              <a:t>Carlsbad </a:t>
            </a:r>
            <a:br>
              <a:rPr lang="en-US" sz="4000" dirty="0">
                <a:solidFill>
                  <a:srgbClr val="FFFFFF"/>
                </a:solidFill>
              </a:rPr>
            </a:br>
            <a:r>
              <a:rPr lang="en-US" sz="4000" dirty="0">
                <a:solidFill>
                  <a:srgbClr val="FFFFFF"/>
                </a:solidFill>
              </a:rPr>
              <a:t>Hi-Noon Rotary</a:t>
            </a:r>
          </a:p>
        </p:txBody>
      </p:sp>
      <p:graphicFrame>
        <p:nvGraphicFramePr>
          <p:cNvPr id="9" name="Content Placeholder 2">
            <a:extLst>
              <a:ext uri="{FF2B5EF4-FFF2-40B4-BE49-F238E27FC236}">
                <a16:creationId xmlns:a16="http://schemas.microsoft.com/office/drawing/2014/main" id="{8D9F22EF-F75B-4A7D-FDF9-DA7BBD436B0E}"/>
              </a:ext>
            </a:extLst>
          </p:cNvPr>
          <p:cNvGraphicFramePr/>
          <p:nvPr>
            <p:extLst>
              <p:ext uri="{D42A27DB-BD31-4B8C-83A1-F6EECF244321}">
                <p14:modId xmlns:p14="http://schemas.microsoft.com/office/powerpoint/2010/main" val="3236041083"/>
              </p:ext>
            </p:extLst>
          </p:nvPr>
        </p:nvGraphicFramePr>
        <p:xfrm>
          <a:off x="4552122" y="6465537"/>
          <a:ext cx="6947452" cy="143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a:extLst>
              <a:ext uri="{FF2B5EF4-FFF2-40B4-BE49-F238E27FC236}">
                <a16:creationId xmlns:a16="http://schemas.microsoft.com/office/drawing/2014/main" id="{4090713B-DD0E-3AEE-87FE-F3857F0F3704}"/>
              </a:ext>
            </a:extLst>
          </p:cNvPr>
          <p:cNvSpPr txBox="1"/>
          <p:nvPr/>
        </p:nvSpPr>
        <p:spPr>
          <a:xfrm>
            <a:off x="466721" y="4611757"/>
            <a:ext cx="2192175" cy="369332"/>
          </a:xfrm>
          <a:prstGeom prst="rect">
            <a:avLst/>
          </a:prstGeom>
          <a:noFill/>
        </p:spPr>
        <p:txBody>
          <a:bodyPr wrap="square" rtlCol="0">
            <a:spAutoFit/>
          </a:bodyPr>
          <a:lstStyle/>
          <a:p>
            <a:r>
              <a:rPr lang="en-US" dirty="0">
                <a:solidFill>
                  <a:schemeClr val="bg1"/>
                </a:solidFill>
              </a:rPr>
              <a:t>Community Service</a:t>
            </a:r>
          </a:p>
        </p:txBody>
      </p:sp>
      <p:sp>
        <p:nvSpPr>
          <p:cNvPr id="15" name="TextBox 14">
            <a:extLst>
              <a:ext uri="{FF2B5EF4-FFF2-40B4-BE49-F238E27FC236}">
                <a16:creationId xmlns:a16="http://schemas.microsoft.com/office/drawing/2014/main" id="{5D1EE5D3-C698-C9F1-999C-F1E785FE1C69}"/>
              </a:ext>
            </a:extLst>
          </p:cNvPr>
          <p:cNvSpPr txBox="1"/>
          <p:nvPr/>
        </p:nvSpPr>
        <p:spPr>
          <a:xfrm>
            <a:off x="9631013" y="3121613"/>
            <a:ext cx="2286000" cy="646331"/>
          </a:xfrm>
          <a:prstGeom prst="rect">
            <a:avLst/>
          </a:prstGeom>
          <a:noFill/>
        </p:spPr>
        <p:txBody>
          <a:bodyPr wrap="square" rtlCol="0">
            <a:spAutoFit/>
          </a:bodyPr>
          <a:lstStyle/>
          <a:p>
            <a:r>
              <a:rPr lang="en-US" dirty="0">
                <a:solidFill>
                  <a:schemeClr val="bg1">
                    <a:lumMod val="95000"/>
                  </a:schemeClr>
                </a:solidFill>
              </a:rPr>
              <a:t>Holiday Gifts for Needy Families</a:t>
            </a:r>
          </a:p>
        </p:txBody>
      </p:sp>
      <p:sp>
        <p:nvSpPr>
          <p:cNvPr id="37" name="TextBox 36">
            <a:extLst>
              <a:ext uri="{FF2B5EF4-FFF2-40B4-BE49-F238E27FC236}">
                <a16:creationId xmlns:a16="http://schemas.microsoft.com/office/drawing/2014/main" id="{798856D3-C6FF-2D14-A219-1382C29B0000}"/>
              </a:ext>
            </a:extLst>
          </p:cNvPr>
          <p:cNvSpPr txBox="1"/>
          <p:nvPr/>
        </p:nvSpPr>
        <p:spPr>
          <a:xfrm>
            <a:off x="9424955" y="5039862"/>
            <a:ext cx="2767687" cy="1569660"/>
          </a:xfrm>
          <a:prstGeom prst="rect">
            <a:avLst/>
          </a:prstGeom>
          <a:noFill/>
        </p:spPr>
        <p:txBody>
          <a:bodyPr wrap="square" rtlCol="0">
            <a:spAutoFit/>
          </a:bodyPr>
          <a:lstStyle/>
          <a:p>
            <a:r>
              <a:rPr lang="en-US" sz="1600" dirty="0"/>
              <a:t>Clockwise from Top/Left</a:t>
            </a:r>
          </a:p>
          <a:p>
            <a:r>
              <a:rPr lang="en-US" sz="1600" dirty="0"/>
              <a:t>Father Benno’s, Jefferson School Families, Harvest Pack Meal Pack, Rotarians at Work,  RAW2,  Hosp Park Refresh, Food Bank.</a:t>
            </a:r>
          </a:p>
        </p:txBody>
      </p:sp>
      <p:pic>
        <p:nvPicPr>
          <p:cNvPr id="3" name="Picture 2">
            <a:extLst>
              <a:ext uri="{FF2B5EF4-FFF2-40B4-BE49-F238E27FC236}">
                <a16:creationId xmlns:a16="http://schemas.microsoft.com/office/drawing/2014/main" id="{398F8060-AEC0-8A70-DAD4-8CFA0278A24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389753" y="355957"/>
            <a:ext cx="1311953" cy="1311953"/>
          </a:xfrm>
          <a:prstGeom prst="rect">
            <a:avLst/>
          </a:prstGeom>
        </p:spPr>
      </p:pic>
      <p:pic>
        <p:nvPicPr>
          <p:cNvPr id="2050" name="Picture 2">
            <a:extLst>
              <a:ext uri="{FF2B5EF4-FFF2-40B4-BE49-F238E27FC236}">
                <a16:creationId xmlns:a16="http://schemas.microsoft.com/office/drawing/2014/main" id="{21B61CE9-228F-FAC2-3BDC-D9623F37586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44875" y="30253"/>
            <a:ext cx="3721249" cy="279093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A09B8152-7682-74CA-5540-C6188906C29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748855" y="-1954"/>
            <a:ext cx="4330078" cy="287508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B4F8D88B-2CCA-FCE3-5749-4932CB207264}"/>
              </a:ext>
            </a:extLst>
          </p:cNvPr>
          <p:cNvPicPr>
            <a:picLocks noGrp="1" noChangeAspect="1" noChangeArrowheads="1"/>
          </p:cNvPicPr>
          <p:nvPr>
            <p:ph idx="1"/>
          </p:nvPr>
        </p:nvPicPr>
        <p:blipFill>
          <a:blip r:embed="rId11">
            <a:extLst>
              <a:ext uri="{28A0092B-C50C-407E-A947-70E740481C1C}">
                <a14:useLocalDpi xmlns:a14="http://schemas.microsoft.com/office/drawing/2010/main" val="0"/>
              </a:ext>
            </a:extLst>
          </a:blip>
          <a:srcRect/>
          <a:stretch>
            <a:fillRect/>
          </a:stretch>
        </p:blipFill>
        <p:spPr bwMode="auto">
          <a:xfrm>
            <a:off x="7194377" y="2761655"/>
            <a:ext cx="4890473" cy="221599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00D49023-FFBC-0316-9161-B7299191E5E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550784" y="4302226"/>
            <a:ext cx="1874171" cy="2501984"/>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a:extLst>
              <a:ext uri="{FF2B5EF4-FFF2-40B4-BE49-F238E27FC236}">
                <a16:creationId xmlns:a16="http://schemas.microsoft.com/office/drawing/2014/main" id="{FE0925B3-F7F1-0CC6-4CF2-D4A256249DE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031543" y="2283556"/>
            <a:ext cx="3162834" cy="4217113"/>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079DD13B-4298-D776-8E34-BACA6108086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032643" y="4662664"/>
            <a:ext cx="1592899" cy="2142605"/>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a:extLst>
              <a:ext uri="{FF2B5EF4-FFF2-40B4-BE49-F238E27FC236}">
                <a16:creationId xmlns:a16="http://schemas.microsoft.com/office/drawing/2014/main" id="{6370E621-5EB8-7A3E-F1F9-C16314CD1D5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042220" y="5257483"/>
            <a:ext cx="2069471" cy="1552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2935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8040C4-50BE-8287-60F2-0479369EBA5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2C9794-1EB5-59B0-1113-19BC7B16AB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094F2976-2BF1-FA8A-7F6A-5933BC25C5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A8AA4C9-C677-EB2F-1DE2-5E771E6A3A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B247694-0693-5DE6-5E8C-9508CE6730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BB70C41E-795C-D8BE-4AC8-2AAB0131D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2B1A867-AEE7-DD40-5BF3-C4FC358D4E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A401AEE3-54DC-9996-D46B-CF89EDEE86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45D9FFF-97D6-176E-1BF5-3DE9B279BADB}"/>
              </a:ext>
            </a:extLst>
          </p:cNvPr>
          <p:cNvSpPr>
            <a:spLocks noGrp="1"/>
          </p:cNvSpPr>
          <p:nvPr>
            <p:ph type="title"/>
          </p:nvPr>
        </p:nvSpPr>
        <p:spPr>
          <a:xfrm>
            <a:off x="466722" y="586855"/>
            <a:ext cx="3201366" cy="3387497"/>
          </a:xfrm>
        </p:spPr>
        <p:txBody>
          <a:bodyPr anchor="b">
            <a:normAutofit/>
          </a:bodyPr>
          <a:lstStyle/>
          <a:p>
            <a:pPr algn="r"/>
            <a:r>
              <a:rPr lang="en-US" sz="4000" dirty="0">
                <a:solidFill>
                  <a:srgbClr val="FFFFFF"/>
                </a:solidFill>
              </a:rPr>
              <a:t>Carlsbad </a:t>
            </a:r>
            <a:br>
              <a:rPr lang="en-US" sz="4000" dirty="0">
                <a:solidFill>
                  <a:srgbClr val="FFFFFF"/>
                </a:solidFill>
              </a:rPr>
            </a:br>
            <a:r>
              <a:rPr lang="en-US" sz="4000" dirty="0">
                <a:solidFill>
                  <a:srgbClr val="FFFFFF"/>
                </a:solidFill>
              </a:rPr>
              <a:t>Hi-Noon Rotary</a:t>
            </a:r>
          </a:p>
        </p:txBody>
      </p:sp>
      <p:sp>
        <p:nvSpPr>
          <p:cNvPr id="3" name="Content Placeholder 2">
            <a:extLst>
              <a:ext uri="{FF2B5EF4-FFF2-40B4-BE49-F238E27FC236}">
                <a16:creationId xmlns:a16="http://schemas.microsoft.com/office/drawing/2014/main" id="{267066E5-C33A-0D59-5EE1-06AFAAEB7C67}"/>
              </a:ext>
            </a:extLst>
          </p:cNvPr>
          <p:cNvSpPr>
            <a:spLocks noGrp="1"/>
          </p:cNvSpPr>
          <p:nvPr>
            <p:ph idx="1"/>
          </p:nvPr>
        </p:nvSpPr>
        <p:spPr>
          <a:xfrm>
            <a:off x="4367695" y="101600"/>
            <a:ext cx="7734658" cy="6998451"/>
          </a:xfrm>
        </p:spPr>
        <p:txBody>
          <a:bodyPr anchor="ctr">
            <a:normAutofit fontScale="77500" lnSpcReduction="20000"/>
          </a:bodyPr>
          <a:lstStyle/>
          <a:p>
            <a:r>
              <a:rPr lang="en-US" sz="3600" b="1" dirty="0"/>
              <a:t>Youth Service </a:t>
            </a:r>
            <a:r>
              <a:rPr lang="en-US" sz="2000" dirty="0"/>
              <a:t>– providing resources to the young people of Carlsbad in a variety of contexts, including:</a:t>
            </a:r>
          </a:p>
          <a:p>
            <a:endParaRPr lang="en-US" sz="2000" dirty="0"/>
          </a:p>
          <a:p>
            <a:r>
              <a:rPr lang="en-US" dirty="0"/>
              <a:t>Leadership Development </a:t>
            </a:r>
          </a:p>
          <a:p>
            <a:pPr lvl="1"/>
            <a:r>
              <a:rPr lang="en-US" dirty="0"/>
              <a:t>LEAD (leadership for middle school leaders)</a:t>
            </a:r>
          </a:p>
          <a:p>
            <a:pPr lvl="1"/>
            <a:r>
              <a:rPr lang="en-US" dirty="0"/>
              <a:t>RYLA - (leadership for high school leaders)</a:t>
            </a:r>
          </a:p>
          <a:p>
            <a:r>
              <a:rPr lang="en-US" dirty="0"/>
              <a:t>Professional Skills</a:t>
            </a:r>
          </a:p>
          <a:p>
            <a:pPr lvl="1"/>
            <a:r>
              <a:rPr lang="en-US" dirty="0"/>
              <a:t>Middle School Essay Competition</a:t>
            </a:r>
          </a:p>
          <a:p>
            <a:pPr lvl="1"/>
            <a:r>
              <a:rPr lang="en-US" dirty="0"/>
              <a:t>High School Speech Competition</a:t>
            </a:r>
          </a:p>
          <a:p>
            <a:pPr lvl="1"/>
            <a:r>
              <a:rPr lang="en-US" dirty="0"/>
              <a:t>Model UN, for speaking skills, negotiating skills, and teamwork</a:t>
            </a:r>
          </a:p>
          <a:p>
            <a:pPr lvl="1"/>
            <a:r>
              <a:rPr lang="en-US" dirty="0"/>
              <a:t>Musical Instrument Competition</a:t>
            </a:r>
          </a:p>
          <a:p>
            <a:r>
              <a:rPr lang="en-US" dirty="0"/>
              <a:t>Education</a:t>
            </a:r>
          </a:p>
          <a:p>
            <a:pPr lvl="1"/>
            <a:r>
              <a:rPr lang="en-US" dirty="0"/>
              <a:t>Junior Achievement curriculum, for financial acumen</a:t>
            </a:r>
          </a:p>
          <a:p>
            <a:pPr lvl="1"/>
            <a:r>
              <a:rPr lang="en-US" dirty="0"/>
              <a:t>Book Fair - providing elementary school students with books they own</a:t>
            </a:r>
          </a:p>
          <a:p>
            <a:pPr lvl="1"/>
            <a:r>
              <a:rPr lang="en-US" dirty="0"/>
              <a:t>What Grownups Do For Work - an interactive program with middle school students where we share our work experiences in all of our various fields of expertise</a:t>
            </a:r>
          </a:p>
          <a:p>
            <a:r>
              <a:rPr lang="en-US" dirty="0"/>
              <a:t>Service</a:t>
            </a:r>
          </a:p>
          <a:p>
            <a:pPr lvl="1"/>
            <a:r>
              <a:rPr lang="en-US" dirty="0"/>
              <a:t>Interact, a form of a Rotary Club for high school students, offering the students an opportunity to provide services to local people as well as international projects</a:t>
            </a:r>
          </a:p>
          <a:p>
            <a:r>
              <a:rPr lang="en-US" dirty="0"/>
              <a:t>Fun and health exercise</a:t>
            </a:r>
          </a:p>
          <a:p>
            <a:pPr lvl="1"/>
            <a:r>
              <a:rPr lang="en-US" dirty="0"/>
              <a:t>Pickleball equipment and skills training for elementary school students</a:t>
            </a:r>
          </a:p>
          <a:p>
            <a:endParaRPr lang="en-US" sz="1600" dirty="0"/>
          </a:p>
        </p:txBody>
      </p:sp>
      <p:pic>
        <p:nvPicPr>
          <p:cNvPr id="4" name="Picture 3">
            <a:extLst>
              <a:ext uri="{FF2B5EF4-FFF2-40B4-BE49-F238E27FC236}">
                <a16:creationId xmlns:a16="http://schemas.microsoft.com/office/drawing/2014/main" id="{0194EB19-7E2C-D3B3-489A-6C383213FA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4293" y="538830"/>
            <a:ext cx="1311953" cy="1311953"/>
          </a:xfrm>
          <a:prstGeom prst="rect">
            <a:avLst/>
          </a:prstGeom>
        </p:spPr>
      </p:pic>
      <p:sp>
        <p:nvSpPr>
          <p:cNvPr id="5" name="TextBox 4">
            <a:extLst>
              <a:ext uri="{FF2B5EF4-FFF2-40B4-BE49-F238E27FC236}">
                <a16:creationId xmlns:a16="http://schemas.microsoft.com/office/drawing/2014/main" id="{C0969256-4070-94F3-F37C-EDCB3A6AC2E1}"/>
              </a:ext>
            </a:extLst>
          </p:cNvPr>
          <p:cNvSpPr txBox="1"/>
          <p:nvPr/>
        </p:nvSpPr>
        <p:spPr>
          <a:xfrm>
            <a:off x="1869106" y="4806934"/>
            <a:ext cx="1798982" cy="369332"/>
          </a:xfrm>
          <a:prstGeom prst="rect">
            <a:avLst/>
          </a:prstGeom>
          <a:noFill/>
        </p:spPr>
        <p:txBody>
          <a:bodyPr wrap="square" rtlCol="0">
            <a:spAutoFit/>
          </a:bodyPr>
          <a:lstStyle/>
          <a:p>
            <a:r>
              <a:rPr lang="en-US" dirty="0">
                <a:solidFill>
                  <a:schemeClr val="bg1"/>
                </a:solidFill>
              </a:rPr>
              <a:t>Youth Service</a:t>
            </a:r>
          </a:p>
        </p:txBody>
      </p:sp>
    </p:spTree>
    <p:extLst>
      <p:ext uri="{BB962C8B-B14F-4D97-AF65-F5344CB8AC3E}">
        <p14:creationId xmlns:p14="http://schemas.microsoft.com/office/powerpoint/2010/main" val="23987788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21F43D7-B9DF-9670-DC0B-CCFEB5ECF928}"/>
              </a:ext>
            </a:extLst>
          </p:cNvPr>
          <p:cNvSpPr>
            <a:spLocks noGrp="1"/>
          </p:cNvSpPr>
          <p:nvPr>
            <p:ph type="title"/>
          </p:nvPr>
        </p:nvSpPr>
        <p:spPr>
          <a:xfrm>
            <a:off x="466722" y="586855"/>
            <a:ext cx="3201366" cy="3387497"/>
          </a:xfrm>
        </p:spPr>
        <p:txBody>
          <a:bodyPr anchor="b">
            <a:normAutofit/>
          </a:bodyPr>
          <a:lstStyle/>
          <a:p>
            <a:pPr algn="r"/>
            <a:r>
              <a:rPr lang="en-US" sz="4000" dirty="0">
                <a:solidFill>
                  <a:srgbClr val="FFFFFF"/>
                </a:solidFill>
              </a:rPr>
              <a:t>Carlsbad </a:t>
            </a:r>
            <a:br>
              <a:rPr lang="en-US" sz="4000" dirty="0">
                <a:solidFill>
                  <a:srgbClr val="FFFFFF"/>
                </a:solidFill>
              </a:rPr>
            </a:br>
            <a:r>
              <a:rPr lang="en-US" sz="4000" dirty="0">
                <a:solidFill>
                  <a:srgbClr val="FFFFFF"/>
                </a:solidFill>
              </a:rPr>
              <a:t>Hi-Noon Rotary</a:t>
            </a:r>
          </a:p>
        </p:txBody>
      </p:sp>
      <p:sp>
        <p:nvSpPr>
          <p:cNvPr id="4" name="TextBox 3">
            <a:extLst>
              <a:ext uri="{FF2B5EF4-FFF2-40B4-BE49-F238E27FC236}">
                <a16:creationId xmlns:a16="http://schemas.microsoft.com/office/drawing/2014/main" id="{BD27C962-EBA0-8FD7-D970-9E279E07ED61}"/>
              </a:ext>
            </a:extLst>
          </p:cNvPr>
          <p:cNvSpPr txBox="1"/>
          <p:nvPr/>
        </p:nvSpPr>
        <p:spPr>
          <a:xfrm>
            <a:off x="1869106" y="4806934"/>
            <a:ext cx="1798982" cy="369332"/>
          </a:xfrm>
          <a:prstGeom prst="rect">
            <a:avLst/>
          </a:prstGeom>
          <a:noFill/>
        </p:spPr>
        <p:txBody>
          <a:bodyPr wrap="square" rtlCol="0">
            <a:spAutoFit/>
          </a:bodyPr>
          <a:lstStyle/>
          <a:p>
            <a:r>
              <a:rPr lang="en-US" dirty="0">
                <a:solidFill>
                  <a:schemeClr val="bg1"/>
                </a:solidFill>
              </a:rPr>
              <a:t>Youth Service</a:t>
            </a:r>
          </a:p>
        </p:txBody>
      </p:sp>
      <p:sp>
        <p:nvSpPr>
          <p:cNvPr id="11" name="TextBox 10">
            <a:extLst>
              <a:ext uri="{FF2B5EF4-FFF2-40B4-BE49-F238E27FC236}">
                <a16:creationId xmlns:a16="http://schemas.microsoft.com/office/drawing/2014/main" id="{BEECC42F-1133-3282-CA8C-4D5D0D965FF9}"/>
              </a:ext>
            </a:extLst>
          </p:cNvPr>
          <p:cNvSpPr txBox="1"/>
          <p:nvPr/>
        </p:nvSpPr>
        <p:spPr>
          <a:xfrm>
            <a:off x="4921447" y="2948348"/>
            <a:ext cx="4478383" cy="369332"/>
          </a:xfrm>
          <a:prstGeom prst="rect">
            <a:avLst/>
          </a:prstGeom>
          <a:noFill/>
        </p:spPr>
        <p:txBody>
          <a:bodyPr wrap="square" rtlCol="0">
            <a:spAutoFit/>
          </a:bodyPr>
          <a:lstStyle/>
          <a:p>
            <a:r>
              <a:rPr lang="en-US" dirty="0">
                <a:solidFill>
                  <a:schemeClr val="bg1"/>
                </a:solidFill>
              </a:rPr>
              <a:t>Scholarship recipients</a:t>
            </a:r>
          </a:p>
        </p:txBody>
      </p:sp>
      <p:sp>
        <p:nvSpPr>
          <p:cNvPr id="19" name="AutoShape 6">
            <a:extLst>
              <a:ext uri="{FF2B5EF4-FFF2-40B4-BE49-F238E27FC236}">
                <a16:creationId xmlns:a16="http://schemas.microsoft.com/office/drawing/2014/main" id="{0C1B033D-02F9-ADA0-321B-D782CB23EE3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35" name="Content Placeholder 34">
            <a:extLst>
              <a:ext uri="{FF2B5EF4-FFF2-40B4-BE49-F238E27FC236}">
                <a16:creationId xmlns:a16="http://schemas.microsoft.com/office/drawing/2014/main" id="{2267F1E7-9F9B-C88E-9DF2-7C46E96F067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flipV="1">
            <a:off x="7161477" y="6902450"/>
            <a:ext cx="61384" cy="46038"/>
          </a:xfrm>
        </p:spPr>
      </p:pic>
      <p:sp>
        <p:nvSpPr>
          <p:cNvPr id="38" name="TextBox 37">
            <a:extLst>
              <a:ext uri="{FF2B5EF4-FFF2-40B4-BE49-F238E27FC236}">
                <a16:creationId xmlns:a16="http://schemas.microsoft.com/office/drawing/2014/main" id="{1A96F4C1-0417-F322-EFD3-03FC0F506C59}"/>
              </a:ext>
            </a:extLst>
          </p:cNvPr>
          <p:cNvSpPr txBox="1"/>
          <p:nvPr/>
        </p:nvSpPr>
        <p:spPr>
          <a:xfrm>
            <a:off x="6274684" y="157759"/>
            <a:ext cx="1329884" cy="369332"/>
          </a:xfrm>
          <a:prstGeom prst="rect">
            <a:avLst/>
          </a:prstGeom>
          <a:noFill/>
        </p:spPr>
        <p:txBody>
          <a:bodyPr wrap="square" rtlCol="0">
            <a:spAutoFit/>
          </a:bodyPr>
          <a:lstStyle/>
          <a:p>
            <a:r>
              <a:rPr lang="en-US" dirty="0">
                <a:solidFill>
                  <a:schemeClr val="bg1">
                    <a:lumMod val="95000"/>
                  </a:schemeClr>
                </a:solidFill>
              </a:rPr>
              <a:t>Model UN</a:t>
            </a:r>
          </a:p>
        </p:txBody>
      </p:sp>
      <p:sp>
        <p:nvSpPr>
          <p:cNvPr id="15" name="AutoShape 8">
            <a:extLst>
              <a:ext uri="{FF2B5EF4-FFF2-40B4-BE49-F238E27FC236}">
                <a16:creationId xmlns:a16="http://schemas.microsoft.com/office/drawing/2014/main" id="{568AED9B-D5E7-A91E-EE84-9F231A8C1BEC}"/>
              </a:ext>
            </a:extLst>
          </p:cNvPr>
          <p:cNvSpPr>
            <a:spLocks noChangeAspect="1" noChangeArrowheads="1"/>
          </p:cNvSpPr>
          <p:nvPr/>
        </p:nvSpPr>
        <p:spPr bwMode="auto">
          <a:xfrm>
            <a:off x="6096000" y="3429000"/>
            <a:ext cx="1082022" cy="108202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2" name="AutoShape 8">
            <a:extLst>
              <a:ext uri="{FF2B5EF4-FFF2-40B4-BE49-F238E27FC236}">
                <a16:creationId xmlns:a16="http://schemas.microsoft.com/office/drawing/2014/main" id="{850C1470-A6BF-C4F8-A3C3-190BCC90D6C4}"/>
              </a:ext>
            </a:extLst>
          </p:cNvPr>
          <p:cNvSpPr>
            <a:spLocks noChangeAspect="1" noChangeArrowheads="1"/>
          </p:cNvSpPr>
          <p:nvPr/>
        </p:nvSpPr>
        <p:spPr bwMode="auto">
          <a:xfrm>
            <a:off x="6068207" y="2762453"/>
            <a:ext cx="1743382" cy="174338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32" name="Picture 31">
            <a:extLst>
              <a:ext uri="{FF2B5EF4-FFF2-40B4-BE49-F238E27FC236}">
                <a16:creationId xmlns:a16="http://schemas.microsoft.com/office/drawing/2014/main" id="{C02AF338-E52D-5A6F-FD45-FFD1329529A0}"/>
              </a:ext>
            </a:extLst>
          </p:cNvPr>
          <p:cNvPicPr>
            <a:picLocks noChangeAspect="1"/>
          </p:cNvPicPr>
          <p:nvPr/>
        </p:nvPicPr>
        <p:blipFill>
          <a:blip r:embed="rId3">
            <a:extLst>
              <a:ext uri="{28A0092B-C50C-407E-A947-70E740481C1C}">
                <a14:useLocalDpi xmlns:a14="http://schemas.microsoft.com/office/drawing/2010/main" val="0"/>
              </a:ext>
            </a:extLst>
          </a:blip>
          <a:srcRect l="-117" t="18702" r="9483" b="4713"/>
          <a:stretch>
            <a:fillRect/>
          </a:stretch>
        </p:blipFill>
        <p:spPr>
          <a:xfrm>
            <a:off x="4039216" y="-8950"/>
            <a:ext cx="4952706" cy="2796196"/>
          </a:xfrm>
          <a:prstGeom prst="rect">
            <a:avLst/>
          </a:prstGeom>
        </p:spPr>
      </p:pic>
      <p:pic>
        <p:nvPicPr>
          <p:cNvPr id="3" name="Picture 2">
            <a:extLst>
              <a:ext uri="{FF2B5EF4-FFF2-40B4-BE49-F238E27FC236}">
                <a16:creationId xmlns:a16="http://schemas.microsoft.com/office/drawing/2014/main" id="{88ACD588-2D74-622D-34BF-8B3EC23801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4299" y="334441"/>
            <a:ext cx="1311953" cy="1311953"/>
          </a:xfrm>
          <a:prstGeom prst="rect">
            <a:avLst/>
          </a:prstGeom>
        </p:spPr>
      </p:pic>
      <p:pic>
        <p:nvPicPr>
          <p:cNvPr id="6" name="Picture 5">
            <a:extLst>
              <a:ext uri="{FF2B5EF4-FFF2-40B4-BE49-F238E27FC236}">
                <a16:creationId xmlns:a16="http://schemas.microsoft.com/office/drawing/2014/main" id="{8B18FBC1-3CAE-0B99-6FF9-14772E1E51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8540335" y="430149"/>
            <a:ext cx="3981330" cy="2985997"/>
          </a:xfrm>
          <a:prstGeom prst="rect">
            <a:avLst/>
          </a:prstGeom>
        </p:spPr>
      </p:pic>
      <p:pic>
        <p:nvPicPr>
          <p:cNvPr id="17" name="Picture 16">
            <a:extLst>
              <a:ext uri="{FF2B5EF4-FFF2-40B4-BE49-F238E27FC236}">
                <a16:creationId xmlns:a16="http://schemas.microsoft.com/office/drawing/2014/main" id="{EAD4BE59-8E1E-0551-2148-ABE7245D832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59615" y="3636223"/>
            <a:ext cx="4349089" cy="3261817"/>
          </a:xfrm>
          <a:prstGeom prst="rect">
            <a:avLst/>
          </a:prstGeom>
        </p:spPr>
      </p:pic>
      <p:sp>
        <p:nvSpPr>
          <p:cNvPr id="25" name="TextBox 24">
            <a:extLst>
              <a:ext uri="{FF2B5EF4-FFF2-40B4-BE49-F238E27FC236}">
                <a16:creationId xmlns:a16="http://schemas.microsoft.com/office/drawing/2014/main" id="{8548A835-B6EB-3D2B-07A5-19CA4CDDA089}"/>
              </a:ext>
            </a:extLst>
          </p:cNvPr>
          <p:cNvSpPr txBox="1"/>
          <p:nvPr/>
        </p:nvSpPr>
        <p:spPr>
          <a:xfrm>
            <a:off x="4546281" y="2752435"/>
            <a:ext cx="4216573" cy="923330"/>
          </a:xfrm>
          <a:prstGeom prst="rect">
            <a:avLst/>
          </a:prstGeom>
          <a:noFill/>
        </p:spPr>
        <p:txBody>
          <a:bodyPr wrap="square" rtlCol="0">
            <a:spAutoFit/>
          </a:bodyPr>
          <a:lstStyle/>
          <a:p>
            <a:r>
              <a:rPr lang="en-US" dirty="0"/>
              <a:t>Top left and clockwise:</a:t>
            </a:r>
          </a:p>
          <a:p>
            <a:r>
              <a:rPr lang="en-US" dirty="0"/>
              <a:t>Model UN, Music Competition, LEAD Conf.,   What Grownups do for Work</a:t>
            </a:r>
          </a:p>
        </p:txBody>
      </p:sp>
      <p:pic>
        <p:nvPicPr>
          <p:cNvPr id="24" name="Picture 23">
            <a:extLst>
              <a:ext uri="{FF2B5EF4-FFF2-40B4-BE49-F238E27FC236}">
                <a16:creationId xmlns:a16="http://schemas.microsoft.com/office/drawing/2014/main" id="{34A6AF9F-3E35-7D44-86E8-66FF57078E1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12974" y="3617699"/>
            <a:ext cx="3311156" cy="3261817"/>
          </a:xfrm>
          <a:prstGeom prst="rect">
            <a:avLst/>
          </a:prstGeom>
        </p:spPr>
      </p:pic>
    </p:spTree>
    <p:extLst>
      <p:ext uri="{BB962C8B-B14F-4D97-AF65-F5344CB8AC3E}">
        <p14:creationId xmlns:p14="http://schemas.microsoft.com/office/powerpoint/2010/main" val="1063948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37AC15B-ACB0-CA32-30E5-DAF213B84CAB}"/>
              </a:ext>
            </a:extLst>
          </p:cNvPr>
          <p:cNvSpPr>
            <a:spLocks noGrp="1"/>
          </p:cNvSpPr>
          <p:nvPr>
            <p:ph type="title"/>
          </p:nvPr>
        </p:nvSpPr>
        <p:spPr>
          <a:xfrm>
            <a:off x="466722" y="586855"/>
            <a:ext cx="3201366" cy="3387497"/>
          </a:xfrm>
        </p:spPr>
        <p:txBody>
          <a:bodyPr anchor="b">
            <a:normAutofit/>
          </a:bodyPr>
          <a:lstStyle/>
          <a:p>
            <a:pPr algn="r"/>
            <a:r>
              <a:rPr lang="en-US" sz="4000" dirty="0">
                <a:solidFill>
                  <a:srgbClr val="FFFFFF"/>
                </a:solidFill>
              </a:rPr>
              <a:t>Carlsbad </a:t>
            </a:r>
            <a:br>
              <a:rPr lang="en-US" sz="4000" dirty="0">
                <a:solidFill>
                  <a:srgbClr val="FFFFFF"/>
                </a:solidFill>
              </a:rPr>
            </a:br>
            <a:r>
              <a:rPr lang="en-US" sz="4000" dirty="0">
                <a:solidFill>
                  <a:srgbClr val="FFFFFF"/>
                </a:solidFill>
              </a:rPr>
              <a:t>Hi-Noon Rotary</a:t>
            </a:r>
          </a:p>
        </p:txBody>
      </p:sp>
      <p:sp>
        <p:nvSpPr>
          <p:cNvPr id="3" name="Content Placeholder 2">
            <a:extLst>
              <a:ext uri="{FF2B5EF4-FFF2-40B4-BE49-F238E27FC236}">
                <a16:creationId xmlns:a16="http://schemas.microsoft.com/office/drawing/2014/main" id="{FC67D9DB-3D57-1651-C320-A638C172CB54}"/>
              </a:ext>
            </a:extLst>
          </p:cNvPr>
          <p:cNvSpPr>
            <a:spLocks noGrp="1"/>
          </p:cNvSpPr>
          <p:nvPr>
            <p:ph idx="1"/>
          </p:nvPr>
        </p:nvSpPr>
        <p:spPr>
          <a:xfrm>
            <a:off x="4876494" y="479276"/>
            <a:ext cx="6555347" cy="3093894"/>
          </a:xfrm>
        </p:spPr>
        <p:txBody>
          <a:bodyPr anchor="ctr">
            <a:normAutofit/>
          </a:bodyPr>
          <a:lstStyle/>
          <a:p>
            <a:r>
              <a:rPr lang="en-US" sz="2000" dirty="0"/>
              <a:t>Vocational Service: during the 2025-26 club year our members planned and implemented :</a:t>
            </a:r>
          </a:p>
          <a:p>
            <a:pPr lvl="1"/>
            <a:r>
              <a:rPr lang="en-US" sz="1800" dirty="0"/>
              <a:t>AVID (Advance Via Individual Determination) Youth one-day conference for high school students.</a:t>
            </a:r>
          </a:p>
          <a:p>
            <a:pPr lvl="1"/>
            <a:r>
              <a:rPr lang="en-US" sz="1800" dirty="0"/>
              <a:t>RYLA (Rotary Youth Leadership Awards)  a weekend camp for high school student leaders to increase their interpersonal skills.</a:t>
            </a:r>
          </a:p>
          <a:p>
            <a:pPr lvl="1"/>
            <a:r>
              <a:rPr lang="en-US" sz="1800" dirty="0"/>
              <a:t>Scholarship Program that raised $52,000 to provide scholarships to local college and trade-school bound students.</a:t>
            </a:r>
          </a:p>
          <a:p>
            <a:pPr lvl="1"/>
            <a:endParaRPr lang="en-US" sz="1600" dirty="0"/>
          </a:p>
        </p:txBody>
      </p:sp>
      <p:sp>
        <p:nvSpPr>
          <p:cNvPr id="4" name="TextBox 3">
            <a:extLst>
              <a:ext uri="{FF2B5EF4-FFF2-40B4-BE49-F238E27FC236}">
                <a16:creationId xmlns:a16="http://schemas.microsoft.com/office/drawing/2014/main" id="{8C32C7CB-2BE1-E496-C7E7-92C6E966DE2B}"/>
              </a:ext>
            </a:extLst>
          </p:cNvPr>
          <p:cNvSpPr txBox="1"/>
          <p:nvPr/>
        </p:nvSpPr>
        <p:spPr>
          <a:xfrm>
            <a:off x="1433762" y="5053009"/>
            <a:ext cx="2407534" cy="369332"/>
          </a:xfrm>
          <a:prstGeom prst="rect">
            <a:avLst/>
          </a:prstGeom>
          <a:noFill/>
        </p:spPr>
        <p:txBody>
          <a:bodyPr wrap="square" rtlCol="0">
            <a:spAutoFit/>
          </a:bodyPr>
          <a:lstStyle/>
          <a:p>
            <a:r>
              <a:rPr lang="en-US" dirty="0">
                <a:solidFill>
                  <a:schemeClr val="bg1"/>
                </a:solidFill>
              </a:rPr>
              <a:t>Vocational Service</a:t>
            </a:r>
          </a:p>
        </p:txBody>
      </p:sp>
      <p:sp>
        <p:nvSpPr>
          <p:cNvPr id="9" name="TextBox 8">
            <a:extLst>
              <a:ext uri="{FF2B5EF4-FFF2-40B4-BE49-F238E27FC236}">
                <a16:creationId xmlns:a16="http://schemas.microsoft.com/office/drawing/2014/main" id="{B8F95BAE-0EB5-D02E-69B1-3EF728D4F1CC}"/>
              </a:ext>
            </a:extLst>
          </p:cNvPr>
          <p:cNvSpPr txBox="1"/>
          <p:nvPr/>
        </p:nvSpPr>
        <p:spPr>
          <a:xfrm>
            <a:off x="5095854" y="6250663"/>
            <a:ext cx="2531848" cy="369332"/>
          </a:xfrm>
          <a:prstGeom prst="rect">
            <a:avLst/>
          </a:prstGeom>
          <a:noFill/>
        </p:spPr>
        <p:txBody>
          <a:bodyPr wrap="square" rtlCol="0">
            <a:spAutoFit/>
          </a:bodyPr>
          <a:lstStyle/>
          <a:p>
            <a:r>
              <a:rPr lang="en-US" dirty="0">
                <a:solidFill>
                  <a:schemeClr val="bg1"/>
                </a:solidFill>
              </a:rPr>
              <a:t>Scholarship Recipients</a:t>
            </a:r>
          </a:p>
        </p:txBody>
      </p:sp>
      <p:sp>
        <p:nvSpPr>
          <p:cNvPr id="15" name="TextBox 14">
            <a:extLst>
              <a:ext uri="{FF2B5EF4-FFF2-40B4-BE49-F238E27FC236}">
                <a16:creationId xmlns:a16="http://schemas.microsoft.com/office/drawing/2014/main" id="{3F3361CC-0797-75AA-2C06-A1010EE70555}"/>
              </a:ext>
            </a:extLst>
          </p:cNvPr>
          <p:cNvSpPr txBox="1"/>
          <p:nvPr/>
        </p:nvSpPr>
        <p:spPr>
          <a:xfrm>
            <a:off x="5337310" y="3758975"/>
            <a:ext cx="1242456" cy="369332"/>
          </a:xfrm>
          <a:prstGeom prst="rect">
            <a:avLst/>
          </a:prstGeom>
          <a:noFill/>
        </p:spPr>
        <p:txBody>
          <a:bodyPr wrap="none" rtlCol="0">
            <a:spAutoFit/>
          </a:bodyPr>
          <a:lstStyle/>
          <a:p>
            <a:r>
              <a:rPr lang="en-US" dirty="0">
                <a:solidFill>
                  <a:schemeClr val="bg1"/>
                </a:solidFill>
              </a:rPr>
              <a:t>RYLA Camp</a:t>
            </a:r>
          </a:p>
        </p:txBody>
      </p:sp>
      <p:pic>
        <p:nvPicPr>
          <p:cNvPr id="17" name="Picture 16">
            <a:extLst>
              <a:ext uri="{FF2B5EF4-FFF2-40B4-BE49-F238E27FC236}">
                <a16:creationId xmlns:a16="http://schemas.microsoft.com/office/drawing/2014/main" id="{21F88F09-6126-0DBB-FACA-674AF61FA3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87916" y="3546172"/>
            <a:ext cx="3410711" cy="2558033"/>
          </a:xfrm>
          <a:prstGeom prst="rect">
            <a:avLst/>
          </a:prstGeom>
        </p:spPr>
      </p:pic>
      <p:sp>
        <p:nvSpPr>
          <p:cNvPr id="19" name="TextBox 18">
            <a:extLst>
              <a:ext uri="{FF2B5EF4-FFF2-40B4-BE49-F238E27FC236}">
                <a16:creationId xmlns:a16="http://schemas.microsoft.com/office/drawing/2014/main" id="{50F6EBA4-ABEC-00A7-5B4E-CA3A9F7D73EA}"/>
              </a:ext>
            </a:extLst>
          </p:cNvPr>
          <p:cNvSpPr txBox="1"/>
          <p:nvPr/>
        </p:nvSpPr>
        <p:spPr>
          <a:xfrm>
            <a:off x="8817429" y="6163730"/>
            <a:ext cx="2748509" cy="646331"/>
          </a:xfrm>
          <a:prstGeom prst="rect">
            <a:avLst/>
          </a:prstGeom>
          <a:noFill/>
        </p:spPr>
        <p:txBody>
          <a:bodyPr wrap="none" rtlCol="0">
            <a:spAutoFit/>
          </a:bodyPr>
          <a:lstStyle/>
          <a:p>
            <a:r>
              <a:rPr lang="en-US" dirty="0"/>
              <a:t>Left: Scholarship Recipients</a:t>
            </a:r>
          </a:p>
          <a:p>
            <a:r>
              <a:rPr lang="en-US" dirty="0"/>
              <a:t>Right: RYLA</a:t>
            </a:r>
          </a:p>
        </p:txBody>
      </p:sp>
      <p:pic>
        <p:nvPicPr>
          <p:cNvPr id="5" name="Picture 4">
            <a:extLst>
              <a:ext uri="{FF2B5EF4-FFF2-40B4-BE49-F238E27FC236}">
                <a16:creationId xmlns:a16="http://schemas.microsoft.com/office/drawing/2014/main" id="{A014ECAA-638E-1E79-2241-CDD6C96806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9760" y="334440"/>
            <a:ext cx="1311953" cy="1311953"/>
          </a:xfrm>
          <a:prstGeom prst="rect">
            <a:avLst/>
          </a:prstGeom>
        </p:spPr>
      </p:pic>
      <p:pic>
        <p:nvPicPr>
          <p:cNvPr id="11" name="Picture 10">
            <a:extLst>
              <a:ext uri="{FF2B5EF4-FFF2-40B4-BE49-F238E27FC236}">
                <a16:creationId xmlns:a16="http://schemas.microsoft.com/office/drawing/2014/main" id="{0CF04017-A461-2561-4D74-EF4B4FF60B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19893" y="3597605"/>
            <a:ext cx="4125192" cy="3093894"/>
          </a:xfrm>
          <a:prstGeom prst="rect">
            <a:avLst/>
          </a:prstGeom>
        </p:spPr>
      </p:pic>
    </p:spTree>
    <p:extLst>
      <p:ext uri="{BB962C8B-B14F-4D97-AF65-F5344CB8AC3E}">
        <p14:creationId xmlns:p14="http://schemas.microsoft.com/office/powerpoint/2010/main" val="931553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CF0B526-1D5B-C818-F1BC-553ABC408B8C}"/>
              </a:ext>
            </a:extLst>
          </p:cNvPr>
          <p:cNvSpPr>
            <a:spLocks noGrp="1"/>
          </p:cNvSpPr>
          <p:nvPr>
            <p:ph type="title"/>
          </p:nvPr>
        </p:nvSpPr>
        <p:spPr>
          <a:xfrm>
            <a:off x="466722" y="586855"/>
            <a:ext cx="3201366" cy="3387497"/>
          </a:xfrm>
        </p:spPr>
        <p:txBody>
          <a:bodyPr anchor="b">
            <a:normAutofit/>
          </a:bodyPr>
          <a:lstStyle/>
          <a:p>
            <a:pPr algn="r"/>
            <a:r>
              <a:rPr lang="en-US" sz="4000" dirty="0">
                <a:solidFill>
                  <a:srgbClr val="FFFFFF"/>
                </a:solidFill>
              </a:rPr>
              <a:t>Carlsbad </a:t>
            </a:r>
            <a:br>
              <a:rPr lang="en-US" sz="4000" dirty="0">
                <a:solidFill>
                  <a:srgbClr val="FFFFFF"/>
                </a:solidFill>
              </a:rPr>
            </a:br>
            <a:r>
              <a:rPr lang="en-US" sz="4000" dirty="0">
                <a:solidFill>
                  <a:srgbClr val="FFFFFF"/>
                </a:solidFill>
              </a:rPr>
              <a:t>Hi-Noon Rotary</a:t>
            </a:r>
          </a:p>
        </p:txBody>
      </p:sp>
      <p:sp>
        <p:nvSpPr>
          <p:cNvPr id="3" name="Content Placeholder 2">
            <a:extLst>
              <a:ext uri="{FF2B5EF4-FFF2-40B4-BE49-F238E27FC236}">
                <a16:creationId xmlns:a16="http://schemas.microsoft.com/office/drawing/2014/main" id="{D7EA547C-FAB4-0C08-4C4C-2C44FD4D9AA2}"/>
              </a:ext>
            </a:extLst>
          </p:cNvPr>
          <p:cNvSpPr>
            <a:spLocks noGrp="1"/>
          </p:cNvSpPr>
          <p:nvPr>
            <p:ph idx="1"/>
          </p:nvPr>
        </p:nvSpPr>
        <p:spPr>
          <a:xfrm>
            <a:off x="4810259" y="327992"/>
            <a:ext cx="6629680" cy="6082748"/>
          </a:xfrm>
        </p:spPr>
        <p:txBody>
          <a:bodyPr anchor="ctr">
            <a:normAutofit/>
          </a:bodyPr>
          <a:lstStyle/>
          <a:p>
            <a:r>
              <a:rPr lang="en-US" sz="2000" dirty="0"/>
              <a:t>International Service   - A busy year for the International Service Program. During  the 2025-2026 Rotary Year this club: </a:t>
            </a:r>
          </a:p>
          <a:p>
            <a:pPr lvl="1"/>
            <a:r>
              <a:rPr lang="en-US" sz="1700" dirty="0"/>
              <a:t>In Europe, we helped fund equipment for a mental health facility focused on the needs of Ukrainian and Polish children.   Additionally, we funded an emergency generator for a regional hospital in Ukraine that had lost access to power and heat  (in December) due to Russian attacks on energy infrastructure. </a:t>
            </a:r>
          </a:p>
          <a:p>
            <a:pPr lvl="1"/>
            <a:r>
              <a:rPr lang="en-US" sz="1700" dirty="0"/>
              <a:t>In Mexico, we helped support an event focused on over 400 disabled children.  We also funded a bike give away (42 bikes) for children  that needed them to get to school. </a:t>
            </a:r>
          </a:p>
          <a:p>
            <a:pPr lvl="1"/>
            <a:r>
              <a:rPr lang="en-US" sz="1700" dirty="0"/>
              <a:t>In Central America, we helped rehabilitate and equip an activity space in a rural school outside Santa Ana, El Salvador</a:t>
            </a:r>
          </a:p>
          <a:p>
            <a:pPr lvl="1"/>
            <a:r>
              <a:rPr lang="en-US" sz="1700" dirty="0"/>
              <a:t>In Africa, we supported a water treatment project in support of a girl’s school in Kenya and school gardens in Atlantis, South Africa, an area with significant levels of food insecurity.   During this year, we also took on the role of Rotary International Partner (and satisfied our 15% funding obligation) for a Global Grant project, to establish a counselling facility for an underserved area outside Kampala Uganda.  </a:t>
            </a:r>
          </a:p>
          <a:p>
            <a:pPr lvl="1"/>
            <a:r>
              <a:rPr lang="en-US" sz="1700" dirty="0"/>
              <a:t>In 2026-2027 we intend to reengage in those same regions, in many cases working through our developed relationships with local Rotary clubs.     </a:t>
            </a:r>
          </a:p>
        </p:txBody>
      </p:sp>
      <p:pic>
        <p:nvPicPr>
          <p:cNvPr id="4" name="Picture 3">
            <a:extLst>
              <a:ext uri="{FF2B5EF4-FFF2-40B4-BE49-F238E27FC236}">
                <a16:creationId xmlns:a16="http://schemas.microsoft.com/office/drawing/2014/main" id="{B814BC4B-F679-8BF9-D912-0331C21557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7486" y="398984"/>
            <a:ext cx="1311953" cy="1311953"/>
          </a:xfrm>
          <a:prstGeom prst="rect">
            <a:avLst/>
          </a:prstGeom>
        </p:spPr>
      </p:pic>
    </p:spTree>
    <p:extLst>
      <p:ext uri="{BB962C8B-B14F-4D97-AF65-F5344CB8AC3E}">
        <p14:creationId xmlns:p14="http://schemas.microsoft.com/office/powerpoint/2010/main" val="15351495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80644</TotalTime>
  <Words>1567</Words>
  <Application>Microsoft Office PowerPoint</Application>
  <PresentationFormat>Widescreen</PresentationFormat>
  <Paragraphs>97</Paragraphs>
  <Slides>13</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We Are Carlsbad Hi-Noon Rotary </vt:lpstr>
      <vt:lpstr>Carlsbad Hi-Noon Rotary</vt:lpstr>
      <vt:lpstr>Carlsbad Hi-Noon Rotary</vt:lpstr>
      <vt:lpstr>Carlsbad  Hi-Noon Rotary</vt:lpstr>
      <vt:lpstr>Carlsbad  Hi-Noon Rotary</vt:lpstr>
      <vt:lpstr>Carlsbad  Hi-Noon Rotary</vt:lpstr>
      <vt:lpstr>Carlsbad  Hi-Noon Rotary</vt:lpstr>
      <vt:lpstr>Carlsbad  Hi-Noon Rotary</vt:lpstr>
      <vt:lpstr>Carlsbad  Hi-Noon Rotary</vt:lpstr>
      <vt:lpstr>Carlsbad  Hi-Noon Rotary</vt:lpstr>
      <vt:lpstr>Carlsbad  Hi-Noon Rotary</vt:lpstr>
      <vt:lpstr>Carlsbad  Hi-Noon Rotary</vt:lpstr>
      <vt:lpstr>Carlsbad  Hi-Noon Rotary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Rick Huenefeld</dc:creator>
  <cp:lastModifiedBy>Carm Finocchiaro</cp:lastModifiedBy>
  <cp:revision>70</cp:revision>
  <cp:lastPrinted>2025-06-24T21:02:57Z</cp:lastPrinted>
  <dcterms:created xsi:type="dcterms:W3CDTF">2024-07-29T20:09:26Z</dcterms:created>
  <dcterms:modified xsi:type="dcterms:W3CDTF">2026-08-26T16:05:01Z</dcterms:modified>
</cp:coreProperties>
</file>