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6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6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2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8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5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100EA-3FD0-41E1-A3A7-73D6D4E7C9A8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1E245-2C45-4366-A4F7-2FCCAB8D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3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dliondtownrotary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.clubrunner.ca/page/clubrunner-mobile-app-now-availab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Red Lion Dallastown Rotary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5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web browser type our web address:</a:t>
            </a:r>
          </a:p>
          <a:p>
            <a:pPr lvl="1"/>
            <a:r>
              <a:rPr lang="en-US" dirty="0" smtClean="0">
                <a:hlinkClick r:id="rId2"/>
              </a:rPr>
              <a:t>www.redliondtownrotary.org</a:t>
            </a:r>
            <a:endParaRPr lang="en-US" dirty="0" smtClean="0"/>
          </a:p>
          <a:p>
            <a:r>
              <a:rPr lang="en-US" dirty="0" smtClean="0"/>
              <a:t>You will be redirected to our </a:t>
            </a:r>
            <a:r>
              <a:rPr lang="en-US" dirty="0" err="1" smtClean="0"/>
              <a:t>ClubRunner</a:t>
            </a:r>
            <a:r>
              <a:rPr lang="en-US" dirty="0" smtClean="0"/>
              <a:t> Site</a:t>
            </a: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74" t="874"/>
          <a:stretch/>
        </p:blipFill>
        <p:spPr bwMode="auto">
          <a:xfrm>
            <a:off x="1589518" y="3334006"/>
            <a:ext cx="5573282" cy="312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63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Click on the Login link at the top right. All members can login. The system will recognize your level automatically and grant you the appropriate access.</a:t>
            </a:r>
          </a:p>
          <a:p>
            <a:endParaRPr lang="en-US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83" t="874" r="1" b="35864"/>
          <a:stretch/>
        </p:blipFill>
        <p:spPr bwMode="auto">
          <a:xfrm>
            <a:off x="914400" y="3810000"/>
            <a:ext cx="5527430" cy="1994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triped Right Arrow 9"/>
          <p:cNvSpPr/>
          <p:nvPr/>
        </p:nvSpPr>
        <p:spPr bwMode="auto">
          <a:xfrm rot="9308809">
            <a:off x="5249267" y="3733011"/>
            <a:ext cx="1336957" cy="254000"/>
          </a:xfrm>
          <a:prstGeom prst="stripedRightArrow">
            <a:avLst>
              <a:gd name="adj1" fmla="val 41870"/>
              <a:gd name="adj2" fmla="val 1493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6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Logging In – User Name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FF">
              <a:alpha val="0"/>
            </a:srgb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 the Login page, your username has been designated as your First.Last.9133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latin typeface="Franklin Gothic Book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41563"/>
            <a:ext cx="5438775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triped Right Arrow 6"/>
          <p:cNvSpPr/>
          <p:nvPr/>
        </p:nvSpPr>
        <p:spPr bwMode="auto">
          <a:xfrm rot="9308809">
            <a:off x="5268835" y="3223781"/>
            <a:ext cx="914400" cy="254000"/>
          </a:xfrm>
          <a:prstGeom prst="stripedRightArrow">
            <a:avLst>
              <a:gd name="adj1" fmla="val 41870"/>
              <a:gd name="adj2" fmla="val 1493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33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FFFFFF">
              <a:alpha val="0"/>
            </a:srgbClr>
          </a:solidFill>
        </p:spPr>
        <p:txBody>
          <a:bodyPr anchor="t"/>
          <a:lstStyle/>
          <a:p>
            <a:pPr algn="l" eaLnBrk="1" hangingPunct="1"/>
            <a:r>
              <a:rPr lang="en-US" altLang="en-US" dirty="0" smtClean="0"/>
              <a:t>Logging In – Request Password</a:t>
            </a:r>
            <a:endParaRPr lang="en-CA" altLang="en-US" sz="5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371600"/>
            <a:ext cx="7772400" cy="4721225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 the Login page, click on ‘New and Existing Users – Retrieve Your Password’</a:t>
            </a:r>
          </a:p>
          <a:p>
            <a:pPr marL="0" indent="0">
              <a:buFont typeface="Arial" charset="0"/>
              <a:buNone/>
              <a:defRPr/>
            </a:pPr>
            <a:endParaRPr lang="en-US" sz="2800" dirty="0">
              <a:latin typeface="Franklin Gothic Book" pitchFamily="34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41563"/>
            <a:ext cx="5438775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triped Right Arrow 11"/>
          <p:cNvSpPr/>
          <p:nvPr/>
        </p:nvSpPr>
        <p:spPr bwMode="auto">
          <a:xfrm rot="9308809">
            <a:off x="5573713" y="3838575"/>
            <a:ext cx="914400" cy="254000"/>
          </a:xfrm>
          <a:prstGeom prst="stripedRightArrow">
            <a:avLst>
              <a:gd name="adj1" fmla="val 41870"/>
              <a:gd name="adj2" fmla="val 1493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7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FFFFFF">
              <a:alpha val="0"/>
            </a:srgbClr>
          </a:solidFill>
        </p:spPr>
        <p:txBody>
          <a:bodyPr anchor="t"/>
          <a:lstStyle/>
          <a:p>
            <a:pPr algn="l" eaLnBrk="1" hangingPunct="1"/>
            <a:r>
              <a:rPr lang="en-US" altLang="en-US" dirty="0" smtClean="0"/>
              <a:t>Logging In – Request Password</a:t>
            </a:r>
            <a:endParaRPr lang="en-CA" altLang="en-US" sz="5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371600"/>
            <a:ext cx="7772400" cy="4721225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Choose club from list, enter last name and email address</a:t>
            </a:r>
          </a:p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Press Get Login Info button. Watch for the email to arrive in your inbox.</a:t>
            </a:r>
          </a:p>
          <a:p>
            <a:pPr marL="0" indent="0">
              <a:buFont typeface="Arial" charset="0"/>
              <a:buNone/>
              <a:defRPr/>
            </a:pPr>
            <a:endParaRPr lang="en-US" sz="2800" dirty="0">
              <a:latin typeface="Franklin Gothic Book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930525"/>
            <a:ext cx="4943475" cy="3132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44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219200"/>
            <a:ext cx="7467600" cy="46482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Once logged in, any Rotarian in the District can:</a:t>
            </a:r>
          </a:p>
          <a:p>
            <a:pPr>
              <a:defRPr/>
            </a:pPr>
            <a:endParaRPr lang="en-US" sz="24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Update their own membership profile</a:t>
            </a:r>
          </a:p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View and download district directory reports</a:t>
            </a:r>
          </a:p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Search for members in the online directory</a:t>
            </a:r>
          </a:p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Register for any District event</a:t>
            </a:r>
          </a:p>
          <a:p>
            <a:pPr>
              <a:defRPr/>
            </a:pP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Access District Committees and view/post info if a member of that committee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en-US" sz="2800" smtClean="0">
              <a:latin typeface="Franklin Gothic Book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457200"/>
            <a:ext cx="8763000" cy="61277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B0F0"/>
                </a:solidFill>
              </a:rPr>
              <a:t>What can Regular Members Do?</a:t>
            </a:r>
            <a:endParaRPr lang="en-CA" altLang="en-US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3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en-CA" altLang="en-US" smtClean="0"/>
              <a:t>Member Profile</a:t>
            </a:r>
          </a:p>
        </p:txBody>
      </p:sp>
      <p:pic>
        <p:nvPicPr>
          <p:cNvPr id="5" name="Picture 7" descr="NewMemberProfi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4460875" cy="4006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triped Right Arrow 5"/>
          <p:cNvSpPr/>
          <p:nvPr/>
        </p:nvSpPr>
        <p:spPr bwMode="auto">
          <a:xfrm rot="10800000" flipV="1">
            <a:off x="5227638" y="2316163"/>
            <a:ext cx="904875" cy="255587"/>
          </a:xfrm>
          <a:prstGeom prst="stripedRightArrow">
            <a:avLst>
              <a:gd name="adj1" fmla="val 41870"/>
              <a:gd name="adj2" fmla="val 1493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248400" y="2444750"/>
            <a:ext cx="22098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Click on various tabs to access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90441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/>
          <a:lstStyle/>
          <a:p>
            <a:pPr eaLnBrk="1" hangingPunct="1"/>
            <a:r>
              <a:rPr lang="en-US" altLang="en-US" sz="2000" smtClean="0"/>
              <a:t> 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750" y="533400"/>
            <a:ext cx="79200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B0F0"/>
                </a:solidFill>
              </a:rPr>
              <a:t>Club Runner Mobile App for Android or iPhone</a:t>
            </a:r>
            <a:endParaRPr lang="en-US" altLang="en-US" b="1" i="1">
              <a:solidFill>
                <a:srgbClr val="00B0F0"/>
              </a:solidFill>
            </a:endParaRP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6934200" y="6324600"/>
            <a:ext cx="2514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800">
                <a:solidFill>
                  <a:schemeClr val="bg1"/>
                </a:solidFill>
                <a:latin typeface="Arial" charset="0"/>
              </a:rPr>
              <a:t>1-877-4MY-CLUB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1676400"/>
            <a:ext cx="44196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  <a:cs typeface="+mn-cs"/>
              </a:rPr>
              <a:t>Club Runner Mobile App</a:t>
            </a:r>
          </a:p>
          <a:p>
            <a:pPr>
              <a:defRPr/>
            </a:pPr>
            <a:endParaRPr lang="en-CA" dirty="0">
              <a:latin typeface="+mn-lt"/>
              <a:cs typeface="+mn-cs"/>
            </a:endParaRPr>
          </a:p>
          <a:p>
            <a:pPr>
              <a:defRPr/>
            </a:pPr>
            <a:r>
              <a:rPr lang="en-CA" dirty="0">
                <a:latin typeface="+mn-lt"/>
                <a:cs typeface="+mn-cs"/>
                <a:hlinkClick r:id="rId2"/>
              </a:rPr>
              <a:t>https://</a:t>
            </a:r>
            <a:r>
              <a:rPr lang="en-CA" dirty="0">
                <a:latin typeface="+mn-lt"/>
                <a:cs typeface="+mn-cs"/>
                <a:hlinkClick r:id="rId2"/>
              </a:rPr>
              <a:t>site.clubrunner.ca/page/clubrunner-mobile-app-now-available</a:t>
            </a:r>
            <a:r>
              <a:rPr lang="en-CA" dirty="0">
                <a:latin typeface="+mn-lt"/>
                <a:cs typeface="+mn-cs"/>
              </a:rPr>
              <a:t> </a:t>
            </a:r>
          </a:p>
          <a:p>
            <a:pPr>
              <a:defRPr/>
            </a:pPr>
            <a:endParaRPr lang="en-CA" dirty="0">
              <a:latin typeface="+mn-lt"/>
              <a:cs typeface="+mn-cs"/>
            </a:endParaRPr>
          </a:p>
          <a:p>
            <a:pPr>
              <a:defRPr/>
            </a:pPr>
            <a:endParaRPr lang="en-CA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639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208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Red Lion Dallastown Rotary Website</vt:lpstr>
      <vt:lpstr>Log In</vt:lpstr>
      <vt:lpstr>Log In</vt:lpstr>
      <vt:lpstr>Logging In – User Name</vt:lpstr>
      <vt:lpstr>Logging In – Request Password</vt:lpstr>
      <vt:lpstr>Logging In – Request Password</vt:lpstr>
      <vt:lpstr>PowerPoint Presentation</vt:lpstr>
      <vt:lpstr>Member Profile</vt:lpstr>
      <vt:lpstr> </vt:lpstr>
    </vt:vector>
  </TitlesOfParts>
  <Company>PeoplesBank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Lion Dallastown Rotary Website</dc:title>
  <dc:creator>Emily N. Doxzon</dc:creator>
  <cp:lastModifiedBy>Emily N. Doxzon</cp:lastModifiedBy>
  <cp:revision>3</cp:revision>
  <dcterms:created xsi:type="dcterms:W3CDTF">2018-04-26T14:42:12Z</dcterms:created>
  <dcterms:modified xsi:type="dcterms:W3CDTF">2018-04-26T15:15:04Z</dcterms:modified>
</cp:coreProperties>
</file>