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8" r:id="rId4"/>
    <p:sldId id="273" r:id="rId5"/>
    <p:sldId id="280" r:id="rId6"/>
    <p:sldId id="281" r:id="rId7"/>
    <p:sldId id="283" r:id="rId8"/>
    <p:sldId id="282" r:id="rId9"/>
    <p:sldId id="284" r:id="rId10"/>
    <p:sldId id="286" r:id="rId11"/>
    <p:sldId id="285" r:id="rId12"/>
    <p:sldId id="287" r:id="rId13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X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DB566-91E7-0B44-AD8C-065CDE2465E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BCD93-84F3-7148-8648-7BD507EB9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3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92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50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73534"/>
                </a:solidFill>
                <a:latin typeface="Petala Pro"/>
                <a:cs typeface="Petala Pro"/>
              </a:defRPr>
            </a:lvl1pPr>
          </a:lstStyle>
          <a:p>
            <a:pPr marL="12700" marR="5080">
              <a:lnSpc>
                <a:spcPts val="1310"/>
              </a:lnSpc>
            </a:pPr>
            <a:r>
              <a:rPr spc="-10" dirty="0"/>
              <a:t>A</a:t>
            </a:r>
            <a:r>
              <a:rPr spc="-55" dirty="0"/>
              <a:t>D</a:t>
            </a:r>
            <a:r>
              <a:rPr spc="-10" dirty="0"/>
              <a:t>VISO</a:t>
            </a:r>
            <a:r>
              <a:rPr spc="-65" dirty="0"/>
              <a:t>R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20" dirty="0"/>
              <a:t>C</a:t>
            </a:r>
            <a:r>
              <a:rPr spc="-10" dirty="0"/>
              <a:t>ONSU</a:t>
            </a:r>
            <a:r>
              <a:rPr spc="-114" dirty="0"/>
              <a:t>L</a:t>
            </a:r>
            <a:r>
              <a:rPr spc="-10" dirty="0"/>
              <a:t>TING OUTSOU</a:t>
            </a:r>
            <a:r>
              <a:rPr spc="-25" dirty="0"/>
              <a:t>R</a:t>
            </a:r>
            <a:r>
              <a:rPr spc="-10" dirty="0"/>
              <a:t>CING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chemeClr val="tx1"/>
                </a:solidFill>
                <a:latin typeface="Petala Pro ExtraBold Italic"/>
                <a:cs typeface="Petala Pro ExtraBold Italic"/>
              </a:defRPr>
            </a:lvl1pPr>
          </a:lstStyle>
          <a:p>
            <a:pPr marL="32384">
              <a:lnSpc>
                <a:spcPct val="100000"/>
              </a:lnSpc>
            </a:pPr>
            <a:fld id="{81D60167-4931-47E6-BA6A-407CBD079E47}" type="slidenum">
              <a:rPr dirty="0"/>
              <a:pPr marL="32384">
                <a:lnSpc>
                  <a:spcPct val="100000"/>
                </a:lnSpc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1">
                <a:solidFill>
                  <a:srgbClr val="D0AD6C"/>
                </a:solidFill>
                <a:latin typeface="Petala Pro ExtraBold Italic"/>
                <a:cs typeface="Petala Pro ExtraBold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050" b="1" i="0">
                <a:solidFill>
                  <a:srgbClr val="373534"/>
                </a:solidFill>
                <a:latin typeface="Petala Pro Black"/>
                <a:cs typeface="Petala Pro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73534"/>
                </a:solidFill>
                <a:latin typeface="Petala Pro"/>
                <a:cs typeface="Petala Pro"/>
              </a:defRPr>
            </a:lvl1pPr>
          </a:lstStyle>
          <a:p>
            <a:pPr marL="12700" marR="5080">
              <a:lnSpc>
                <a:spcPts val="1310"/>
              </a:lnSpc>
            </a:pPr>
            <a:r>
              <a:rPr spc="-10" dirty="0"/>
              <a:t>A</a:t>
            </a:r>
            <a:r>
              <a:rPr spc="-55" dirty="0"/>
              <a:t>D</a:t>
            </a:r>
            <a:r>
              <a:rPr spc="-10" dirty="0"/>
              <a:t>VISO</a:t>
            </a:r>
            <a:r>
              <a:rPr spc="-65" dirty="0"/>
              <a:t>R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20" dirty="0"/>
              <a:t>C</a:t>
            </a:r>
            <a:r>
              <a:rPr spc="-10" dirty="0"/>
              <a:t>ONSU</a:t>
            </a:r>
            <a:r>
              <a:rPr spc="-114" dirty="0"/>
              <a:t>L</a:t>
            </a:r>
            <a:r>
              <a:rPr spc="-10" dirty="0"/>
              <a:t>TING OUTSOU</a:t>
            </a:r>
            <a:r>
              <a:rPr spc="-25" dirty="0"/>
              <a:t>R</a:t>
            </a:r>
            <a:r>
              <a:rPr spc="-10" dirty="0"/>
              <a:t>CING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chemeClr val="tx1"/>
                </a:solidFill>
                <a:latin typeface="Petala Pro ExtraBold Italic"/>
                <a:cs typeface="Petala Pro ExtraBold Italic"/>
              </a:defRPr>
            </a:lvl1pPr>
          </a:lstStyle>
          <a:p>
            <a:pPr marL="32384">
              <a:lnSpc>
                <a:spcPct val="100000"/>
              </a:lnSpc>
            </a:pPr>
            <a:fld id="{81D60167-4931-47E6-BA6A-407CBD079E47}" type="slidenum">
              <a:rPr dirty="0"/>
              <a:pPr marL="32384">
                <a:lnSpc>
                  <a:spcPct val="100000"/>
                </a:lnSpc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1">
                <a:solidFill>
                  <a:srgbClr val="D0AD6C"/>
                </a:solidFill>
                <a:latin typeface="Petala Pro ExtraBold Italic"/>
                <a:cs typeface="Petala Pro ExtraBold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73534"/>
                </a:solidFill>
                <a:latin typeface="Petala Pro"/>
                <a:cs typeface="Petala Pro"/>
              </a:defRPr>
            </a:lvl1pPr>
          </a:lstStyle>
          <a:p>
            <a:pPr marL="12700" marR="5080">
              <a:lnSpc>
                <a:spcPts val="1310"/>
              </a:lnSpc>
            </a:pPr>
            <a:r>
              <a:rPr spc="-10" dirty="0"/>
              <a:t>A</a:t>
            </a:r>
            <a:r>
              <a:rPr spc="-55" dirty="0"/>
              <a:t>D</a:t>
            </a:r>
            <a:r>
              <a:rPr spc="-10" dirty="0"/>
              <a:t>VISO</a:t>
            </a:r>
            <a:r>
              <a:rPr spc="-65" dirty="0"/>
              <a:t>R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20" dirty="0"/>
              <a:t>C</a:t>
            </a:r>
            <a:r>
              <a:rPr spc="-10" dirty="0"/>
              <a:t>ONSU</a:t>
            </a:r>
            <a:r>
              <a:rPr spc="-114" dirty="0"/>
              <a:t>L</a:t>
            </a:r>
            <a:r>
              <a:rPr spc="-10" dirty="0"/>
              <a:t>TING OUTSOU</a:t>
            </a:r>
            <a:r>
              <a:rPr spc="-25" dirty="0"/>
              <a:t>R</a:t>
            </a:r>
            <a:r>
              <a:rPr spc="-10" dirty="0"/>
              <a:t>CING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chemeClr val="tx1"/>
                </a:solidFill>
                <a:latin typeface="Petala Pro ExtraBold Italic"/>
                <a:cs typeface="Petala Pro ExtraBold Italic"/>
              </a:defRPr>
            </a:lvl1pPr>
          </a:lstStyle>
          <a:p>
            <a:pPr marL="32384">
              <a:lnSpc>
                <a:spcPct val="100000"/>
              </a:lnSpc>
            </a:pPr>
            <a:fld id="{81D60167-4931-47E6-BA6A-407CBD079E47}" type="slidenum">
              <a:rPr dirty="0"/>
              <a:pPr marL="32384">
                <a:lnSpc>
                  <a:spcPct val="100000"/>
                </a:lnSpc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1">
                <a:solidFill>
                  <a:srgbClr val="D0AD6C"/>
                </a:solidFill>
                <a:latin typeface="Petala Pro ExtraBold Italic"/>
                <a:cs typeface="Petala Pro ExtraBold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73534"/>
                </a:solidFill>
                <a:latin typeface="Petala Pro"/>
                <a:cs typeface="Petala Pro"/>
              </a:defRPr>
            </a:lvl1pPr>
          </a:lstStyle>
          <a:p>
            <a:pPr marL="12700" marR="5080">
              <a:lnSpc>
                <a:spcPts val="1310"/>
              </a:lnSpc>
            </a:pPr>
            <a:r>
              <a:rPr spc="-10" dirty="0"/>
              <a:t>A</a:t>
            </a:r>
            <a:r>
              <a:rPr spc="-55" dirty="0"/>
              <a:t>D</a:t>
            </a:r>
            <a:r>
              <a:rPr spc="-10" dirty="0"/>
              <a:t>VISO</a:t>
            </a:r>
            <a:r>
              <a:rPr spc="-65" dirty="0"/>
              <a:t>R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20" dirty="0"/>
              <a:t>C</a:t>
            </a:r>
            <a:r>
              <a:rPr spc="-10" dirty="0"/>
              <a:t>ONSU</a:t>
            </a:r>
            <a:r>
              <a:rPr spc="-114" dirty="0"/>
              <a:t>L</a:t>
            </a:r>
            <a:r>
              <a:rPr spc="-10" dirty="0"/>
              <a:t>TING OUTSOU</a:t>
            </a:r>
            <a:r>
              <a:rPr spc="-25" dirty="0"/>
              <a:t>R</a:t>
            </a:r>
            <a:r>
              <a:rPr spc="-10" dirty="0"/>
              <a:t>CING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chemeClr val="tx1"/>
                </a:solidFill>
                <a:latin typeface="Petala Pro ExtraBold Italic"/>
                <a:cs typeface="Petala Pro ExtraBold Italic"/>
              </a:defRPr>
            </a:lvl1pPr>
          </a:lstStyle>
          <a:p>
            <a:pPr marL="32384">
              <a:lnSpc>
                <a:spcPct val="100000"/>
              </a:lnSpc>
            </a:pPr>
            <a:fld id="{81D60167-4931-47E6-BA6A-407CBD079E47}" type="slidenum">
              <a:rPr dirty="0"/>
              <a:pPr marL="32384">
                <a:lnSpc>
                  <a:spcPct val="100000"/>
                </a:lnSpc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73534"/>
                </a:solidFill>
                <a:latin typeface="Petala Pro"/>
                <a:cs typeface="Petala Pro"/>
              </a:defRPr>
            </a:lvl1pPr>
          </a:lstStyle>
          <a:p>
            <a:pPr marL="12700" marR="5080">
              <a:lnSpc>
                <a:spcPts val="1310"/>
              </a:lnSpc>
            </a:pPr>
            <a:r>
              <a:rPr spc="-10" dirty="0"/>
              <a:t>A</a:t>
            </a:r>
            <a:r>
              <a:rPr spc="-55" dirty="0"/>
              <a:t>D</a:t>
            </a:r>
            <a:r>
              <a:rPr spc="-10" dirty="0"/>
              <a:t>VISO</a:t>
            </a:r>
            <a:r>
              <a:rPr spc="-65" dirty="0"/>
              <a:t>R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20" dirty="0"/>
              <a:t>C</a:t>
            </a:r>
            <a:r>
              <a:rPr spc="-10" dirty="0"/>
              <a:t>ONSU</a:t>
            </a:r>
            <a:r>
              <a:rPr spc="-114" dirty="0"/>
              <a:t>L</a:t>
            </a:r>
            <a:r>
              <a:rPr spc="-10" dirty="0"/>
              <a:t>TING OUTSOU</a:t>
            </a:r>
            <a:r>
              <a:rPr spc="-25" dirty="0"/>
              <a:t>R</a:t>
            </a:r>
            <a:r>
              <a:rPr spc="-10" dirty="0"/>
              <a:t>CING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chemeClr val="tx1"/>
                </a:solidFill>
                <a:latin typeface="Petala Pro ExtraBold Italic"/>
                <a:cs typeface="Petala Pro ExtraBold Italic"/>
              </a:defRPr>
            </a:lvl1pPr>
          </a:lstStyle>
          <a:p>
            <a:pPr marL="32384">
              <a:lnSpc>
                <a:spcPct val="100000"/>
              </a:lnSpc>
            </a:pPr>
            <a:fld id="{81D60167-4931-47E6-BA6A-407CBD079E47}" type="slidenum">
              <a:rPr dirty="0"/>
              <a:pPr marL="32384">
                <a:lnSpc>
                  <a:spcPct val="100000"/>
                </a:lnSpc>
              </a:pPr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308" y="602634"/>
            <a:ext cx="9412782" cy="92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50" b="1" i="1">
                <a:solidFill>
                  <a:srgbClr val="D0AD6C"/>
                </a:solidFill>
                <a:latin typeface="Petala Pro ExtraBold Italic"/>
                <a:cs typeface="Petala Pro ExtraBold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6177" y="1803617"/>
            <a:ext cx="8581044" cy="1726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50" b="1" i="0">
                <a:solidFill>
                  <a:srgbClr val="373534"/>
                </a:solidFill>
                <a:latin typeface="Petala Pro Black"/>
                <a:cs typeface="Petala Pro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56594" y="6649270"/>
            <a:ext cx="990600" cy="497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373534"/>
                </a:solidFill>
                <a:latin typeface="Petala Pro"/>
                <a:cs typeface="Petala Pro"/>
              </a:defRPr>
            </a:lvl1pPr>
          </a:lstStyle>
          <a:p>
            <a:pPr marL="12700" marR="5080">
              <a:lnSpc>
                <a:spcPts val="1310"/>
              </a:lnSpc>
            </a:pPr>
            <a:r>
              <a:rPr spc="-10" dirty="0"/>
              <a:t>A</a:t>
            </a:r>
            <a:r>
              <a:rPr spc="-55" dirty="0"/>
              <a:t>D</a:t>
            </a:r>
            <a:r>
              <a:rPr spc="-10" dirty="0"/>
              <a:t>VISO</a:t>
            </a:r>
            <a:r>
              <a:rPr spc="-65" dirty="0"/>
              <a:t>R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20" dirty="0"/>
              <a:t>C</a:t>
            </a:r>
            <a:r>
              <a:rPr spc="-10" dirty="0"/>
              <a:t>ONSU</a:t>
            </a:r>
            <a:r>
              <a:rPr spc="-114" dirty="0"/>
              <a:t>L</a:t>
            </a:r>
            <a:r>
              <a:rPr spc="-10" dirty="0"/>
              <a:t>TING OUTSOU</a:t>
            </a:r>
            <a:r>
              <a:rPr spc="-25" dirty="0"/>
              <a:t>R</a:t>
            </a:r>
            <a:r>
              <a:rPr spc="-10" dirty="0"/>
              <a:t>CING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58270" y="6790664"/>
            <a:ext cx="180339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1">
                <a:solidFill>
                  <a:schemeClr val="tx1"/>
                </a:solidFill>
                <a:latin typeface="Petala Pro ExtraBold Italic"/>
                <a:cs typeface="Petala Pro ExtraBold Italic"/>
              </a:defRPr>
            </a:lvl1pPr>
          </a:lstStyle>
          <a:p>
            <a:pPr marL="32384">
              <a:lnSpc>
                <a:spcPct val="100000"/>
              </a:lnSpc>
            </a:pPr>
            <a:fld id="{81D60167-4931-47E6-BA6A-407CBD079E47}" type="slidenum">
              <a:rPr dirty="0"/>
              <a:pPr marL="32384">
                <a:lnSpc>
                  <a:spcPct val="100000"/>
                </a:lnSpc>
              </a:pPr>
              <a:t>‹#›</a:t>
            </a:fld>
            <a:r>
              <a:rPr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8955" cy="7560309"/>
          </a:xfrm>
          <a:custGeom>
            <a:avLst/>
            <a:gdLst/>
            <a:ahLst/>
            <a:cxnLst/>
            <a:rect l="l" t="t" r="r" b="b"/>
            <a:pathLst>
              <a:path w="10688955" h="7560309">
                <a:moveTo>
                  <a:pt x="0" y="7560056"/>
                </a:moveTo>
                <a:lnTo>
                  <a:pt x="10688535" y="7560056"/>
                </a:lnTo>
                <a:lnTo>
                  <a:pt x="10688535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E6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093720" cy="7560309"/>
          </a:xfrm>
          <a:custGeom>
            <a:avLst/>
            <a:gdLst/>
            <a:ahLst/>
            <a:cxnLst/>
            <a:rect l="l" t="t" r="r" b="b"/>
            <a:pathLst>
              <a:path w="3093720" h="7560309">
                <a:moveTo>
                  <a:pt x="3093694" y="0"/>
                </a:moveTo>
                <a:lnTo>
                  <a:pt x="2314308" y="0"/>
                </a:lnTo>
                <a:lnTo>
                  <a:pt x="1996900" y="342549"/>
                </a:lnTo>
                <a:lnTo>
                  <a:pt x="1488165" y="983282"/>
                </a:lnTo>
                <a:lnTo>
                  <a:pt x="1028948" y="1662495"/>
                </a:lnTo>
                <a:lnTo>
                  <a:pt x="622007" y="2377428"/>
                </a:lnTo>
                <a:lnTo>
                  <a:pt x="270103" y="3125323"/>
                </a:lnTo>
                <a:lnTo>
                  <a:pt x="0" y="3839909"/>
                </a:lnTo>
                <a:lnTo>
                  <a:pt x="0" y="7009978"/>
                </a:lnTo>
                <a:lnTo>
                  <a:pt x="23238" y="6436947"/>
                </a:lnTo>
                <a:lnTo>
                  <a:pt x="121952" y="5629415"/>
                </a:lnTo>
                <a:lnTo>
                  <a:pt x="283279" y="4842659"/>
                </a:lnTo>
                <a:lnTo>
                  <a:pt x="504604" y="4079295"/>
                </a:lnTo>
                <a:lnTo>
                  <a:pt x="783313" y="3341937"/>
                </a:lnTo>
                <a:lnTo>
                  <a:pt x="1116791" y="2633200"/>
                </a:lnTo>
                <a:lnTo>
                  <a:pt x="1502424" y="1955700"/>
                </a:lnTo>
                <a:lnTo>
                  <a:pt x="1937596" y="1312050"/>
                </a:lnTo>
                <a:lnTo>
                  <a:pt x="2419692" y="704866"/>
                </a:lnTo>
                <a:lnTo>
                  <a:pt x="2946099" y="136763"/>
                </a:lnTo>
                <a:lnTo>
                  <a:pt x="3093694" y="0"/>
                </a:lnTo>
                <a:close/>
              </a:path>
              <a:path w="3093720" h="7560309">
                <a:moveTo>
                  <a:pt x="0" y="7515306"/>
                </a:moveTo>
                <a:lnTo>
                  <a:pt x="0" y="7560056"/>
                </a:lnTo>
                <a:lnTo>
                  <a:pt x="1814" y="7560056"/>
                </a:lnTo>
                <a:lnTo>
                  <a:pt x="0" y="7515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752" y="0"/>
            <a:ext cx="4057015" cy="7560309"/>
          </a:xfrm>
          <a:custGeom>
            <a:avLst/>
            <a:gdLst/>
            <a:ahLst/>
            <a:cxnLst/>
            <a:rect l="l" t="t" r="r" b="b"/>
            <a:pathLst>
              <a:path w="4057015" h="7560309">
                <a:moveTo>
                  <a:pt x="1441859" y="2428346"/>
                </a:moveTo>
                <a:lnTo>
                  <a:pt x="1402812" y="2430263"/>
                </a:lnTo>
                <a:lnTo>
                  <a:pt x="1364697" y="2438095"/>
                </a:lnTo>
                <a:lnTo>
                  <a:pt x="1328224" y="2451639"/>
                </a:lnTo>
                <a:lnTo>
                  <a:pt x="1294101" y="2470692"/>
                </a:lnTo>
                <a:lnTo>
                  <a:pt x="1263037" y="2495052"/>
                </a:lnTo>
                <a:lnTo>
                  <a:pt x="1235743" y="2524517"/>
                </a:lnTo>
                <a:lnTo>
                  <a:pt x="1212926" y="2558885"/>
                </a:lnTo>
                <a:lnTo>
                  <a:pt x="1096711" y="2774979"/>
                </a:lnTo>
                <a:lnTo>
                  <a:pt x="986141" y="2993874"/>
                </a:lnTo>
                <a:lnTo>
                  <a:pt x="881251" y="3215438"/>
                </a:lnTo>
                <a:lnTo>
                  <a:pt x="782074" y="3439539"/>
                </a:lnTo>
                <a:lnTo>
                  <a:pt x="688644" y="3666046"/>
                </a:lnTo>
                <a:lnTo>
                  <a:pt x="600996" y="3894826"/>
                </a:lnTo>
                <a:lnTo>
                  <a:pt x="519163" y="4125748"/>
                </a:lnTo>
                <a:lnTo>
                  <a:pt x="443180" y="4358680"/>
                </a:lnTo>
                <a:lnTo>
                  <a:pt x="373080" y="4593490"/>
                </a:lnTo>
                <a:lnTo>
                  <a:pt x="308897" y="4830046"/>
                </a:lnTo>
                <a:lnTo>
                  <a:pt x="250665" y="5068217"/>
                </a:lnTo>
                <a:lnTo>
                  <a:pt x="198419" y="5307870"/>
                </a:lnTo>
                <a:lnTo>
                  <a:pt x="152192" y="5548874"/>
                </a:lnTo>
                <a:lnTo>
                  <a:pt x="112018" y="5791097"/>
                </a:lnTo>
                <a:lnTo>
                  <a:pt x="77932" y="6034407"/>
                </a:lnTo>
                <a:lnTo>
                  <a:pt x="49967" y="6278672"/>
                </a:lnTo>
                <a:lnTo>
                  <a:pt x="28157" y="6523760"/>
                </a:lnTo>
                <a:lnTo>
                  <a:pt x="12537" y="6769540"/>
                </a:lnTo>
                <a:lnTo>
                  <a:pt x="3139" y="7015880"/>
                </a:lnTo>
                <a:lnTo>
                  <a:pt x="0" y="7262647"/>
                </a:lnTo>
                <a:lnTo>
                  <a:pt x="12061" y="7560056"/>
                </a:lnTo>
                <a:lnTo>
                  <a:pt x="518956" y="7560056"/>
                </a:lnTo>
                <a:lnTo>
                  <a:pt x="506895" y="7262647"/>
                </a:lnTo>
                <a:lnTo>
                  <a:pt x="509870" y="7028739"/>
                </a:lnTo>
                <a:lnTo>
                  <a:pt x="518775" y="6795240"/>
                </a:lnTo>
                <a:lnTo>
                  <a:pt x="533577" y="6562275"/>
                </a:lnTo>
                <a:lnTo>
                  <a:pt x="554244" y="6329969"/>
                </a:lnTo>
                <a:lnTo>
                  <a:pt x="580744" y="6098447"/>
                </a:lnTo>
                <a:lnTo>
                  <a:pt x="613044" y="5867834"/>
                </a:lnTo>
                <a:lnTo>
                  <a:pt x="651112" y="5638256"/>
                </a:lnTo>
                <a:lnTo>
                  <a:pt x="694917" y="5409835"/>
                </a:lnTo>
                <a:lnTo>
                  <a:pt x="744425" y="5182699"/>
                </a:lnTo>
                <a:lnTo>
                  <a:pt x="799604" y="4956972"/>
                </a:lnTo>
                <a:lnTo>
                  <a:pt x="860423" y="4732778"/>
                </a:lnTo>
                <a:lnTo>
                  <a:pt x="926848" y="4510243"/>
                </a:lnTo>
                <a:lnTo>
                  <a:pt x="998849" y="4289491"/>
                </a:lnTo>
                <a:lnTo>
                  <a:pt x="1076391" y="4070648"/>
                </a:lnTo>
                <a:lnTo>
                  <a:pt x="1159444" y="3853839"/>
                </a:lnTo>
                <a:lnTo>
                  <a:pt x="1247975" y="3639188"/>
                </a:lnTo>
                <a:lnTo>
                  <a:pt x="1341951" y="3426821"/>
                </a:lnTo>
                <a:lnTo>
                  <a:pt x="1441341" y="3216861"/>
                </a:lnTo>
                <a:lnTo>
                  <a:pt x="1546112" y="3009435"/>
                </a:lnTo>
                <a:lnTo>
                  <a:pt x="1656232" y="2804668"/>
                </a:lnTo>
                <a:lnTo>
                  <a:pt x="1665580" y="2786083"/>
                </a:lnTo>
                <a:lnTo>
                  <a:pt x="1679332" y="2747834"/>
                </a:lnTo>
                <a:lnTo>
                  <a:pt x="1686665" y="2708737"/>
                </a:lnTo>
                <a:lnTo>
                  <a:pt x="1687986" y="2689092"/>
                </a:lnTo>
                <a:lnTo>
                  <a:pt x="1687779" y="2669501"/>
                </a:lnTo>
                <a:lnTo>
                  <a:pt x="1682880" y="2630837"/>
                </a:lnTo>
                <a:lnTo>
                  <a:pt x="1672169" y="2593453"/>
                </a:lnTo>
                <a:lnTo>
                  <a:pt x="1655850" y="2558060"/>
                </a:lnTo>
                <a:lnTo>
                  <a:pt x="1634126" y="2525367"/>
                </a:lnTo>
                <a:lnTo>
                  <a:pt x="1607200" y="2496083"/>
                </a:lnTo>
                <a:lnTo>
                  <a:pt x="1575275" y="2470920"/>
                </a:lnTo>
                <a:lnTo>
                  <a:pt x="1538901" y="2450756"/>
                </a:lnTo>
                <a:lnTo>
                  <a:pt x="1500626" y="2437002"/>
                </a:lnTo>
                <a:lnTo>
                  <a:pt x="1461510" y="2429669"/>
                </a:lnTo>
                <a:lnTo>
                  <a:pt x="1441859" y="2428346"/>
                </a:lnTo>
                <a:close/>
              </a:path>
              <a:path w="4057015" h="7560309">
                <a:moveTo>
                  <a:pt x="4056591" y="0"/>
                </a:moveTo>
                <a:lnTo>
                  <a:pt x="3604737" y="0"/>
                </a:lnTo>
                <a:lnTo>
                  <a:pt x="3607851" y="5054"/>
                </a:lnTo>
                <a:lnTo>
                  <a:pt x="3633779" y="37554"/>
                </a:lnTo>
                <a:lnTo>
                  <a:pt x="3663899" y="64844"/>
                </a:lnTo>
                <a:lnTo>
                  <a:pt x="3697250" y="86526"/>
                </a:lnTo>
                <a:lnTo>
                  <a:pt x="3733099" y="102514"/>
                </a:lnTo>
                <a:lnTo>
                  <a:pt x="3770712" y="112725"/>
                </a:lnTo>
                <a:lnTo>
                  <a:pt x="3809356" y="117075"/>
                </a:lnTo>
                <a:lnTo>
                  <a:pt x="3828835" y="117027"/>
                </a:lnTo>
                <a:lnTo>
                  <a:pt x="3867650" y="112428"/>
                </a:lnTo>
                <a:lnTo>
                  <a:pt x="3905662" y="101759"/>
                </a:lnTo>
                <a:lnTo>
                  <a:pt x="3942138" y="84936"/>
                </a:lnTo>
                <a:lnTo>
                  <a:pt x="3976344" y="61874"/>
                </a:lnTo>
                <a:lnTo>
                  <a:pt x="4056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4772" y="0"/>
            <a:ext cx="4700270" cy="7560309"/>
          </a:xfrm>
          <a:custGeom>
            <a:avLst/>
            <a:gdLst/>
            <a:ahLst/>
            <a:cxnLst/>
            <a:rect l="l" t="t" r="r" b="b"/>
            <a:pathLst>
              <a:path w="4700270" h="7560309">
                <a:moveTo>
                  <a:pt x="4699857" y="0"/>
                </a:moveTo>
                <a:lnTo>
                  <a:pt x="3840427" y="0"/>
                </a:lnTo>
                <a:lnTo>
                  <a:pt x="3552540" y="199568"/>
                </a:lnTo>
                <a:lnTo>
                  <a:pt x="3124916" y="537346"/>
                </a:lnTo>
                <a:lnTo>
                  <a:pt x="2720534" y="899709"/>
                </a:lnTo>
                <a:lnTo>
                  <a:pt x="2340319" y="1285371"/>
                </a:lnTo>
                <a:lnTo>
                  <a:pt x="1985199" y="1693048"/>
                </a:lnTo>
                <a:lnTo>
                  <a:pt x="1656099" y="2121452"/>
                </a:lnTo>
                <a:lnTo>
                  <a:pt x="1353945" y="2569298"/>
                </a:lnTo>
                <a:lnTo>
                  <a:pt x="1079664" y="3035300"/>
                </a:lnTo>
                <a:lnTo>
                  <a:pt x="834183" y="3518173"/>
                </a:lnTo>
                <a:lnTo>
                  <a:pt x="618427" y="4016631"/>
                </a:lnTo>
                <a:lnTo>
                  <a:pt x="433322" y="4529386"/>
                </a:lnTo>
                <a:lnTo>
                  <a:pt x="279796" y="5055155"/>
                </a:lnTo>
                <a:lnTo>
                  <a:pt x="158775" y="5592651"/>
                </a:lnTo>
                <a:lnTo>
                  <a:pt x="71184" y="6140587"/>
                </a:lnTo>
                <a:lnTo>
                  <a:pt x="17950" y="6697679"/>
                </a:lnTo>
                <a:lnTo>
                  <a:pt x="0" y="7262640"/>
                </a:lnTo>
                <a:lnTo>
                  <a:pt x="12061" y="7560055"/>
                </a:lnTo>
                <a:lnTo>
                  <a:pt x="468855" y="7560055"/>
                </a:lnTo>
                <a:lnTo>
                  <a:pt x="456793" y="7262640"/>
                </a:lnTo>
                <a:lnTo>
                  <a:pt x="473810" y="6727038"/>
                </a:lnTo>
                <a:lnTo>
                  <a:pt x="524276" y="6198896"/>
                </a:lnTo>
                <a:lnTo>
                  <a:pt x="607312" y="5679433"/>
                </a:lnTo>
                <a:lnTo>
                  <a:pt x="722040" y="5169869"/>
                </a:lnTo>
                <a:lnTo>
                  <a:pt x="867583" y="4671423"/>
                </a:lnTo>
                <a:lnTo>
                  <a:pt x="1043062" y="4185313"/>
                </a:lnTo>
                <a:lnTo>
                  <a:pt x="1247599" y="3712759"/>
                </a:lnTo>
                <a:lnTo>
                  <a:pt x="1480315" y="3254980"/>
                </a:lnTo>
                <a:lnTo>
                  <a:pt x="1740333" y="2813195"/>
                </a:lnTo>
                <a:lnTo>
                  <a:pt x="2026775" y="2388623"/>
                </a:lnTo>
                <a:lnTo>
                  <a:pt x="2338762" y="1982483"/>
                </a:lnTo>
                <a:lnTo>
                  <a:pt x="2675416" y="1595995"/>
                </a:lnTo>
                <a:lnTo>
                  <a:pt x="3035860" y="1230376"/>
                </a:lnTo>
                <a:lnTo>
                  <a:pt x="3419214" y="886847"/>
                </a:lnTo>
                <a:lnTo>
                  <a:pt x="3824602" y="566627"/>
                </a:lnTo>
                <a:lnTo>
                  <a:pt x="4251143" y="270934"/>
                </a:lnTo>
                <a:lnTo>
                  <a:pt x="4697962" y="987"/>
                </a:lnTo>
                <a:lnTo>
                  <a:pt x="4699857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0832" y="0"/>
            <a:ext cx="6195060" cy="7560309"/>
          </a:xfrm>
          <a:custGeom>
            <a:avLst/>
            <a:gdLst/>
            <a:ahLst/>
            <a:cxnLst/>
            <a:rect l="l" t="t" r="r" b="b"/>
            <a:pathLst>
              <a:path w="6195059" h="7560309">
                <a:moveTo>
                  <a:pt x="6194638" y="0"/>
                </a:moveTo>
                <a:lnTo>
                  <a:pt x="4857607" y="0"/>
                </a:lnTo>
                <a:lnTo>
                  <a:pt x="4804152" y="20205"/>
                </a:lnTo>
                <a:lnTo>
                  <a:pt x="4251549" y="280222"/>
                </a:lnTo>
                <a:lnTo>
                  <a:pt x="3723301" y="580905"/>
                </a:lnTo>
                <a:lnTo>
                  <a:pt x="3221446" y="920213"/>
                </a:lnTo>
                <a:lnTo>
                  <a:pt x="2748024" y="1296109"/>
                </a:lnTo>
                <a:lnTo>
                  <a:pt x="2305073" y="1706554"/>
                </a:lnTo>
                <a:lnTo>
                  <a:pt x="1894632" y="2149509"/>
                </a:lnTo>
                <a:lnTo>
                  <a:pt x="1518740" y="2622935"/>
                </a:lnTo>
                <a:lnTo>
                  <a:pt x="1179435" y="3124793"/>
                </a:lnTo>
                <a:lnTo>
                  <a:pt x="878756" y="3653044"/>
                </a:lnTo>
                <a:lnTo>
                  <a:pt x="618742" y="4205650"/>
                </a:lnTo>
                <a:lnTo>
                  <a:pt x="401431" y="4780572"/>
                </a:lnTo>
                <a:lnTo>
                  <a:pt x="228863" y="5375771"/>
                </a:lnTo>
                <a:lnTo>
                  <a:pt x="103076" y="5989208"/>
                </a:lnTo>
                <a:lnTo>
                  <a:pt x="26108" y="6618844"/>
                </a:lnTo>
                <a:lnTo>
                  <a:pt x="0" y="7262641"/>
                </a:lnTo>
                <a:lnTo>
                  <a:pt x="307" y="7332473"/>
                </a:lnTo>
                <a:lnTo>
                  <a:pt x="1229" y="7402310"/>
                </a:lnTo>
                <a:lnTo>
                  <a:pt x="2764" y="7472144"/>
                </a:lnTo>
                <a:lnTo>
                  <a:pt x="4912" y="7541964"/>
                </a:lnTo>
                <a:lnTo>
                  <a:pt x="5627" y="7560056"/>
                </a:lnTo>
                <a:lnTo>
                  <a:pt x="412583" y="7560056"/>
                </a:lnTo>
                <a:lnTo>
                  <a:pt x="411302" y="7527655"/>
                </a:lnTo>
                <a:lnTo>
                  <a:pt x="409264" y="7461414"/>
                </a:lnTo>
                <a:lnTo>
                  <a:pt x="407807" y="7395158"/>
                </a:lnTo>
                <a:lnTo>
                  <a:pt x="406933" y="7328898"/>
                </a:lnTo>
                <a:lnTo>
                  <a:pt x="406641" y="7262641"/>
                </a:lnTo>
                <a:lnTo>
                  <a:pt x="431399" y="6652149"/>
                </a:lnTo>
                <a:lnTo>
                  <a:pt x="504385" y="6055086"/>
                </a:lnTo>
                <a:lnTo>
                  <a:pt x="623666" y="5473384"/>
                </a:lnTo>
                <a:lnTo>
                  <a:pt x="787308" y="4908977"/>
                </a:lnTo>
                <a:lnTo>
                  <a:pt x="993378" y="4363799"/>
                </a:lnTo>
                <a:lnTo>
                  <a:pt x="1239942" y="3839781"/>
                </a:lnTo>
                <a:lnTo>
                  <a:pt x="1525068" y="3338858"/>
                </a:lnTo>
                <a:lnTo>
                  <a:pt x="1846822" y="2862964"/>
                </a:lnTo>
                <a:lnTo>
                  <a:pt x="2203271" y="2414030"/>
                </a:lnTo>
                <a:lnTo>
                  <a:pt x="2592481" y="1993992"/>
                </a:lnTo>
                <a:lnTo>
                  <a:pt x="3012519" y="1604781"/>
                </a:lnTo>
                <a:lnTo>
                  <a:pt x="3461452" y="1248332"/>
                </a:lnTo>
                <a:lnTo>
                  <a:pt x="3937346" y="926577"/>
                </a:lnTo>
                <a:lnTo>
                  <a:pt x="4438269" y="641451"/>
                </a:lnTo>
                <a:lnTo>
                  <a:pt x="4962287" y="394886"/>
                </a:lnTo>
                <a:lnTo>
                  <a:pt x="5507466" y="188815"/>
                </a:lnTo>
                <a:lnTo>
                  <a:pt x="6071874" y="25173"/>
                </a:lnTo>
                <a:lnTo>
                  <a:pt x="6194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6851" y="327504"/>
            <a:ext cx="7555230" cy="7232650"/>
          </a:xfrm>
          <a:custGeom>
            <a:avLst/>
            <a:gdLst/>
            <a:ahLst/>
            <a:cxnLst/>
            <a:rect l="l" t="t" r="r" b="b"/>
            <a:pathLst>
              <a:path w="7555230" h="7232650">
                <a:moveTo>
                  <a:pt x="6935114" y="0"/>
                </a:moveTo>
                <a:lnTo>
                  <a:pt x="6367158" y="23033"/>
                </a:lnTo>
                <a:lnTo>
                  <a:pt x="5811694" y="90934"/>
                </a:lnTo>
                <a:lnTo>
                  <a:pt x="5270521" y="201904"/>
                </a:lnTo>
                <a:lnTo>
                  <a:pt x="4745438" y="354144"/>
                </a:lnTo>
                <a:lnTo>
                  <a:pt x="4238244" y="545857"/>
                </a:lnTo>
                <a:lnTo>
                  <a:pt x="3750736" y="775243"/>
                </a:lnTo>
                <a:lnTo>
                  <a:pt x="3284714" y="1040503"/>
                </a:lnTo>
                <a:lnTo>
                  <a:pt x="2841977" y="1339840"/>
                </a:lnTo>
                <a:lnTo>
                  <a:pt x="2424322" y="1671454"/>
                </a:lnTo>
                <a:lnTo>
                  <a:pt x="2033549" y="2033547"/>
                </a:lnTo>
                <a:lnTo>
                  <a:pt x="1671456" y="2424321"/>
                </a:lnTo>
                <a:lnTo>
                  <a:pt x="1339842" y="2841977"/>
                </a:lnTo>
                <a:lnTo>
                  <a:pt x="1040505" y="3284716"/>
                </a:lnTo>
                <a:lnTo>
                  <a:pt x="775244" y="3750739"/>
                </a:lnTo>
                <a:lnTo>
                  <a:pt x="545858" y="4238249"/>
                </a:lnTo>
                <a:lnTo>
                  <a:pt x="354145" y="4745446"/>
                </a:lnTo>
                <a:lnTo>
                  <a:pt x="201905" y="5270532"/>
                </a:lnTo>
                <a:lnTo>
                  <a:pt x="90934" y="5811709"/>
                </a:lnTo>
                <a:lnTo>
                  <a:pt x="23033" y="6367178"/>
                </a:lnTo>
                <a:lnTo>
                  <a:pt x="0" y="6935139"/>
                </a:lnTo>
                <a:lnTo>
                  <a:pt x="12061" y="7232552"/>
                </a:lnTo>
                <a:lnTo>
                  <a:pt x="368601" y="7232552"/>
                </a:lnTo>
                <a:lnTo>
                  <a:pt x="356539" y="6935139"/>
                </a:lnTo>
                <a:lnTo>
                  <a:pt x="378388" y="6396378"/>
                </a:lnTo>
                <a:lnTo>
                  <a:pt x="442798" y="5869468"/>
                </a:lnTo>
                <a:lnTo>
                  <a:pt x="548063" y="5356115"/>
                </a:lnTo>
                <a:lnTo>
                  <a:pt x="692476" y="4858024"/>
                </a:lnTo>
                <a:lnTo>
                  <a:pt x="874331" y="4376902"/>
                </a:lnTo>
                <a:lnTo>
                  <a:pt x="1091923" y="3914456"/>
                </a:lnTo>
                <a:lnTo>
                  <a:pt x="1343546" y="3472391"/>
                </a:lnTo>
                <a:lnTo>
                  <a:pt x="1627492" y="3052414"/>
                </a:lnTo>
                <a:lnTo>
                  <a:pt x="1942056" y="2656230"/>
                </a:lnTo>
                <a:lnTo>
                  <a:pt x="2285533" y="2285545"/>
                </a:lnTo>
                <a:lnTo>
                  <a:pt x="2656215" y="1942067"/>
                </a:lnTo>
                <a:lnTo>
                  <a:pt x="3052397" y="1627501"/>
                </a:lnTo>
                <a:lnTo>
                  <a:pt x="3472373" y="1343553"/>
                </a:lnTo>
                <a:lnTo>
                  <a:pt x="3914436" y="1091929"/>
                </a:lnTo>
                <a:lnTo>
                  <a:pt x="4376881" y="874335"/>
                </a:lnTo>
                <a:lnTo>
                  <a:pt x="4858001" y="692478"/>
                </a:lnTo>
                <a:lnTo>
                  <a:pt x="5356091" y="548064"/>
                </a:lnTo>
                <a:lnTo>
                  <a:pt x="5869443" y="442799"/>
                </a:lnTo>
                <a:lnTo>
                  <a:pt x="6396353" y="378389"/>
                </a:lnTo>
                <a:lnTo>
                  <a:pt x="6935114" y="356539"/>
                </a:lnTo>
                <a:lnTo>
                  <a:pt x="7555151" y="356539"/>
                </a:lnTo>
                <a:lnTo>
                  <a:pt x="7555151" y="29399"/>
                </a:lnTo>
                <a:lnTo>
                  <a:pt x="7503070" y="23033"/>
                </a:lnTo>
                <a:lnTo>
                  <a:pt x="6935114" y="0"/>
                </a:lnTo>
              </a:path>
              <a:path w="7555230" h="7232650">
                <a:moveTo>
                  <a:pt x="7555151" y="356539"/>
                </a:moveTo>
                <a:lnTo>
                  <a:pt x="6935114" y="356539"/>
                </a:lnTo>
                <a:lnTo>
                  <a:pt x="7473875" y="378389"/>
                </a:lnTo>
                <a:lnTo>
                  <a:pt x="7555151" y="388324"/>
                </a:lnTo>
                <a:lnTo>
                  <a:pt x="7555151" y="35653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75204" y="1253552"/>
            <a:ext cx="3616960" cy="1043305"/>
          </a:xfrm>
          <a:custGeom>
            <a:avLst/>
            <a:gdLst/>
            <a:ahLst/>
            <a:cxnLst/>
            <a:rect l="l" t="t" r="r" b="b"/>
            <a:pathLst>
              <a:path w="3616959" h="1043305">
                <a:moveTo>
                  <a:pt x="2996761" y="0"/>
                </a:moveTo>
                <a:lnTo>
                  <a:pt x="2843527" y="1956"/>
                </a:lnTo>
                <a:lnTo>
                  <a:pt x="2690564" y="7812"/>
                </a:lnTo>
                <a:lnTo>
                  <a:pt x="2537954" y="17545"/>
                </a:lnTo>
                <a:lnTo>
                  <a:pt x="2385780" y="31135"/>
                </a:lnTo>
                <a:lnTo>
                  <a:pt x="2234124" y="48561"/>
                </a:lnTo>
                <a:lnTo>
                  <a:pt x="2083066" y="69801"/>
                </a:lnTo>
                <a:lnTo>
                  <a:pt x="1932689" y="94834"/>
                </a:lnTo>
                <a:lnTo>
                  <a:pt x="1783075" y="123639"/>
                </a:lnTo>
                <a:lnTo>
                  <a:pt x="1634306" y="156196"/>
                </a:lnTo>
                <a:lnTo>
                  <a:pt x="1486463" y="192482"/>
                </a:lnTo>
                <a:lnTo>
                  <a:pt x="1339628" y="232477"/>
                </a:lnTo>
                <a:lnTo>
                  <a:pt x="1193884" y="276160"/>
                </a:lnTo>
                <a:lnTo>
                  <a:pt x="1049312" y="323509"/>
                </a:lnTo>
                <a:lnTo>
                  <a:pt x="905995" y="374504"/>
                </a:lnTo>
                <a:lnTo>
                  <a:pt x="764012" y="429123"/>
                </a:lnTo>
                <a:lnTo>
                  <a:pt x="623448" y="487345"/>
                </a:lnTo>
                <a:lnTo>
                  <a:pt x="484383" y="549148"/>
                </a:lnTo>
                <a:lnTo>
                  <a:pt x="346900" y="614513"/>
                </a:lnTo>
                <a:lnTo>
                  <a:pt x="211080" y="683417"/>
                </a:lnTo>
                <a:lnTo>
                  <a:pt x="77006" y="755840"/>
                </a:lnTo>
                <a:lnTo>
                  <a:pt x="38537" y="786300"/>
                </a:lnTo>
                <a:lnTo>
                  <a:pt x="12684" y="826266"/>
                </a:lnTo>
                <a:lnTo>
                  <a:pt x="688" y="872754"/>
                </a:lnTo>
                <a:lnTo>
                  <a:pt x="0" y="885045"/>
                </a:lnTo>
                <a:lnTo>
                  <a:pt x="274" y="897511"/>
                </a:lnTo>
                <a:lnTo>
                  <a:pt x="7071" y="935489"/>
                </a:lnTo>
                <a:lnTo>
                  <a:pt x="23233" y="973358"/>
                </a:lnTo>
                <a:lnTo>
                  <a:pt x="56133" y="1009569"/>
                </a:lnTo>
                <a:lnTo>
                  <a:pt x="97485" y="1033021"/>
                </a:lnTo>
                <a:lnTo>
                  <a:pt x="143771" y="1042706"/>
                </a:lnTo>
                <a:lnTo>
                  <a:pt x="155701" y="1042858"/>
                </a:lnTo>
                <a:lnTo>
                  <a:pt x="167664" y="1042071"/>
                </a:lnTo>
                <a:lnTo>
                  <a:pt x="214748" y="1029213"/>
                </a:lnTo>
                <a:lnTo>
                  <a:pt x="353266" y="954782"/>
                </a:lnTo>
                <a:lnTo>
                  <a:pt x="482138" y="889410"/>
                </a:lnTo>
                <a:lnTo>
                  <a:pt x="612589" y="827396"/>
                </a:lnTo>
                <a:lnTo>
                  <a:pt x="744543" y="768760"/>
                </a:lnTo>
                <a:lnTo>
                  <a:pt x="877921" y="713522"/>
                </a:lnTo>
                <a:lnTo>
                  <a:pt x="1012647" y="661702"/>
                </a:lnTo>
                <a:lnTo>
                  <a:pt x="1148642" y="613321"/>
                </a:lnTo>
                <a:lnTo>
                  <a:pt x="1285829" y="568398"/>
                </a:lnTo>
                <a:lnTo>
                  <a:pt x="1424130" y="526954"/>
                </a:lnTo>
                <a:lnTo>
                  <a:pt x="1563468" y="489008"/>
                </a:lnTo>
                <a:lnTo>
                  <a:pt x="1703764" y="454581"/>
                </a:lnTo>
                <a:lnTo>
                  <a:pt x="1844941" y="423693"/>
                </a:lnTo>
                <a:lnTo>
                  <a:pt x="1986922" y="396363"/>
                </a:lnTo>
                <a:lnTo>
                  <a:pt x="2129629" y="372612"/>
                </a:lnTo>
                <a:lnTo>
                  <a:pt x="2272984" y="352460"/>
                </a:lnTo>
                <a:lnTo>
                  <a:pt x="2416909" y="335928"/>
                </a:lnTo>
                <a:lnTo>
                  <a:pt x="2561327" y="323034"/>
                </a:lnTo>
                <a:lnTo>
                  <a:pt x="2706160" y="313799"/>
                </a:lnTo>
                <a:lnTo>
                  <a:pt x="2851331" y="308243"/>
                </a:lnTo>
                <a:lnTo>
                  <a:pt x="2996761" y="306387"/>
                </a:lnTo>
                <a:lnTo>
                  <a:pt x="3616798" y="306387"/>
                </a:lnTo>
                <a:lnTo>
                  <a:pt x="3616798" y="32564"/>
                </a:lnTo>
                <a:lnTo>
                  <a:pt x="3461682" y="17718"/>
                </a:lnTo>
                <a:lnTo>
                  <a:pt x="3229932" y="4443"/>
                </a:lnTo>
                <a:lnTo>
                  <a:pt x="2996761" y="0"/>
                </a:lnTo>
                <a:close/>
              </a:path>
              <a:path w="3616959" h="1043305">
                <a:moveTo>
                  <a:pt x="3616798" y="306387"/>
                </a:moveTo>
                <a:lnTo>
                  <a:pt x="2996761" y="306387"/>
                </a:lnTo>
                <a:lnTo>
                  <a:pt x="3218045" y="310604"/>
                </a:lnTo>
                <a:lnTo>
                  <a:pt x="3437979" y="323202"/>
                </a:lnTo>
                <a:lnTo>
                  <a:pt x="3616798" y="340317"/>
                </a:lnTo>
                <a:lnTo>
                  <a:pt x="3616798" y="306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2910" y="3264135"/>
            <a:ext cx="1745614" cy="4296410"/>
          </a:xfrm>
          <a:custGeom>
            <a:avLst/>
            <a:gdLst/>
            <a:ahLst/>
            <a:cxnLst/>
            <a:rect l="l" t="t" r="r" b="b"/>
            <a:pathLst>
              <a:path w="1745614" h="4296409">
                <a:moveTo>
                  <a:pt x="1595886" y="0"/>
                </a:moveTo>
                <a:lnTo>
                  <a:pt x="1548674" y="6386"/>
                </a:lnTo>
                <a:lnTo>
                  <a:pt x="1505119" y="27354"/>
                </a:lnTo>
                <a:lnTo>
                  <a:pt x="1337441" y="218735"/>
                </a:lnTo>
                <a:lnTo>
                  <a:pt x="1204276" y="389405"/>
                </a:lnTo>
                <a:lnTo>
                  <a:pt x="1077675" y="564313"/>
                </a:lnTo>
                <a:lnTo>
                  <a:pt x="957710" y="743265"/>
                </a:lnTo>
                <a:lnTo>
                  <a:pt x="844455" y="926068"/>
                </a:lnTo>
                <a:lnTo>
                  <a:pt x="737981" y="1112528"/>
                </a:lnTo>
                <a:lnTo>
                  <a:pt x="638362" y="1302451"/>
                </a:lnTo>
                <a:lnTo>
                  <a:pt x="545669" y="1495644"/>
                </a:lnTo>
                <a:lnTo>
                  <a:pt x="459975" y="1691914"/>
                </a:lnTo>
                <a:lnTo>
                  <a:pt x="381352" y="1891065"/>
                </a:lnTo>
                <a:lnTo>
                  <a:pt x="309873" y="2092906"/>
                </a:lnTo>
                <a:lnTo>
                  <a:pt x="245611" y="2297241"/>
                </a:lnTo>
                <a:lnTo>
                  <a:pt x="188638" y="2503879"/>
                </a:lnTo>
                <a:lnTo>
                  <a:pt x="139026" y="2712624"/>
                </a:lnTo>
                <a:lnTo>
                  <a:pt x="96847" y="2923283"/>
                </a:lnTo>
                <a:lnTo>
                  <a:pt x="62175" y="3135663"/>
                </a:lnTo>
                <a:lnTo>
                  <a:pt x="35082" y="3349569"/>
                </a:lnTo>
                <a:lnTo>
                  <a:pt x="15640" y="3564809"/>
                </a:lnTo>
                <a:lnTo>
                  <a:pt x="3922" y="3781189"/>
                </a:lnTo>
                <a:lnTo>
                  <a:pt x="0" y="3998514"/>
                </a:lnTo>
                <a:lnTo>
                  <a:pt x="12061" y="4295920"/>
                </a:lnTo>
                <a:lnTo>
                  <a:pt x="318436" y="4295920"/>
                </a:lnTo>
                <a:lnTo>
                  <a:pt x="306374" y="3998514"/>
                </a:lnTo>
                <a:lnTo>
                  <a:pt x="310096" y="3792265"/>
                </a:lnTo>
                <a:lnTo>
                  <a:pt x="321216" y="3586915"/>
                </a:lnTo>
                <a:lnTo>
                  <a:pt x="339666" y="3382647"/>
                </a:lnTo>
                <a:lnTo>
                  <a:pt x="365376" y="3179645"/>
                </a:lnTo>
                <a:lnTo>
                  <a:pt x="398277" y="2978093"/>
                </a:lnTo>
                <a:lnTo>
                  <a:pt x="438302" y="2778175"/>
                </a:lnTo>
                <a:lnTo>
                  <a:pt x="485382" y="2580075"/>
                </a:lnTo>
                <a:lnTo>
                  <a:pt x="539446" y="2383975"/>
                </a:lnTo>
                <a:lnTo>
                  <a:pt x="600428" y="2190061"/>
                </a:lnTo>
                <a:lnTo>
                  <a:pt x="668258" y="1998515"/>
                </a:lnTo>
                <a:lnTo>
                  <a:pt x="742867" y="1809522"/>
                </a:lnTo>
                <a:lnTo>
                  <a:pt x="824186" y="1623265"/>
                </a:lnTo>
                <a:lnTo>
                  <a:pt x="912148" y="1439928"/>
                </a:lnTo>
                <a:lnTo>
                  <a:pt x="1006682" y="1259695"/>
                </a:lnTo>
                <a:lnTo>
                  <a:pt x="1107721" y="1082750"/>
                </a:lnTo>
                <a:lnTo>
                  <a:pt x="1215195" y="909276"/>
                </a:lnTo>
                <a:lnTo>
                  <a:pt x="1329036" y="739457"/>
                </a:lnTo>
                <a:lnTo>
                  <a:pt x="1449176" y="573476"/>
                </a:lnTo>
                <a:lnTo>
                  <a:pt x="1575544" y="411518"/>
                </a:lnTo>
                <a:lnTo>
                  <a:pt x="1708073" y="253767"/>
                </a:lnTo>
                <a:lnTo>
                  <a:pt x="1715946" y="243965"/>
                </a:lnTo>
                <a:lnTo>
                  <a:pt x="1738072" y="200831"/>
                </a:lnTo>
                <a:lnTo>
                  <a:pt x="1745150" y="153885"/>
                </a:lnTo>
                <a:lnTo>
                  <a:pt x="1744558" y="141938"/>
                </a:lnTo>
                <a:lnTo>
                  <a:pt x="1732711" y="94852"/>
                </a:lnTo>
                <a:lnTo>
                  <a:pt x="1713833" y="61714"/>
                </a:lnTo>
                <a:lnTo>
                  <a:pt x="1686351" y="31982"/>
                </a:lnTo>
                <a:lnTo>
                  <a:pt x="1643023" y="8447"/>
                </a:lnTo>
                <a:lnTo>
                  <a:pt x="1607823" y="711"/>
                </a:lnTo>
                <a:lnTo>
                  <a:pt x="159588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8956" y="2179803"/>
            <a:ext cx="5703570" cy="5380355"/>
          </a:xfrm>
          <a:custGeom>
            <a:avLst/>
            <a:gdLst/>
            <a:ahLst/>
            <a:cxnLst/>
            <a:rect l="l" t="t" r="r" b="b"/>
            <a:pathLst>
              <a:path w="5703570" h="5380355">
                <a:moveTo>
                  <a:pt x="1515280" y="1512028"/>
                </a:moveTo>
                <a:lnTo>
                  <a:pt x="1468346" y="1522586"/>
                </a:lnTo>
                <a:lnTo>
                  <a:pt x="1427429" y="1551021"/>
                </a:lnTo>
                <a:lnTo>
                  <a:pt x="1292468" y="1696130"/>
                </a:lnTo>
                <a:lnTo>
                  <a:pt x="1163780" y="1845594"/>
                </a:lnTo>
                <a:lnTo>
                  <a:pt x="1041436" y="1999237"/>
                </a:lnTo>
                <a:lnTo>
                  <a:pt x="925506" y="2156888"/>
                </a:lnTo>
                <a:lnTo>
                  <a:pt x="816059" y="2318373"/>
                </a:lnTo>
                <a:lnTo>
                  <a:pt x="713165" y="2483518"/>
                </a:lnTo>
                <a:lnTo>
                  <a:pt x="616895" y="2652150"/>
                </a:lnTo>
                <a:lnTo>
                  <a:pt x="527319" y="2824096"/>
                </a:lnTo>
                <a:lnTo>
                  <a:pt x="444507" y="2999183"/>
                </a:lnTo>
                <a:lnTo>
                  <a:pt x="368528" y="3177237"/>
                </a:lnTo>
                <a:lnTo>
                  <a:pt x="299453" y="3358084"/>
                </a:lnTo>
                <a:lnTo>
                  <a:pt x="237352" y="3541552"/>
                </a:lnTo>
                <a:lnTo>
                  <a:pt x="182294" y="3727468"/>
                </a:lnTo>
                <a:lnTo>
                  <a:pt x="134350" y="3915657"/>
                </a:lnTo>
                <a:lnTo>
                  <a:pt x="93591" y="4105947"/>
                </a:lnTo>
                <a:lnTo>
                  <a:pt x="60085" y="4298164"/>
                </a:lnTo>
                <a:lnTo>
                  <a:pt x="33902" y="4492136"/>
                </a:lnTo>
                <a:lnTo>
                  <a:pt x="15114" y="4687687"/>
                </a:lnTo>
                <a:lnTo>
                  <a:pt x="3790" y="4884647"/>
                </a:lnTo>
                <a:lnTo>
                  <a:pt x="0" y="5082840"/>
                </a:lnTo>
                <a:lnTo>
                  <a:pt x="12061" y="5380252"/>
                </a:lnTo>
                <a:lnTo>
                  <a:pt x="268284" y="5380252"/>
                </a:lnTo>
                <a:lnTo>
                  <a:pt x="256222" y="5082840"/>
                </a:lnTo>
                <a:lnTo>
                  <a:pt x="259822" y="4894638"/>
                </a:lnTo>
                <a:lnTo>
                  <a:pt x="270581" y="4707604"/>
                </a:lnTo>
                <a:lnTo>
                  <a:pt x="288436" y="4521896"/>
                </a:lnTo>
                <a:lnTo>
                  <a:pt x="313326" y="4337675"/>
                </a:lnTo>
                <a:lnTo>
                  <a:pt x="345188" y="4155101"/>
                </a:lnTo>
                <a:lnTo>
                  <a:pt x="383960" y="3974333"/>
                </a:lnTo>
                <a:lnTo>
                  <a:pt x="429580" y="3795531"/>
                </a:lnTo>
                <a:lnTo>
                  <a:pt x="481986" y="3618855"/>
                </a:lnTo>
                <a:lnTo>
                  <a:pt x="541115" y="3444464"/>
                </a:lnTo>
                <a:lnTo>
                  <a:pt x="606905" y="3272519"/>
                </a:lnTo>
                <a:lnTo>
                  <a:pt x="679295" y="3103178"/>
                </a:lnTo>
                <a:lnTo>
                  <a:pt x="758222" y="2936602"/>
                </a:lnTo>
                <a:lnTo>
                  <a:pt x="843623" y="2772950"/>
                </a:lnTo>
                <a:lnTo>
                  <a:pt x="935437" y="2612382"/>
                </a:lnTo>
                <a:lnTo>
                  <a:pt x="1033602" y="2455059"/>
                </a:lnTo>
                <a:lnTo>
                  <a:pt x="1138055" y="2301138"/>
                </a:lnTo>
                <a:lnTo>
                  <a:pt x="1248734" y="2150781"/>
                </a:lnTo>
                <a:lnTo>
                  <a:pt x="1365577" y="2004148"/>
                </a:lnTo>
                <a:lnTo>
                  <a:pt x="1488522" y="1861397"/>
                </a:lnTo>
                <a:lnTo>
                  <a:pt x="1617507" y="1722688"/>
                </a:lnTo>
                <a:lnTo>
                  <a:pt x="1625052" y="1712817"/>
                </a:lnTo>
                <a:lnTo>
                  <a:pt x="1644260" y="1668881"/>
                </a:lnTo>
                <a:lnTo>
                  <a:pt x="1647241" y="1645309"/>
                </a:lnTo>
                <a:lnTo>
                  <a:pt x="1647066" y="1633389"/>
                </a:lnTo>
                <a:lnTo>
                  <a:pt x="1635197" y="1586596"/>
                </a:lnTo>
                <a:lnTo>
                  <a:pt x="1614490" y="1554568"/>
                </a:lnTo>
                <a:lnTo>
                  <a:pt x="1585001" y="1529896"/>
                </a:lnTo>
                <a:lnTo>
                  <a:pt x="1539295" y="1513479"/>
                </a:lnTo>
                <a:lnTo>
                  <a:pt x="1527313" y="1512192"/>
                </a:lnTo>
                <a:lnTo>
                  <a:pt x="1515280" y="1512028"/>
                </a:lnTo>
              </a:path>
              <a:path w="5703570" h="5380355">
                <a:moveTo>
                  <a:pt x="5075883" y="0"/>
                </a:moveTo>
                <a:lnTo>
                  <a:pt x="5034836" y="9224"/>
                </a:lnTo>
                <a:lnTo>
                  <a:pt x="4999961" y="30721"/>
                </a:lnTo>
                <a:lnTo>
                  <a:pt x="4973603" y="62361"/>
                </a:lnTo>
                <a:lnTo>
                  <a:pt x="4958105" y="102016"/>
                </a:lnTo>
                <a:lnTo>
                  <a:pt x="4954964" y="131855"/>
                </a:lnTo>
                <a:lnTo>
                  <a:pt x="4956227" y="146406"/>
                </a:lnTo>
                <a:lnTo>
                  <a:pt x="4969111" y="186628"/>
                </a:lnTo>
                <a:lnTo>
                  <a:pt x="4993727" y="219799"/>
                </a:lnTo>
                <a:lnTo>
                  <a:pt x="5027622" y="243472"/>
                </a:lnTo>
                <a:lnTo>
                  <a:pt x="5068343" y="255197"/>
                </a:lnTo>
                <a:lnTo>
                  <a:pt x="5478304" y="272058"/>
                </a:lnTo>
                <a:lnTo>
                  <a:pt x="5703046" y="299531"/>
                </a:lnTo>
                <a:lnTo>
                  <a:pt x="5703046" y="42438"/>
                </a:lnTo>
                <a:lnTo>
                  <a:pt x="5493177" y="16854"/>
                </a:lnTo>
                <a:lnTo>
                  <a:pt x="5075883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14976" y="7159849"/>
            <a:ext cx="218440" cy="400685"/>
          </a:xfrm>
          <a:custGeom>
            <a:avLst/>
            <a:gdLst/>
            <a:ahLst/>
            <a:cxnLst/>
            <a:rect l="l" t="t" r="r" b="b"/>
            <a:pathLst>
              <a:path w="218439" h="400684">
                <a:moveTo>
                  <a:pt x="96054" y="0"/>
                </a:moveTo>
                <a:lnTo>
                  <a:pt x="55306" y="11476"/>
                </a:lnTo>
                <a:lnTo>
                  <a:pt x="23361" y="37477"/>
                </a:lnTo>
                <a:lnTo>
                  <a:pt x="4019" y="74214"/>
                </a:lnTo>
                <a:lnTo>
                  <a:pt x="0" y="102799"/>
                </a:lnTo>
                <a:lnTo>
                  <a:pt x="12061" y="400207"/>
                </a:lnTo>
                <a:lnTo>
                  <a:pt x="217980" y="400207"/>
                </a:lnTo>
                <a:lnTo>
                  <a:pt x="205377" y="90283"/>
                </a:lnTo>
                <a:lnTo>
                  <a:pt x="192328" y="51692"/>
                </a:lnTo>
                <a:lnTo>
                  <a:pt x="165181" y="21670"/>
                </a:lnTo>
                <a:lnTo>
                  <a:pt x="126678" y="3650"/>
                </a:lnTo>
                <a:lnTo>
                  <a:pt x="96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0199" y="3105662"/>
            <a:ext cx="4022090" cy="1903730"/>
          </a:xfrm>
          <a:custGeom>
            <a:avLst/>
            <a:gdLst/>
            <a:ahLst/>
            <a:cxnLst/>
            <a:rect l="l" t="t" r="r" b="b"/>
            <a:pathLst>
              <a:path w="4022090" h="1903729">
                <a:moveTo>
                  <a:pt x="3401769" y="0"/>
                </a:moveTo>
                <a:lnTo>
                  <a:pt x="3201620" y="4854"/>
                </a:lnTo>
                <a:lnTo>
                  <a:pt x="3002882" y="19314"/>
                </a:lnTo>
                <a:lnTo>
                  <a:pt x="2805860" y="43228"/>
                </a:lnTo>
                <a:lnTo>
                  <a:pt x="2610857" y="76442"/>
                </a:lnTo>
                <a:lnTo>
                  <a:pt x="2418180" y="118802"/>
                </a:lnTo>
                <a:lnTo>
                  <a:pt x="2228132" y="170157"/>
                </a:lnTo>
                <a:lnTo>
                  <a:pt x="2041019" y="230352"/>
                </a:lnTo>
                <a:lnTo>
                  <a:pt x="1857145" y="299234"/>
                </a:lnTo>
                <a:lnTo>
                  <a:pt x="1676814" y="376650"/>
                </a:lnTo>
                <a:lnTo>
                  <a:pt x="1500333" y="462448"/>
                </a:lnTo>
                <a:lnTo>
                  <a:pt x="1328004" y="556473"/>
                </a:lnTo>
                <a:lnTo>
                  <a:pt x="1160134" y="658574"/>
                </a:lnTo>
                <a:lnTo>
                  <a:pt x="997026" y="768595"/>
                </a:lnTo>
                <a:lnTo>
                  <a:pt x="838987" y="886386"/>
                </a:lnTo>
                <a:lnTo>
                  <a:pt x="686319" y="1011791"/>
                </a:lnTo>
                <a:lnTo>
                  <a:pt x="539328" y="1144659"/>
                </a:lnTo>
                <a:lnTo>
                  <a:pt x="398319" y="1284835"/>
                </a:lnTo>
                <a:lnTo>
                  <a:pt x="263596" y="1432167"/>
                </a:lnTo>
                <a:lnTo>
                  <a:pt x="135465" y="1586502"/>
                </a:lnTo>
                <a:lnTo>
                  <a:pt x="14229" y="1747687"/>
                </a:lnTo>
                <a:lnTo>
                  <a:pt x="118" y="1792592"/>
                </a:lnTo>
                <a:lnTo>
                  <a:pt x="0" y="1804261"/>
                </a:lnTo>
                <a:lnTo>
                  <a:pt x="1224" y="1815888"/>
                </a:lnTo>
                <a:lnTo>
                  <a:pt x="19353" y="1859789"/>
                </a:lnTo>
                <a:lnTo>
                  <a:pt x="46559" y="1886914"/>
                </a:lnTo>
                <a:lnTo>
                  <a:pt x="92163" y="1903030"/>
                </a:lnTo>
                <a:lnTo>
                  <a:pt x="104039" y="1903550"/>
                </a:lnTo>
                <a:lnTo>
                  <a:pt x="115858" y="1902709"/>
                </a:lnTo>
                <a:lnTo>
                  <a:pt x="160067" y="1886140"/>
                </a:lnTo>
                <a:lnTo>
                  <a:pt x="301133" y="1708208"/>
                </a:lnTo>
                <a:lnTo>
                  <a:pt x="422348" y="1562392"/>
                </a:lnTo>
                <a:lnTo>
                  <a:pt x="549886" y="1423139"/>
                </a:lnTo>
                <a:lnTo>
                  <a:pt x="683457" y="1290600"/>
                </a:lnTo>
                <a:lnTo>
                  <a:pt x="822765" y="1164925"/>
                </a:lnTo>
                <a:lnTo>
                  <a:pt x="967519" y="1046266"/>
                </a:lnTo>
                <a:lnTo>
                  <a:pt x="1117425" y="934772"/>
                </a:lnTo>
                <a:lnTo>
                  <a:pt x="1272190" y="830595"/>
                </a:lnTo>
                <a:lnTo>
                  <a:pt x="1431522" y="733885"/>
                </a:lnTo>
                <a:lnTo>
                  <a:pt x="1595128" y="644794"/>
                </a:lnTo>
                <a:lnTo>
                  <a:pt x="1762714" y="563472"/>
                </a:lnTo>
                <a:lnTo>
                  <a:pt x="1933987" y="490071"/>
                </a:lnTo>
                <a:lnTo>
                  <a:pt x="2108655" y="424739"/>
                </a:lnTo>
                <a:lnTo>
                  <a:pt x="2286425" y="367630"/>
                </a:lnTo>
                <a:lnTo>
                  <a:pt x="2467003" y="318893"/>
                </a:lnTo>
                <a:lnTo>
                  <a:pt x="2650097" y="278678"/>
                </a:lnTo>
                <a:lnTo>
                  <a:pt x="2835413" y="247138"/>
                </a:lnTo>
                <a:lnTo>
                  <a:pt x="3022660" y="224423"/>
                </a:lnTo>
                <a:lnTo>
                  <a:pt x="3211543" y="210683"/>
                </a:lnTo>
                <a:lnTo>
                  <a:pt x="3401769" y="206070"/>
                </a:lnTo>
                <a:lnTo>
                  <a:pt x="4021804" y="206070"/>
                </a:lnTo>
                <a:lnTo>
                  <a:pt x="4021804" y="47983"/>
                </a:lnTo>
                <a:lnTo>
                  <a:pt x="3742210" y="13806"/>
                </a:lnTo>
                <a:lnTo>
                  <a:pt x="3401769" y="0"/>
                </a:lnTo>
                <a:close/>
              </a:path>
              <a:path w="4022090" h="1903729">
                <a:moveTo>
                  <a:pt x="4021804" y="206070"/>
                </a:moveTo>
                <a:lnTo>
                  <a:pt x="3401769" y="206070"/>
                </a:lnTo>
                <a:lnTo>
                  <a:pt x="3725329" y="219192"/>
                </a:lnTo>
                <a:lnTo>
                  <a:pt x="4021804" y="255435"/>
                </a:lnTo>
                <a:lnTo>
                  <a:pt x="4021804" y="206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9621" y="3473348"/>
            <a:ext cx="4522381" cy="4086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4442" y="3333558"/>
            <a:ext cx="2676525" cy="4226560"/>
          </a:xfrm>
          <a:custGeom>
            <a:avLst/>
            <a:gdLst/>
            <a:ahLst/>
            <a:cxnLst/>
            <a:rect l="l" t="t" r="r" b="b"/>
            <a:pathLst>
              <a:path w="2676525" h="4226559">
                <a:moveTo>
                  <a:pt x="2676296" y="0"/>
                </a:moveTo>
                <a:lnTo>
                  <a:pt x="2444107" y="105220"/>
                </a:lnTo>
                <a:lnTo>
                  <a:pt x="2219405" y="223389"/>
                </a:lnTo>
                <a:lnTo>
                  <a:pt x="2002670" y="354028"/>
                </a:lnTo>
                <a:lnTo>
                  <a:pt x="1794379" y="496658"/>
                </a:lnTo>
                <a:lnTo>
                  <a:pt x="1595010" y="650804"/>
                </a:lnTo>
                <a:lnTo>
                  <a:pt x="1405040" y="815985"/>
                </a:lnTo>
                <a:lnTo>
                  <a:pt x="1224947" y="991726"/>
                </a:lnTo>
                <a:lnTo>
                  <a:pt x="1055210" y="1177548"/>
                </a:lnTo>
                <a:lnTo>
                  <a:pt x="896306" y="1372972"/>
                </a:lnTo>
                <a:lnTo>
                  <a:pt x="748712" y="1577522"/>
                </a:lnTo>
                <a:lnTo>
                  <a:pt x="612907" y="1790719"/>
                </a:lnTo>
                <a:lnTo>
                  <a:pt x="489369" y="2012086"/>
                </a:lnTo>
                <a:lnTo>
                  <a:pt x="378576" y="2241145"/>
                </a:lnTo>
                <a:lnTo>
                  <a:pt x="281004" y="2477418"/>
                </a:lnTo>
                <a:lnTo>
                  <a:pt x="197132" y="2720427"/>
                </a:lnTo>
                <a:lnTo>
                  <a:pt x="127439" y="2969694"/>
                </a:lnTo>
                <a:lnTo>
                  <a:pt x="72401" y="3224742"/>
                </a:lnTo>
                <a:lnTo>
                  <a:pt x="32496" y="3485093"/>
                </a:lnTo>
                <a:lnTo>
                  <a:pt x="8203" y="3750268"/>
                </a:lnTo>
                <a:lnTo>
                  <a:pt x="0" y="4019791"/>
                </a:lnTo>
                <a:lnTo>
                  <a:pt x="8354" y="4226497"/>
                </a:lnTo>
              </a:path>
            </a:pathLst>
          </a:custGeom>
          <a:ln w="279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9260" y="2390819"/>
            <a:ext cx="5492750" cy="3908425"/>
          </a:xfrm>
          <a:custGeom>
            <a:avLst/>
            <a:gdLst/>
            <a:ahLst/>
            <a:cxnLst/>
            <a:rect l="l" t="t" r="r" b="b"/>
            <a:pathLst>
              <a:path w="5492750" h="3908425">
                <a:moveTo>
                  <a:pt x="5492741" y="41576"/>
                </a:moveTo>
                <a:lnTo>
                  <a:pt x="5480329" y="39607"/>
                </a:lnTo>
                <a:lnTo>
                  <a:pt x="5168005" y="10002"/>
                </a:lnTo>
                <a:lnTo>
                  <a:pt x="4850358" y="0"/>
                </a:lnTo>
                <a:lnTo>
                  <a:pt x="4496576" y="12416"/>
                </a:lnTo>
                <a:lnTo>
                  <a:pt x="4149494" y="49108"/>
                </a:lnTo>
                <a:lnTo>
                  <a:pt x="3809947" y="109240"/>
                </a:lnTo>
                <a:lnTo>
                  <a:pt x="3478772" y="191977"/>
                </a:lnTo>
                <a:lnTo>
                  <a:pt x="3156803" y="296484"/>
                </a:lnTo>
                <a:lnTo>
                  <a:pt x="2844875" y="421925"/>
                </a:lnTo>
                <a:lnTo>
                  <a:pt x="2543824" y="567466"/>
                </a:lnTo>
                <a:lnTo>
                  <a:pt x="2254486" y="732270"/>
                </a:lnTo>
                <a:lnTo>
                  <a:pt x="1977694" y="915502"/>
                </a:lnTo>
                <a:lnTo>
                  <a:pt x="1714285" y="1116328"/>
                </a:lnTo>
                <a:lnTo>
                  <a:pt x="1465094" y="1333911"/>
                </a:lnTo>
                <a:lnTo>
                  <a:pt x="1230956" y="1567417"/>
                </a:lnTo>
                <a:lnTo>
                  <a:pt x="1012707" y="1816010"/>
                </a:lnTo>
                <a:lnTo>
                  <a:pt x="811181" y="2078856"/>
                </a:lnTo>
                <a:lnTo>
                  <a:pt x="627214" y="2355117"/>
                </a:lnTo>
                <a:lnTo>
                  <a:pt x="461642" y="2643960"/>
                </a:lnTo>
                <a:lnTo>
                  <a:pt x="315299" y="2944549"/>
                </a:lnTo>
                <a:lnTo>
                  <a:pt x="189020" y="3256048"/>
                </a:lnTo>
                <a:lnTo>
                  <a:pt x="83642" y="3577623"/>
                </a:lnTo>
                <a:lnTo>
                  <a:pt x="0" y="3908437"/>
                </a:lnTo>
              </a:path>
            </a:pathLst>
          </a:custGeom>
          <a:ln w="114300">
            <a:solidFill>
              <a:srgbClr val="3735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Rot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500053"/>
            <a:ext cx="2057400" cy="906960"/>
          </a:xfrm>
          <a:prstGeom prst="rect">
            <a:avLst/>
          </a:prstGeom>
        </p:spPr>
      </p:pic>
      <p:pic>
        <p:nvPicPr>
          <p:cNvPr id="9" name="Picture 8" descr="Rotary Log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6483783"/>
            <a:ext cx="3048000" cy="107906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9900" y="885825"/>
            <a:ext cx="9982200" cy="6771084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Petala Pro"/>
                <a:cs typeface="Petala Pro"/>
              </a:rPr>
              <a:t>Is provision of quality education a priority for your family? </a:t>
            </a:r>
            <a:r>
              <a:rPr lang="en-US" sz="2400" b="0" dirty="0">
                <a:solidFill>
                  <a:srgbClr val="C86504"/>
                </a:solidFill>
                <a:latin typeface="Petala Pro"/>
                <a:cs typeface="Petala Pro"/>
              </a:rPr>
              <a:t>Selling a school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Is nutrition important to your kids? </a:t>
            </a: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Petala Pro"/>
                <a:cs typeface="Petala Pro"/>
              </a:rPr>
              <a:t>Selling breakfast serials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Is it important in your line of industry to treat customers well? </a:t>
            </a:r>
            <a:r>
              <a:rPr lang="en-US" sz="2400" b="0" dirty="0">
                <a:solidFill>
                  <a:srgbClr val="C86504"/>
                </a:solidFill>
                <a:latin typeface="Petala Pro"/>
                <a:cs typeface="Petala Pro"/>
              </a:rPr>
              <a:t>Customer services training </a:t>
            </a:r>
            <a:r>
              <a:rPr lang="en-US" sz="2400" b="0" dirty="0">
                <a:latin typeface="Petala Pro"/>
                <a:cs typeface="Petala Pro"/>
              </a:rPr>
              <a:t>– Does your management consider customer service as key to strategy?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would your management expect you to invest your time in routine work or helping with strategic roles? – </a:t>
            </a:r>
            <a:r>
              <a:rPr lang="en-US" sz="2400" b="0" dirty="0">
                <a:solidFill>
                  <a:srgbClr val="C86504"/>
                </a:solidFill>
                <a:latin typeface="Petala Pro"/>
                <a:cs typeface="Petala Pro"/>
              </a:rPr>
              <a:t>Recruitment Services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solidFill>
                <a:srgbClr val="C86504"/>
              </a:solidFill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C86504"/>
                </a:solidFill>
                <a:latin typeface="Petala Pro"/>
                <a:cs typeface="Petala Pro"/>
              </a:rPr>
              <a:t>How soon do you need this done? Does your finance need to budget for this in advance?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b="0" dirty="0">
              <a:solidFill>
                <a:srgbClr val="C86504"/>
              </a:solidFill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C86504"/>
                </a:solidFill>
                <a:latin typeface="Petala Pro"/>
                <a:cs typeface="Petala Pro"/>
              </a:rPr>
              <a:t>Is this still a priority? </a:t>
            </a:r>
          </a:p>
          <a:p>
            <a:endParaRPr lang="en-US" sz="2800" b="0" dirty="0">
              <a:latin typeface="Petala Pro"/>
              <a:cs typeface="Petala Pro"/>
            </a:endParaRPr>
          </a:p>
          <a:p>
            <a:endParaRPr lang="en-US" sz="2800" b="0" dirty="0">
              <a:latin typeface="Petala Pro"/>
              <a:cs typeface="Petala Pro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2300" y="200025"/>
            <a:ext cx="9412782" cy="553998"/>
          </a:xfrm>
        </p:spPr>
        <p:txBody>
          <a:bodyPr/>
          <a:lstStyle/>
          <a:p>
            <a:r>
              <a:rPr lang="en-US" sz="3600" i="0" dirty="0"/>
              <a:t>Examples of questions </a:t>
            </a:r>
            <a:r>
              <a:rPr lang="en-US" sz="3600" i="0" dirty="0" err="1">
                <a:sym typeface="Wingdings"/>
              </a:rPr>
              <a:t></a:t>
            </a:r>
            <a:r>
              <a:rPr lang="en-US" sz="3600" i="0" dirty="0">
                <a:sym typeface="Wingdings"/>
              </a:rPr>
              <a:t> 90% - 10% Rule</a:t>
            </a:r>
            <a:r>
              <a:rPr lang="en-US" sz="3600" i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Rot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500053"/>
            <a:ext cx="2057400" cy="906960"/>
          </a:xfrm>
          <a:prstGeom prst="rect">
            <a:avLst/>
          </a:prstGeom>
        </p:spPr>
      </p:pic>
      <p:pic>
        <p:nvPicPr>
          <p:cNvPr id="9" name="Picture 8" descr="Rotary Log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6483783"/>
            <a:ext cx="3048000" cy="107906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9900" y="885825"/>
            <a:ext cx="9982200" cy="6647973"/>
          </a:xfrm>
        </p:spPr>
        <p:txBody>
          <a:bodyPr/>
          <a:lstStyle/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Petala Pro"/>
                <a:cs typeface="Petala Pro"/>
              </a:rPr>
              <a:t>The Ratio Matrix:    20:5:1</a:t>
            </a: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solidFill>
                <a:srgbClr val="000000"/>
              </a:solidFill>
              <a:latin typeface="Petala Pro"/>
              <a:cs typeface="Petala Pro"/>
            </a:endParaRP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Petala Pro"/>
                <a:cs typeface="Petala Pro"/>
              </a:rPr>
              <a:t>A sale is not a sale if not paid for</a:t>
            </a: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solidFill>
                <a:srgbClr val="000000"/>
              </a:solidFill>
              <a:latin typeface="Petala Pro"/>
              <a:cs typeface="Petala Pro"/>
            </a:endParaRP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Petala Pro"/>
                <a:cs typeface="Petala Pro"/>
              </a:rPr>
              <a:t>Credit doesn’t keep a client</a:t>
            </a: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solidFill>
                <a:srgbClr val="000000"/>
              </a:solidFill>
              <a:latin typeface="Petala Pro"/>
              <a:cs typeface="Petala Pro"/>
            </a:endParaRP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Petala Pro"/>
                <a:cs typeface="Petala Pro"/>
              </a:rPr>
              <a:t>Cheap doesn’t run business – Quality does (long term) </a:t>
            </a: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solidFill>
                <a:srgbClr val="000000"/>
              </a:solidFill>
              <a:latin typeface="Petala Pro"/>
              <a:cs typeface="Petala Pro"/>
            </a:endParaRP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Petala Pro"/>
                <a:cs typeface="Petala Pro"/>
              </a:rPr>
              <a:t>There is no such thing as competition BUT lack of innovation (blue ocean strategy)</a:t>
            </a: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solidFill>
                <a:srgbClr val="000000"/>
              </a:solidFill>
              <a:latin typeface="Petala Pro"/>
              <a:cs typeface="Petala Pro"/>
            </a:endParaRP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Petala Pro"/>
                <a:cs typeface="Petala Pro"/>
              </a:rPr>
              <a:t>There is no such thing as failure but….customers call back</a:t>
            </a:r>
          </a:p>
          <a:p>
            <a:pPr algn="ctr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solidFill>
                <a:srgbClr val="000000"/>
              </a:solidFill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Petala Pro"/>
                <a:cs typeface="Petala Pro"/>
              </a:rPr>
              <a:t>The experience dilemma. Are we able to predict tomorrow? (Social Media as an example)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b="0" dirty="0">
              <a:solidFill>
                <a:srgbClr val="000000"/>
              </a:solidFill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solidFill>
                <a:srgbClr val="000000"/>
              </a:solidFill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solidFill>
                <a:srgbClr val="C86504"/>
              </a:solidFill>
              <a:latin typeface="Petala Pro"/>
              <a:cs typeface="Petala Pro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2300" y="200025"/>
            <a:ext cx="9412782" cy="553998"/>
          </a:xfrm>
        </p:spPr>
        <p:txBody>
          <a:bodyPr/>
          <a:lstStyle/>
          <a:p>
            <a:pPr algn="ctr"/>
            <a:r>
              <a:rPr lang="en-US" sz="3600" i="0" dirty="0"/>
              <a:t>Sales/ Numbers/Terms: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Rot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500053"/>
            <a:ext cx="2057400" cy="906960"/>
          </a:xfrm>
          <a:prstGeom prst="rect">
            <a:avLst/>
          </a:prstGeom>
        </p:spPr>
      </p:pic>
      <p:pic>
        <p:nvPicPr>
          <p:cNvPr id="9" name="Picture 8" descr="Rotary Log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6483783"/>
            <a:ext cx="3048000" cy="1079067"/>
          </a:xfrm>
          <a:prstGeom prst="rect">
            <a:avLst/>
          </a:prstGeom>
        </p:spPr>
      </p:pic>
      <p:pic>
        <p:nvPicPr>
          <p:cNvPr id="12" name="Picture 11" descr="E-Business Ca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6184901" cy="3495814"/>
          </a:xfrm>
          <a:prstGeom prst="rect">
            <a:avLst/>
          </a:prstGeom>
        </p:spPr>
      </p:pic>
      <p:pic>
        <p:nvPicPr>
          <p:cNvPr id="14" name="Picture 13" descr="E-Business Card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500" y="3324225"/>
            <a:ext cx="6172200" cy="3133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0"/>
            <a:ext cx="9412782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spc="-215" dirty="0">
                <a:solidFill>
                  <a:srgbClr val="373534"/>
                </a:solidFill>
              </a:rPr>
              <a:t>I</a:t>
            </a:r>
            <a:r>
              <a:rPr sz="6600" dirty="0">
                <a:solidFill>
                  <a:srgbClr val="373534"/>
                </a:solidFill>
              </a:rPr>
              <a:t>ntro</a:t>
            </a:r>
          </a:p>
        </p:txBody>
      </p:sp>
      <p:sp>
        <p:nvSpPr>
          <p:cNvPr id="3" name="object 3"/>
          <p:cNvSpPr/>
          <p:nvPr/>
        </p:nvSpPr>
        <p:spPr>
          <a:xfrm>
            <a:off x="5346001" y="3452520"/>
            <a:ext cx="4990884" cy="4107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78209" y="2987197"/>
            <a:ext cx="5714365" cy="2350135"/>
          </a:xfrm>
          <a:custGeom>
            <a:avLst/>
            <a:gdLst/>
            <a:ahLst/>
            <a:cxnLst/>
            <a:rect l="l" t="t" r="r" b="b"/>
            <a:pathLst>
              <a:path w="5714365" h="2350135">
                <a:moveTo>
                  <a:pt x="5713793" y="1946059"/>
                </a:moveTo>
                <a:lnTo>
                  <a:pt x="5645606" y="1778124"/>
                </a:lnTo>
                <a:lnTo>
                  <a:pt x="5567696" y="1615449"/>
                </a:lnTo>
                <a:lnTo>
                  <a:pt x="5480425" y="1458398"/>
                </a:lnTo>
                <a:lnTo>
                  <a:pt x="5384156" y="1307331"/>
                </a:lnTo>
                <a:lnTo>
                  <a:pt x="5279250" y="1162613"/>
                </a:lnTo>
                <a:lnTo>
                  <a:pt x="5166071" y="1024604"/>
                </a:lnTo>
                <a:lnTo>
                  <a:pt x="5044981" y="893668"/>
                </a:lnTo>
                <a:lnTo>
                  <a:pt x="4916342" y="770167"/>
                </a:lnTo>
                <a:lnTo>
                  <a:pt x="4780516" y="654463"/>
                </a:lnTo>
                <a:lnTo>
                  <a:pt x="4637866" y="546919"/>
                </a:lnTo>
                <a:lnTo>
                  <a:pt x="4488756" y="447897"/>
                </a:lnTo>
                <a:lnTo>
                  <a:pt x="4333546" y="357760"/>
                </a:lnTo>
                <a:lnTo>
                  <a:pt x="4172599" y="276869"/>
                </a:lnTo>
                <a:lnTo>
                  <a:pt x="4006278" y="205589"/>
                </a:lnTo>
                <a:lnTo>
                  <a:pt x="3834946" y="144280"/>
                </a:lnTo>
                <a:lnTo>
                  <a:pt x="3658964" y="93305"/>
                </a:lnTo>
                <a:lnTo>
                  <a:pt x="3478695" y="53028"/>
                </a:lnTo>
                <a:lnTo>
                  <a:pt x="3294502" y="23809"/>
                </a:lnTo>
                <a:lnTo>
                  <a:pt x="3106747" y="6012"/>
                </a:lnTo>
                <a:lnTo>
                  <a:pt x="2915792" y="0"/>
                </a:lnTo>
                <a:lnTo>
                  <a:pt x="2703117" y="7464"/>
                </a:lnTo>
                <a:lnTo>
                  <a:pt x="2494469" y="29521"/>
                </a:lnTo>
                <a:lnTo>
                  <a:pt x="2290352" y="65669"/>
                </a:lnTo>
                <a:lnTo>
                  <a:pt x="2091266" y="115407"/>
                </a:lnTo>
                <a:lnTo>
                  <a:pt x="1897715" y="178231"/>
                </a:lnTo>
                <a:lnTo>
                  <a:pt x="1710200" y="253640"/>
                </a:lnTo>
                <a:lnTo>
                  <a:pt x="1529224" y="341131"/>
                </a:lnTo>
                <a:lnTo>
                  <a:pt x="1355288" y="440203"/>
                </a:lnTo>
                <a:lnTo>
                  <a:pt x="1188895" y="550354"/>
                </a:lnTo>
                <a:lnTo>
                  <a:pt x="1030547" y="671080"/>
                </a:lnTo>
                <a:lnTo>
                  <a:pt x="880746" y="801881"/>
                </a:lnTo>
                <a:lnTo>
                  <a:pt x="739994" y="942253"/>
                </a:lnTo>
                <a:lnTo>
                  <a:pt x="608793" y="1091695"/>
                </a:lnTo>
                <a:lnTo>
                  <a:pt x="487646" y="1249705"/>
                </a:lnTo>
                <a:lnTo>
                  <a:pt x="377054" y="1415780"/>
                </a:lnTo>
                <a:lnTo>
                  <a:pt x="277519" y="1589419"/>
                </a:lnTo>
                <a:lnTo>
                  <a:pt x="189545" y="1770118"/>
                </a:lnTo>
                <a:lnTo>
                  <a:pt x="113632" y="1957377"/>
                </a:lnTo>
                <a:lnTo>
                  <a:pt x="50282" y="2150693"/>
                </a:lnTo>
                <a:lnTo>
                  <a:pt x="0" y="2349563"/>
                </a:lnTo>
              </a:path>
            </a:pathLst>
          </a:custGeom>
          <a:ln w="127000">
            <a:solidFill>
              <a:srgbClr val="EE6C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93700" y="1114425"/>
            <a:ext cx="41148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86504"/>
                </a:solidFill>
                <a:latin typeface="Petala Pro ExtraBold"/>
                <a:cs typeface="Petala Pro ExtraBold"/>
              </a:rPr>
              <a:t>“EBC” </a:t>
            </a:r>
            <a:r>
              <a:rPr lang="en-US" dirty="0">
                <a:latin typeface="Petala Pro ExtraLight"/>
                <a:cs typeface="Petala Pro ExtraLight"/>
              </a:rPr>
              <a:t>is the umbrella brand under which a consortium of dedicated in-house, virtual, associate Professionals &amp; independent firms, with both local &amp; International Experience come together to provide end to end Quality Advisory, Consulting &amp; Outsourcing Services. </a:t>
            </a:r>
          </a:p>
          <a:p>
            <a:endParaRPr lang="en-US" dirty="0">
              <a:latin typeface="Petala Pro ExtraLight"/>
              <a:cs typeface="Petala Pro ExtraLight"/>
            </a:endParaRPr>
          </a:p>
          <a:p>
            <a:r>
              <a:rPr lang="en-US" dirty="0">
                <a:latin typeface="Petala Pro ExtraLight"/>
                <a:cs typeface="Petala Pro ExtraLight"/>
              </a:rPr>
              <a:t>We exist with the primary zeal to help Corporate and Businesses attain &amp; sustain greatness. </a:t>
            </a:r>
          </a:p>
          <a:p>
            <a:endParaRPr lang="en-US" dirty="0">
              <a:latin typeface="Petala Pro ExtraLight"/>
              <a:cs typeface="Petala Pro ExtraLight"/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Petala Pro ExtraBold"/>
                <a:cs typeface="Petala Pro ExtraBold"/>
              </a:rPr>
              <a:t>We provide Advisory, consulting &amp; Outsourcing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Petala Pro ExtraLight Italic"/>
                <a:cs typeface="Petala Pro ExtraLight Italic"/>
              </a:rPr>
              <a:t>in HR, Strategy &amp; Operations Management, Finance, Sales, Marketing, PR, Brand Management, Franchising, Revenue Assurance, IT/Call Center &amp; Hospitality Management.</a:t>
            </a:r>
          </a:p>
        </p:txBody>
      </p:sp>
      <p:pic>
        <p:nvPicPr>
          <p:cNvPr id="1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 dirty="0"/>
              <a:t>What motivated me to Sales as a passion, hobby &amp; part career?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314233"/>
            <a:ext cx="8581044" cy="1726564"/>
          </a:xfrm>
        </p:spPr>
        <p:txBody>
          <a:bodyPr/>
          <a:lstStyle/>
          <a:p>
            <a:pPr algn="ctr"/>
            <a:r>
              <a:rPr lang="en-US" sz="4400" dirty="0"/>
              <a:t>Poverty</a:t>
            </a:r>
          </a:p>
          <a:p>
            <a:pPr algn="ctr"/>
            <a:endParaRPr lang="en-US" sz="4000" dirty="0"/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Rot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500053"/>
            <a:ext cx="2057400" cy="906960"/>
          </a:xfrm>
          <a:prstGeom prst="rect">
            <a:avLst/>
          </a:prstGeom>
        </p:spPr>
      </p:pic>
      <p:pic>
        <p:nvPicPr>
          <p:cNvPr id="6" name="Picture 5" descr="Rotary Log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6483783"/>
            <a:ext cx="3048000" cy="107906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Rot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500053"/>
            <a:ext cx="2057400" cy="906960"/>
          </a:xfrm>
          <a:prstGeom prst="rect">
            <a:avLst/>
          </a:prstGeom>
        </p:spPr>
      </p:pic>
      <p:pic>
        <p:nvPicPr>
          <p:cNvPr id="9" name="Picture 8" descr="Rotary Log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6483783"/>
            <a:ext cx="3048000" cy="1079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9500" y="1876425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00FF"/>
                </a:solidFill>
                <a:latin typeface="Petala Pro ExtraBold"/>
                <a:cs typeface="Petala Pro ExtraBold"/>
              </a:rPr>
              <a:t>Being great at </a:t>
            </a:r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Petala Pro ExtraBold"/>
                <a:cs typeface="Petala Pro ExtraBold"/>
              </a:rPr>
              <a:t>sales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Rot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500053"/>
            <a:ext cx="2057400" cy="906960"/>
          </a:xfrm>
          <a:prstGeom prst="rect">
            <a:avLst/>
          </a:prstGeom>
        </p:spPr>
      </p:pic>
      <p:pic>
        <p:nvPicPr>
          <p:cNvPr id="9" name="Picture 8" descr="Rotary Log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6483783"/>
            <a:ext cx="3048000" cy="1079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9900" y="962025"/>
            <a:ext cx="982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00FF"/>
                </a:solidFill>
                <a:latin typeface="Petala Pro ExtraBold"/>
                <a:cs typeface="Petala Pro ExtraBold"/>
              </a:rPr>
              <a:t>Nothing happens until a </a:t>
            </a:r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Petala Pro ExtraBold"/>
                <a:cs typeface="Petala Pro ExtraBold"/>
              </a:rPr>
              <a:t>sale is made!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Rot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500053"/>
            <a:ext cx="2057400" cy="906960"/>
          </a:xfrm>
          <a:prstGeom prst="rect">
            <a:avLst/>
          </a:prstGeom>
        </p:spPr>
      </p:pic>
      <p:pic>
        <p:nvPicPr>
          <p:cNvPr id="9" name="Picture 8" descr="Rotary Log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6483783"/>
            <a:ext cx="3048000" cy="107906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40308" y="602634"/>
            <a:ext cx="9412782" cy="1084912"/>
          </a:xfrm>
        </p:spPr>
        <p:txBody>
          <a:bodyPr/>
          <a:lstStyle/>
          <a:p>
            <a:r>
              <a:rPr lang="en-US" i="0" dirty="0"/>
              <a:t>What’s the difference: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27100" y="1876425"/>
            <a:ext cx="8733444" cy="3877985"/>
          </a:xfrm>
        </p:spPr>
        <p:txBody>
          <a:bodyPr/>
          <a:lstStyle/>
          <a:p>
            <a:r>
              <a:rPr lang="en-US" sz="2800" b="0" dirty="0">
                <a:latin typeface="Petala Pro"/>
                <a:cs typeface="Petala Pro"/>
              </a:rPr>
              <a:t>Branding – Placement in the customers mind</a:t>
            </a:r>
          </a:p>
          <a:p>
            <a:endParaRPr lang="en-US" sz="2800" b="0" dirty="0">
              <a:latin typeface="Petala Pro"/>
              <a:cs typeface="Petala Pro"/>
            </a:endParaRPr>
          </a:p>
          <a:p>
            <a:endParaRPr lang="en-US" sz="2800" b="0" dirty="0">
              <a:latin typeface="Petala Pro"/>
              <a:cs typeface="Petala Pro"/>
            </a:endParaRPr>
          </a:p>
          <a:p>
            <a:r>
              <a:rPr lang="en-US" sz="2800" b="0" dirty="0">
                <a:latin typeface="Petala Pro"/>
                <a:cs typeface="Petala Pro"/>
              </a:rPr>
              <a:t>Marketing – Awareness &amp; information (an element of branding)</a:t>
            </a:r>
          </a:p>
          <a:p>
            <a:endParaRPr lang="en-US" sz="2800" b="0" dirty="0">
              <a:latin typeface="Petala Pro"/>
              <a:cs typeface="Petala Pro"/>
            </a:endParaRPr>
          </a:p>
          <a:p>
            <a:endParaRPr lang="en-US" sz="2800" b="0" dirty="0">
              <a:latin typeface="Petala Pro"/>
              <a:cs typeface="Petala Pro"/>
            </a:endParaRPr>
          </a:p>
          <a:p>
            <a:r>
              <a:rPr lang="en-US" sz="2800" b="0" dirty="0">
                <a:latin typeface="Petala Pro"/>
                <a:cs typeface="Petala Pro"/>
              </a:rPr>
              <a:t>Sales – Converting to money (Medium of exchange)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Rot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500053"/>
            <a:ext cx="2057400" cy="906960"/>
          </a:xfrm>
          <a:prstGeom prst="rect">
            <a:avLst/>
          </a:prstGeom>
        </p:spPr>
      </p:pic>
      <p:pic>
        <p:nvPicPr>
          <p:cNvPr id="9" name="Picture 8" descr="Rotary Log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6483783"/>
            <a:ext cx="3048000" cy="107906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2300" y="200025"/>
            <a:ext cx="9412782" cy="677108"/>
          </a:xfrm>
        </p:spPr>
        <p:txBody>
          <a:bodyPr/>
          <a:lstStyle/>
          <a:p>
            <a:r>
              <a:rPr lang="en-US" sz="4400" i="0" dirty="0"/>
              <a:t>So you want to sell successfully?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2300" y="1266825"/>
            <a:ext cx="9829800" cy="529673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Stop selling , resign from sales – </a:t>
            </a:r>
            <a:r>
              <a:rPr lang="en-US" sz="2400" b="0" dirty="0">
                <a:solidFill>
                  <a:srgbClr val="C86504"/>
                </a:solidFill>
                <a:latin typeface="Petala Pro"/>
                <a:cs typeface="Petala Pro"/>
              </a:rPr>
              <a:t>start helping!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Selling is a lifetime career –we all have to sell …to family about an idea, sell our country to an investor, sell ourselves to a job! </a:t>
            </a:r>
            <a:r>
              <a:rPr lang="en-US" sz="2400" b="0" dirty="0">
                <a:solidFill>
                  <a:srgbClr val="C86504"/>
                </a:solidFill>
                <a:latin typeface="Petala Pro"/>
                <a:cs typeface="Petala Pro"/>
              </a:rPr>
              <a:t>CVs – why do people put very little effort? It is the seller to sell not the buyer to buy</a:t>
            </a:r>
            <a:r>
              <a:rPr lang="en-US" sz="2400" b="0" dirty="0">
                <a:latin typeface="Petala Pro"/>
                <a:cs typeface="Petala Pro"/>
              </a:rPr>
              <a:t>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The magic of communication – Reverse thinking  </a:t>
            </a:r>
            <a:r>
              <a:rPr lang="en-US" sz="2400" b="0" dirty="0">
                <a:solidFill>
                  <a:srgbClr val="C86504"/>
                </a:solidFill>
                <a:latin typeface="Petala Pro"/>
                <a:cs typeface="Petala Pro"/>
              </a:rPr>
              <a:t>(The Rolex system)</a:t>
            </a:r>
            <a:r>
              <a:rPr lang="en-US" sz="2400" b="0" dirty="0">
                <a:latin typeface="Petala Pro"/>
                <a:cs typeface="Petala Pro"/>
              </a:rPr>
              <a:t>..*** Demo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You want big money – </a:t>
            </a: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Petala Pro"/>
                <a:cs typeface="Petala Pro"/>
              </a:rPr>
              <a:t>solve big problems. Join the problem solvers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Petala Pro"/>
                <a:cs typeface="Petala Pro"/>
              </a:rPr>
              <a:t>Asking the right Questions is a great skill </a:t>
            </a:r>
            <a:r>
              <a:rPr lang="en-US" sz="2400" b="0" dirty="0">
                <a:solidFill>
                  <a:srgbClr val="000000"/>
                </a:solidFill>
                <a:latin typeface="Petala Pro"/>
                <a:cs typeface="Petala Pro"/>
              </a:rPr>
              <a:t>than Presentations </a:t>
            </a:r>
          </a:p>
          <a:p>
            <a:endParaRPr lang="en-US" sz="2800" b="0" dirty="0">
              <a:latin typeface="Petala Pro"/>
              <a:cs typeface="Petala Pro"/>
            </a:endParaRPr>
          </a:p>
          <a:p>
            <a:endParaRPr lang="en-US" sz="2800" b="0" dirty="0">
              <a:latin typeface="Petala Pro"/>
              <a:cs typeface="Petala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Rot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500053"/>
            <a:ext cx="2057400" cy="906960"/>
          </a:xfrm>
          <a:prstGeom prst="rect">
            <a:avLst/>
          </a:prstGeom>
        </p:spPr>
      </p:pic>
      <p:pic>
        <p:nvPicPr>
          <p:cNvPr id="9" name="Picture 8" descr="Rotary Log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6483783"/>
            <a:ext cx="3048000" cy="107906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2300" y="0"/>
            <a:ext cx="9412782" cy="923330"/>
          </a:xfrm>
        </p:spPr>
        <p:txBody>
          <a:bodyPr/>
          <a:lstStyle/>
          <a:p>
            <a:r>
              <a:rPr lang="en-US" sz="6000" i="0" dirty="0"/>
              <a:t>Being Great at Sales?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9900" y="1099541"/>
            <a:ext cx="9982200" cy="5601534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0" dirty="0">
                <a:latin typeface="Petala Pro"/>
                <a:cs typeface="Petala Pro"/>
              </a:rPr>
              <a:t>What is the most important language in Uganda? Luganda? English? Runyankole….etc?</a:t>
            </a:r>
            <a:endParaRPr lang="en-US" sz="2800" b="0" dirty="0">
              <a:solidFill>
                <a:srgbClr val="C86504"/>
              </a:solidFill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8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0" dirty="0">
                <a:latin typeface="Petala Pro"/>
                <a:cs typeface="Petala Pro"/>
              </a:rPr>
              <a:t>Productivity vs. Activity (80% - 20%) Time management. Invest in knowing who actually needs your help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8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0" dirty="0">
                <a:latin typeface="Petala Pro"/>
                <a:cs typeface="Petala Pro"/>
              </a:rPr>
              <a:t>Problem knowledge is better to me than product knowledge. Do they need  it? </a:t>
            </a:r>
            <a:r>
              <a:rPr lang="en-US" sz="2800" b="0" dirty="0">
                <a:solidFill>
                  <a:srgbClr val="C86504"/>
                </a:solidFill>
                <a:latin typeface="Petala Pro"/>
                <a:cs typeface="Petala Pro"/>
              </a:rPr>
              <a:t>** Retailers especially**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8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0" dirty="0">
                <a:latin typeface="Petala Pro"/>
                <a:cs typeface="Petala Pro"/>
              </a:rPr>
              <a:t>Their Problems don’t become your problems until you’ve been paid** EBC Policy**</a:t>
            </a:r>
          </a:p>
          <a:p>
            <a:endParaRPr lang="en-US" sz="2800" b="0" dirty="0">
              <a:latin typeface="Petala Pro"/>
              <a:cs typeface="Petala Pro"/>
            </a:endParaRPr>
          </a:p>
          <a:p>
            <a:endParaRPr lang="en-US" sz="2800" b="0" dirty="0">
              <a:latin typeface="Petala Pro"/>
              <a:cs typeface="Petala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31012"/>
            <a:ext cx="29602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Rot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6500053"/>
            <a:ext cx="2057400" cy="906960"/>
          </a:xfrm>
          <a:prstGeom prst="rect">
            <a:avLst/>
          </a:prstGeom>
        </p:spPr>
      </p:pic>
      <p:pic>
        <p:nvPicPr>
          <p:cNvPr id="9" name="Picture 8" descr="Rotary Log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6483783"/>
            <a:ext cx="3048000" cy="107906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2300" y="0"/>
            <a:ext cx="9412782" cy="923330"/>
          </a:xfrm>
        </p:spPr>
        <p:txBody>
          <a:bodyPr/>
          <a:lstStyle/>
          <a:p>
            <a:r>
              <a:rPr lang="en-US" sz="6000" i="0" dirty="0"/>
              <a:t>Expansion vs. Greed: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9900" y="1099541"/>
            <a:ext cx="9982200" cy="6032421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Quest for blind foot print/Market share – cover what you can comfortably eat (Out of stock, Missed flights etc)</a:t>
            </a:r>
            <a:endParaRPr lang="en-US" sz="2400" b="0" dirty="0">
              <a:solidFill>
                <a:srgbClr val="C86504"/>
              </a:solidFill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There is enough for everyone who does it right over &amp; over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solidFill>
                  <a:schemeClr val="tx1"/>
                </a:solidFill>
                <a:latin typeface="Petala Pro"/>
                <a:cs typeface="Petala Pro"/>
              </a:rPr>
              <a:t>Africa is the best selling ground to anything</a:t>
            </a:r>
            <a:r>
              <a:rPr lang="en-US" sz="2400" b="0" dirty="0">
                <a:solidFill>
                  <a:srgbClr val="C86504"/>
                </a:solidFill>
                <a:latin typeface="Petala Pro"/>
                <a:cs typeface="Petala Pro"/>
              </a:rPr>
              <a:t>….too many complaining, few solving problems. Example, who has an alternative for affordable solutions to power blackouts? Who delivers OT drugs?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A lizard in Africa will never be a crocodile in Europe.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b="0" dirty="0">
              <a:latin typeface="Petala Pro"/>
              <a:cs typeface="Petala Pro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400" b="0" dirty="0">
                <a:latin typeface="Petala Pro"/>
                <a:cs typeface="Petala Pro"/>
              </a:rPr>
              <a:t>It is NOT your geographical location that matters – It is your mental location, NOT a new year BUT a new mind! You can have 100 new years in one year.</a:t>
            </a:r>
          </a:p>
          <a:p>
            <a:endParaRPr lang="en-US" sz="2800" b="0" dirty="0">
              <a:latin typeface="Petala Pro"/>
              <a:cs typeface="Petala Pro"/>
            </a:endParaRPr>
          </a:p>
          <a:p>
            <a:endParaRPr lang="en-US" sz="2800" b="0" dirty="0">
              <a:latin typeface="Petala Pro"/>
              <a:cs typeface="Petala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653</Words>
  <Application>Microsoft Office PowerPoint</Application>
  <PresentationFormat>Custom</PresentationFormat>
  <Paragraphs>73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Petala Pro</vt:lpstr>
      <vt:lpstr>Petala Pro Black</vt:lpstr>
      <vt:lpstr>Petala Pro ExtraBold</vt:lpstr>
      <vt:lpstr>Petala Pro ExtraBold Italic</vt:lpstr>
      <vt:lpstr>Petala Pro ExtraLight</vt:lpstr>
      <vt:lpstr>Petala Pro ExtraLight Italic</vt:lpstr>
      <vt:lpstr>Wingdings</vt:lpstr>
      <vt:lpstr>Office Theme</vt:lpstr>
      <vt:lpstr>PowerPoint Presentation</vt:lpstr>
      <vt:lpstr>Intro</vt:lpstr>
      <vt:lpstr>What motivated me to Sales as a passion, hobby &amp; part career?</vt:lpstr>
      <vt:lpstr>PowerPoint Presentation</vt:lpstr>
      <vt:lpstr>PowerPoint Presentation</vt:lpstr>
      <vt:lpstr>What’s the difference:</vt:lpstr>
      <vt:lpstr>So you want to sell successfully?</vt:lpstr>
      <vt:lpstr>Being Great at Sales?</vt:lpstr>
      <vt:lpstr>Expansion vs. Greed:</vt:lpstr>
      <vt:lpstr>Examples of questions  90% - 10% Rule </vt:lpstr>
      <vt:lpstr>Sales/ Numbers/Terms: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lenovo</dc:creator>
  <cp:lastModifiedBy>ROGERS</cp:lastModifiedBy>
  <cp:revision>70</cp:revision>
  <dcterms:created xsi:type="dcterms:W3CDTF">2019-01-14T06:41:51Z</dcterms:created>
  <dcterms:modified xsi:type="dcterms:W3CDTF">2019-01-15T11:25:37Z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2018-07-05T00:00:00Z</vt:filetime>
  </property>
  <property fmtid="{D5CDD505-2E9C-101B-9397-08002B2CF9AE}" pid="3" name="LastSaved">
    <vt:filetime>2018-07-05T00:00:00Z</vt:filetime>
  </property>
</Properties>
</file>