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6" r:id="rId4"/>
    <p:sldId id="263" r:id="rId5"/>
    <p:sldId id="267" r:id="rId6"/>
    <p:sldId id="268" r:id="rId7"/>
    <p:sldId id="257" r:id="rId8"/>
    <p:sldId id="265" r:id="rId9"/>
    <p:sldId id="264" r:id="rId10"/>
    <p:sldId id="260" r:id="rId11"/>
    <p:sldId id="258" r:id="rId12"/>
    <p:sldId id="261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CA525"/>
    <a:srgbClr val="F5A718"/>
    <a:srgbClr val="16458D"/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8" y="3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7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7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3E5B-2C84-48FB-9ED2-1039504EA6BB}" type="datetimeFigureOut">
              <a:rPr lang="en-US" smtClean="0"/>
              <a:t>10/13/2015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6AD6-482A-4827-9E61-50B036668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7" t="19078" r="22976" b="19357"/>
          <a:stretch/>
        </p:blipFill>
        <p:spPr>
          <a:xfrm>
            <a:off x="1706902" y="273269"/>
            <a:ext cx="8778197" cy="3478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8469" y="3689131"/>
            <a:ext cx="46350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5A718"/>
                </a:solidFill>
                <a:latin typeface="Proxima Nova" panose="020B0503030502060204" pitchFamily="34" charset="0"/>
              </a:rPr>
              <a:t>Bill McLeod</a:t>
            </a:r>
          </a:p>
          <a:p>
            <a:pPr algn="ctr"/>
            <a:r>
              <a:rPr lang="en-US" sz="2000" b="1" dirty="0" smtClean="0">
                <a:solidFill>
                  <a:srgbClr val="F5A718"/>
                </a:solidFill>
                <a:latin typeface="Proxima Nova" panose="020B0503030502060204" pitchFamily="34" charset="0"/>
              </a:rPr>
              <a:t>Asst. District Governor, Hub Territory</a:t>
            </a:r>
          </a:p>
          <a:p>
            <a:pPr algn="ctr">
              <a:spcBef>
                <a:spcPts val="1200"/>
              </a:spcBef>
            </a:pPr>
            <a:r>
              <a:rPr lang="en-US" sz="3600" b="1" dirty="0" smtClean="0">
                <a:solidFill>
                  <a:srgbClr val="F5A718"/>
                </a:solidFill>
                <a:latin typeface="Proxima Nova" panose="020B0503030502060204" pitchFamily="34" charset="0"/>
              </a:rPr>
              <a:t>Wes Brooks</a:t>
            </a:r>
          </a:p>
          <a:p>
            <a:pPr algn="ctr"/>
            <a:r>
              <a:rPr lang="en-US" sz="2000" b="1" dirty="0" smtClean="0">
                <a:solidFill>
                  <a:srgbClr val="F5A718"/>
                </a:solidFill>
                <a:latin typeface="Proxima Nova" panose="020B0503030502060204" pitchFamily="34" charset="0"/>
              </a:rPr>
              <a:t>Past President 2014-2015</a:t>
            </a:r>
          </a:p>
          <a:p>
            <a:pPr algn="ctr"/>
            <a:r>
              <a:rPr lang="en-US" sz="2000" b="1" dirty="0" smtClean="0">
                <a:solidFill>
                  <a:srgbClr val="F5A718"/>
                </a:solidFill>
                <a:latin typeface="Proxima Nova" panose="020B0503030502060204" pitchFamily="34" charset="0"/>
              </a:rPr>
              <a:t>Rotary Club of Hattiesburg</a:t>
            </a:r>
            <a:endParaRPr lang="en-US" sz="2000" b="1" dirty="0">
              <a:solidFill>
                <a:srgbClr val="F5A718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2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1236" y="4863262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Committees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236" y="403226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Reports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1236" y="3201268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Member Directory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1236" y="2368883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Website Designer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34414" y="23681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Emails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4414" y="320126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Proxima Nova" panose="020B0503030502060204" pitchFamily="34" charset="0"/>
              </a:rPr>
              <a:t>E•Bulletins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34414" y="403226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RI Integration</a:t>
            </a:r>
            <a:endParaRPr lang="en-US" sz="48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414" y="817708"/>
            <a:ext cx="10205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Why </a:t>
            </a:r>
            <a:r>
              <a:rPr lang="en-US" sz="8800" b="1" dirty="0" err="1" smtClean="0">
                <a:solidFill>
                  <a:srgbClr val="ECA525"/>
                </a:solidFill>
                <a:latin typeface="Proxima Nova" panose="020B0503030502060204" pitchFamily="34" charset="0"/>
              </a:rPr>
              <a:t>ClubRunner</a:t>
            </a:r>
            <a:r>
              <a:rPr lang="en-US" sz="88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®?</a:t>
            </a:r>
            <a:endParaRPr lang="en-US" sz="8800" b="1" dirty="0">
              <a:solidFill>
                <a:srgbClr val="ECA525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29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4"/>
          <a:stretch/>
        </p:blipFill>
        <p:spPr>
          <a:xfrm>
            <a:off x="9838571" y="5786651"/>
            <a:ext cx="2176007" cy="1071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46" b="7054"/>
          <a:stretch/>
        </p:blipFill>
        <p:spPr>
          <a:xfrm>
            <a:off x="1163269" y="709686"/>
            <a:ext cx="9865463" cy="468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269" y="5481599"/>
            <a:ext cx="4637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$420/year</a:t>
            </a:r>
            <a:endParaRPr lang="en-US" sz="6600" b="1" dirty="0">
              <a:solidFill>
                <a:srgbClr val="ECA525"/>
              </a:solidFill>
              <a:latin typeface="Proxima Nova" panose="020B050303050206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4708477" y="4312691"/>
            <a:ext cx="664190" cy="948081"/>
          </a:xfrm>
          <a:prstGeom prst="downArrow">
            <a:avLst>
              <a:gd name="adj1" fmla="val 50000"/>
              <a:gd name="adj2" fmla="val 72603"/>
            </a:avLst>
          </a:prstGeom>
          <a:solidFill>
            <a:srgbClr val="ECA525"/>
          </a:solidFill>
          <a:ln w="76200">
            <a:solidFill>
              <a:srgbClr val="1745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08476" y="1197429"/>
            <a:ext cx="505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16458D"/>
                </a:solidFill>
                <a:latin typeface="Proxima Nova" panose="020B0503030502060204" pitchFamily="34" charset="0"/>
              </a:rPr>
              <a:t>**Available with free trial**</a:t>
            </a:r>
            <a:endParaRPr lang="en-US" sz="3200" b="1" i="1" dirty="0">
              <a:solidFill>
                <a:srgbClr val="16458D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414" y="1974756"/>
            <a:ext cx="102051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For more detailed information on the </a:t>
            </a:r>
            <a:r>
              <a:rPr lang="en-US" sz="4400" b="1" dirty="0" err="1" smtClean="0">
                <a:solidFill>
                  <a:srgbClr val="ECA525"/>
                </a:solidFill>
                <a:latin typeface="Proxima Nova" panose="020B0503030502060204" pitchFamily="34" charset="0"/>
              </a:rPr>
              <a:t>ClubRunner</a:t>
            </a:r>
            <a:r>
              <a:rPr lang="en-US" sz="44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® solution, please visit:</a:t>
            </a:r>
          </a:p>
          <a:p>
            <a:pPr algn="ctr">
              <a:spcBef>
                <a:spcPts val="1800"/>
              </a:spcBef>
            </a:pPr>
            <a:r>
              <a:rPr lang="en-US" sz="80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www.clubrunner.ca</a:t>
            </a:r>
            <a:endParaRPr lang="en-US" sz="80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23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8856" y="2459504"/>
            <a:ext cx="7914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pc="-200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Questions?</a:t>
            </a:r>
            <a:endParaRPr lang="en-US" sz="12000" b="1" spc="-200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5339" y="1959367"/>
            <a:ext cx="744132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000" b="1" dirty="0" smtClean="0">
                <a:solidFill>
                  <a:schemeClr val="bg1"/>
                </a:solidFill>
                <a:latin typeface="Semplicita Pro" panose="02000000000000000000" pitchFamily="50" charset="0"/>
              </a:rPr>
              <a:t>Wes Brooks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emplicita Pro" panose="02000000000000000000" pitchFamily="50" charset="0"/>
              </a:rPr>
              <a:t>hattiesburgrotary@gmail.com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emplicita Pro" panose="02000000000000000000" pitchFamily="50" charset="0"/>
              </a:rPr>
              <a:t>rotaryofhattiesburg.com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Semplicita Pro" panose="02000000000000000000" pitchFamily="50" charset="0"/>
              </a:rPr>
              <a:t>(601</a:t>
            </a:r>
            <a:r>
              <a:rPr lang="en-US" sz="4000" b="1" dirty="0">
                <a:solidFill>
                  <a:schemeClr val="bg1"/>
                </a:solidFill>
                <a:latin typeface="Semplicita Pro" panose="02000000000000000000" pitchFamily="50" charset="0"/>
              </a:rPr>
              <a:t>) </a:t>
            </a:r>
            <a:r>
              <a:rPr lang="en-US" sz="4000" b="1" dirty="0" smtClean="0">
                <a:solidFill>
                  <a:schemeClr val="bg1"/>
                </a:solidFill>
                <a:latin typeface="Semplicita Pro" panose="02000000000000000000" pitchFamily="50" charset="0"/>
              </a:rPr>
              <a:t>596-6000</a:t>
            </a:r>
            <a:endParaRPr lang="en-US" sz="4000" b="1" dirty="0">
              <a:solidFill>
                <a:schemeClr val="bg1"/>
              </a:solidFill>
              <a:latin typeface="Semplicita Pro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5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608" y="1905506"/>
            <a:ext cx="118767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Thank You &amp;</a:t>
            </a:r>
            <a:endParaRPr lang="en-US" sz="96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Proxima Nova" panose="020B0503030502060204" pitchFamily="34" charset="0"/>
              </a:rPr>
              <a:t>Service Above Self!</a:t>
            </a:r>
            <a:endParaRPr lang="en-US" sz="9600" b="1" dirty="0">
              <a:solidFill>
                <a:srgbClr val="FFFF00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3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34760" y="2364378"/>
            <a:ext cx="61713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6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rotary.org</a:t>
            </a:r>
            <a:endParaRPr lang="en-US" sz="9600" dirty="0">
              <a:solidFill>
                <a:schemeClr val="bg1"/>
              </a:solidFill>
              <a:latin typeface="Source Sans Pro" panose="020B0503030403020204" pitchFamily="34" charset="0"/>
            </a:endParaRPr>
          </a:p>
          <a:p>
            <a:pPr lvl="0" algn="ctr"/>
            <a:r>
              <a:rPr lang="en-US" sz="40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My Rotary</a:t>
            </a:r>
            <a:endParaRPr lang="en-US" sz="40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88" y="1723976"/>
            <a:ext cx="3048006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2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73" y="365592"/>
            <a:ext cx="8840424" cy="6126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2016" y="2767281"/>
            <a:ext cx="2485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ECA525"/>
                </a:solidFill>
                <a:latin typeface="Source Sans Pro" panose="020B0503030403020204" pitchFamily="34" charset="0"/>
              </a:rPr>
              <a:t>My Rotary</a:t>
            </a:r>
            <a:endParaRPr lang="en-US" sz="4000" b="1" dirty="0">
              <a:solidFill>
                <a:srgbClr val="ECA525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62102" y="613955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200000">
            <a:off x="5449613" y="1407486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762102" y="613955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118"/>
          <a:stretch/>
        </p:blipFill>
        <p:spPr>
          <a:xfrm>
            <a:off x="1059725" y="288529"/>
            <a:ext cx="10072551" cy="628094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6176" y="5182652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13" y="514514"/>
            <a:ext cx="9547174" cy="58289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82258" y="5035507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4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038"/>
          <a:stretch/>
        </p:blipFill>
        <p:spPr>
          <a:xfrm>
            <a:off x="2462244" y="338959"/>
            <a:ext cx="7267512" cy="618008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1414148" y="4058045"/>
            <a:ext cx="1267097" cy="574765"/>
          </a:xfrm>
          <a:prstGeom prst="rightArrow">
            <a:avLst>
              <a:gd name="adj1" fmla="val 43750"/>
              <a:gd name="adj2" fmla="val 875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44492" y="2634255"/>
            <a:ext cx="3360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Use the email you initially provided when you joined (unless you have since </a:t>
            </a:r>
            <a:r>
              <a:rPr lang="en-US" sz="1400" b="1" dirty="0" err="1" smtClean="0">
                <a:solidFill>
                  <a:srgbClr val="002060"/>
                </a:solidFill>
                <a:latin typeface="Proxima Nova" panose="020B0503030502060204" pitchFamily="34" charset="0"/>
              </a:rPr>
              <a:t>notifiedthem</a:t>
            </a:r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 that it’s changed).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4492" y="3429000"/>
            <a:ext cx="3360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You will receive a confirmation from</a:t>
            </a:r>
          </a:p>
          <a:p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Rotary </a:t>
            </a:r>
            <a:r>
              <a:rPr lang="en-US" sz="1400" b="1" dirty="0" smtClean="0">
                <a:solidFill>
                  <a:srgbClr val="0000FF"/>
                </a:solidFill>
                <a:latin typeface="Proxima Nova" panose="020B0503030502060204" pitchFamily="34" charset="0"/>
              </a:rPr>
              <a:t>(donotreply@rotary.org) </a:t>
            </a:r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with a link.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4492" y="4223745"/>
            <a:ext cx="3360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Proxima Nova" panose="020B0503030502060204" pitchFamily="34" charset="0"/>
              </a:rPr>
              <a:t>If you do not receive a confirmation email you will need to contact rotary.org directly or have your Club’s Secretary or President contact them to have your information confirmed.</a:t>
            </a:r>
          </a:p>
        </p:txBody>
      </p:sp>
    </p:spTree>
    <p:extLst>
      <p:ext uri="{BB962C8B-B14F-4D97-AF65-F5344CB8AC3E}">
        <p14:creationId xmlns:p14="http://schemas.microsoft.com/office/powerpoint/2010/main" val="383475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1233212"/>
            <a:ext cx="5079365" cy="1015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44"/>
          <a:stretch/>
        </p:blipFill>
        <p:spPr>
          <a:xfrm>
            <a:off x="9838571" y="5786651"/>
            <a:ext cx="2176007" cy="1071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9850"/>
            <a:ext cx="9144000" cy="24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37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59" y="917698"/>
            <a:ext cx="10001282" cy="31246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77842" y="4393277"/>
            <a:ext cx="690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ECA525"/>
                </a:solidFill>
                <a:latin typeface="Proxima Nova" panose="020B0503030502060204" pitchFamily="34" charset="0"/>
              </a:rPr>
              <a:t>d</a:t>
            </a:r>
            <a:r>
              <a:rPr lang="en-US" sz="72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istrict6840.org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44576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4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2724" y="5785011"/>
            <a:ext cx="2176461" cy="10729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221" y="2019410"/>
            <a:ext cx="100895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latin typeface="Proxima Nova" panose="020B0503030502060204" pitchFamily="34" charset="0"/>
              </a:rPr>
              <a:t>ClubRunner</a:t>
            </a:r>
            <a:r>
              <a:rPr lang="en-US" sz="32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® is an administration and communication software platform that enables clubs and districts to effectively… </a:t>
            </a:r>
          </a:p>
          <a:p>
            <a:pPr marL="1143000" lvl="1" indent="-457200">
              <a:buFont typeface="Proxima Nova" panose="020B0503030502060204" pitchFamily="34" charset="0"/>
              <a:buChar char="⊲"/>
            </a:pPr>
            <a:r>
              <a:rPr lang="en-US" sz="32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reach members</a:t>
            </a:r>
          </a:p>
          <a:p>
            <a:pPr marL="1143000" lvl="1" indent="-457200">
              <a:buFont typeface="Proxima Nova" panose="020B0503030502060204" pitchFamily="34" charset="0"/>
              <a:buChar char="⊲"/>
            </a:pPr>
            <a:r>
              <a:rPr lang="en-US" sz="32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Improve communication between members</a:t>
            </a:r>
          </a:p>
          <a:p>
            <a:pPr marL="1143000" lvl="1" indent="-457200">
              <a:buFont typeface="Proxima Nova" panose="020B0503030502060204" pitchFamily="34" charset="0"/>
              <a:buChar char="⊲"/>
            </a:pPr>
            <a:r>
              <a:rPr lang="en-US" sz="3200" b="1" dirty="0" smtClean="0">
                <a:solidFill>
                  <a:schemeClr val="bg1"/>
                </a:solidFill>
                <a:latin typeface="Proxima Nova" panose="020B0503030502060204" pitchFamily="34" charset="0"/>
              </a:rPr>
              <a:t>Improve organization</a:t>
            </a:r>
            <a:endParaRPr lang="en-US" sz="3200" b="1" dirty="0">
              <a:solidFill>
                <a:schemeClr val="bg1"/>
              </a:solidFill>
              <a:latin typeface="Proxima Nova" panose="020B050303050206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808" y="530818"/>
            <a:ext cx="11724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What is </a:t>
            </a:r>
            <a:r>
              <a:rPr lang="en-US" sz="8800" b="1" dirty="0" err="1" smtClean="0">
                <a:solidFill>
                  <a:srgbClr val="ECA525"/>
                </a:solidFill>
                <a:latin typeface="Proxima Nova" panose="020B0503030502060204" pitchFamily="34" charset="0"/>
              </a:rPr>
              <a:t>ClubRunner</a:t>
            </a:r>
            <a:r>
              <a:rPr lang="en-US" sz="8800" b="1" dirty="0" smtClean="0">
                <a:solidFill>
                  <a:srgbClr val="ECA525"/>
                </a:solidFill>
                <a:latin typeface="Proxima Nova" panose="020B0503030502060204" pitchFamily="34" charset="0"/>
              </a:rPr>
              <a:t>®?</a:t>
            </a:r>
            <a:endParaRPr lang="en-US" sz="8800" b="1" dirty="0">
              <a:solidFill>
                <a:srgbClr val="ECA525"/>
              </a:solidFill>
              <a:latin typeface="Proxima Nova" panose="020B05030305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7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168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Proxima Nova</vt:lpstr>
      <vt:lpstr>Semplicita Pro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Southern Mississippi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Brooks</dc:creator>
  <cp:lastModifiedBy>Wes Brooks</cp:lastModifiedBy>
  <cp:revision>24</cp:revision>
  <dcterms:created xsi:type="dcterms:W3CDTF">2015-09-23T18:44:47Z</dcterms:created>
  <dcterms:modified xsi:type="dcterms:W3CDTF">2015-10-14T01:54:40Z</dcterms:modified>
</cp:coreProperties>
</file>